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authors+xml" PartName="/ppt/authors.xml"/>
  <Override ContentType="application/vnd.openxmlformats-officedocument.drawingml.chart+xml" PartName="/ppt/charts/chart1.xml"/>
  <Override ContentType="application/vnd.openxmlformats-officedocument.drawingml.chart+xml" PartName="/ppt/charts/chart2.xml"/>
  <Override ContentType="application/vnd.ms-office.chartcolorstyle+xml" PartName="/ppt/charts/colors1.xml"/>
  <Override ContentType="application/vnd.ms-office.chartcolorstyle+xml" PartName="/ppt/charts/colors2.xml"/>
  <Override ContentType="application/vnd.ms-office.chartstyle+xml" PartName="/ppt/charts/style1.xml"/>
  <Override ContentType="application/vnd.ms-office.chartstyle+xml" PartName="/ppt/charts/style2.xml"/>
  <Override ContentType="application/vnd.openxmlformats-officedocument.presentationml.commentAuthors+xml" PartName="/ppt/commentAuthors.xml"/>
  <Override ContentType="application/vnd.openxmlformats-officedocument.drawingml.chartshapes+xml" PartName="/ppt/drawings/drawing1.xml"/>
  <Override ContentType="application/vnd.openxmlformats-officedocument.drawingml.chartshapes+xml" PartName="/ppt/drawings/drawing2.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presProps+xml" PartName="/ppt/presProps.xml"/>
  <Override ContentType="application/vnd.openxmlformats-officedocument.presentationml.presentation.main+xml" PartName="/ppt/presentation.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Override+xml" PartName="/ppt/theme/themeOverride1.xml"/>
  <Override ContentType="application/vnd.openxmlformats-officedocument.presentationml.viewProps+xml" PartName="/ppt/viewProps.xml"/>
</Types>
</file>

<file path=_rels/.rels><?xml version="1.0" encoding="UTF-8" ?><Relationships xmlns="http://schemas.openxmlformats.org/package/2006/relationships"><Relationship Target="ppt/presentation.xml" Type="http://schemas.openxmlformats.org/officeDocument/2006/relationships/officeDocument" Id="rId1"></Relationship><Relationship Target="docProps/core.xml" Type="http://schemas.openxmlformats.org/package/2006/relationships/metadata/core-properties" Id="rId6"></Relationship><Relationship Target="docProps/thumbnail.jpeg" Type="http://schemas.openxmlformats.org/package/2006/relationships/metadata/thumbnail" Id="rId7"></Relationship><Relationship Target="docProps/custom.xml" Type="http://schemas.openxmlformats.org/officeDocument/2006/relationships/custom-properties" Id="rId8"></Relationship><Relationship Target="docProps/app.xml" Type="http://schemas.openxmlformats.org/officeDocument/2006/relationships/extended-properties" Id="rId9"></Relationship></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5" r:id="rId5"/>
    <p:sldMasterId id="2147483682" r:id="rId6"/>
  </p:sldMasterIdLst>
  <p:notesMasterIdLst>
    <p:notesMasterId r:id="rId28"/>
  </p:notesMasterIdLst>
  <p:sldIdLst>
    <p:sldId id="256" r:id="rId7"/>
    <p:sldId id="5354" r:id="rId8"/>
    <p:sldId id="2853" r:id="rId9"/>
    <p:sldId id="5297" r:id="rId10"/>
    <p:sldId id="5144" r:id="rId11"/>
    <p:sldId id="5142" r:id="rId12"/>
    <p:sldId id="5143" r:id="rId13"/>
    <p:sldId id="5350" r:id="rId14"/>
    <p:sldId id="5351" r:id="rId15"/>
    <p:sldId id="5352" r:id="rId16"/>
    <p:sldId id="5331" r:id="rId17"/>
    <p:sldId id="5332" r:id="rId18"/>
    <p:sldId id="5347" r:id="rId19"/>
    <p:sldId id="5348" r:id="rId20"/>
    <p:sldId id="5353" r:id="rId21"/>
    <p:sldId id="5349" r:id="rId22"/>
    <p:sldId id="5290" r:id="rId23"/>
    <p:sldId id="5299" r:id="rId24"/>
    <p:sldId id="2847" r:id="rId25"/>
    <p:sldId id="5357" r:id="rId26"/>
    <p:sldId id="26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45168135-CDF4-4CD6-B8B0-6464D033794D}">
          <p14:sldIdLst>
            <p14:sldId id="256"/>
            <p14:sldId id="5354"/>
            <p14:sldId id="2853"/>
          </p14:sldIdLst>
        </p14:section>
        <p14:section name="The current situation" id="{49F266A2-916F-4118-8D4E-C3761FD107C9}">
          <p14:sldIdLst>
            <p14:sldId id="5297"/>
            <p14:sldId id="5144"/>
            <p14:sldId id="5142"/>
          </p14:sldIdLst>
        </p14:section>
        <p14:section name="The outlook" id="{589D043E-FC74-42B7-B702-EE8341AA056B}">
          <p14:sldIdLst>
            <p14:sldId id="5143"/>
            <p14:sldId id="5350"/>
            <p14:sldId id="5351"/>
            <p14:sldId id="5352"/>
            <p14:sldId id="5331"/>
            <p14:sldId id="5332"/>
            <p14:sldId id="5347"/>
            <p14:sldId id="5348"/>
            <p14:sldId id="5353"/>
            <p14:sldId id="5349"/>
            <p14:sldId id="5290"/>
            <p14:sldId id="5299"/>
            <p14:sldId id="2847"/>
            <p14:sldId id="5357"/>
            <p14:sldId id="26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0B8D24-AB16-608B-4157-587C3811203F}" name="Dirk Wahlefeld" initials="DW" userId="S::dirk.wahlefeld@cyfirma.com::4de5ce83-5e53-48c9-b529-395fb57651ae" providerId="AD"/>
  <p188:author id="{64B861A7-6456-4CD9-2803-030D25D9906E}" name="Kumar Ritesh" initials="KR" userId="S::ritesh@cyfirma.com::4cbcaa58-4678-4bff-b442-1588cfea8a5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umar Ritesh" initials="KR" lastIdx="27" clrIdx="0">
    <p:extLst>
      <p:ext uri="{19B8F6BF-5375-455C-9EA6-DF929625EA0E}">
        <p15:presenceInfo xmlns:p15="http://schemas.microsoft.com/office/powerpoint/2012/main" userId="S::ritesh@cyfirma.com::4cbcaa58-4678-4bff-b442-1588cfea8a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0000"/>
    <a:srgbClr val="580000"/>
    <a:srgbClr val="1C354A"/>
    <a:srgbClr val="60739A"/>
    <a:srgbClr val="F0F0F0"/>
    <a:srgbClr val="655B8F"/>
    <a:srgbClr val="662028"/>
    <a:srgbClr val="D3221D"/>
    <a:srgbClr val="13040B"/>
    <a:srgbClr val="0C28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89BDF0-089F-4B27-B614-B23070FBDE89}" v="12" dt="2022-09-07T10:37:47.5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840" y="53"/>
      </p:cViewPr>
      <p:guideLst/>
    </p:cSldViewPr>
  </p:slideViewPr>
  <p:notesTextViewPr>
    <p:cViewPr>
      <p:scale>
        <a:sx n="1" d="1"/>
        <a:sy n="1" d="1"/>
      </p:scale>
      <p:origin x="0" y="0"/>
    </p:cViewPr>
  </p:notesTextViewPr>
  <p:gridSpacing cx="76200" cy="76200"/>
</p:viewPr>
</file>

<file path=ppt/_rels/presentation.xml.rels><?xml version="1.0" encoding="UTF-8" ?><Relationships xmlns="http://schemas.openxmlformats.org/package/2006/relationships"><Relationship Target="slides/slide7.xml" Type="http://schemas.openxmlformats.org/officeDocument/2006/relationships/slide" Id="rId13"></Relationship><Relationship Target="slides/slide12.xml" Type="http://schemas.openxmlformats.org/officeDocument/2006/relationships/slide" Id="rId18"></Relationship><Relationship Target="slides/slide20.xml" Type="http://schemas.openxmlformats.org/officeDocument/2006/relationships/slide" Id="rId26"></Relationship><Relationship Target="../customXml/item3.xml" Type="http://schemas.openxmlformats.org/officeDocument/2006/relationships/customXml" Id="rId3"></Relationship><Relationship Target="slides/slide15.xml" Type="http://schemas.openxmlformats.org/officeDocument/2006/relationships/slide" Id="rId21"></Relationship><Relationship Target="revisionInfo.xml" Type="http://schemas.microsoft.com/office/2015/10/relationships/revisionInfo" Id="rId34"></Relationship><Relationship Target="slides/slide1.xml" Type="http://schemas.openxmlformats.org/officeDocument/2006/relationships/slide" Id="rId7"></Relationship><Relationship Target="slides/slide6.xml" Type="http://schemas.openxmlformats.org/officeDocument/2006/relationships/slide" Id="rId12"></Relationship><Relationship Target="slides/slide11.xml" Type="http://schemas.openxmlformats.org/officeDocument/2006/relationships/slide" Id="rId17"></Relationship><Relationship Target="slides/slide19.xml" Type="http://schemas.openxmlformats.org/officeDocument/2006/relationships/slide" Id="rId25"></Relationship><Relationship Target="tableStyles.xml" Type="http://schemas.openxmlformats.org/officeDocument/2006/relationships/tableStyles" Id="rId33"></Relationship><Relationship Target="../customXml/item2.xml" Type="http://schemas.openxmlformats.org/officeDocument/2006/relationships/customXml" Id="rId2"></Relationship><Relationship Target="slides/slide10.xml" Type="http://schemas.openxmlformats.org/officeDocument/2006/relationships/slide" Id="rId16"></Relationship><Relationship Target="slides/slide14.xml" Type="http://schemas.openxmlformats.org/officeDocument/2006/relationships/slide" Id="rId20"></Relationship><Relationship Target="commentAuthors.xml" Type="http://schemas.openxmlformats.org/officeDocument/2006/relationships/commentAuthors" Id="rId29"></Relationship><Relationship Target="../customXml/item1.xml" Type="http://schemas.openxmlformats.org/officeDocument/2006/relationships/customXml" Id="rId1"></Relationship><Relationship Target="slideMasters/slideMaster3.xml" Type="http://schemas.openxmlformats.org/officeDocument/2006/relationships/slideMaster" Id="rId6"></Relationship><Relationship Target="slides/slide5.xml" Type="http://schemas.openxmlformats.org/officeDocument/2006/relationships/slide" Id="rId11"></Relationship><Relationship Target="slides/slide18.xml" Type="http://schemas.openxmlformats.org/officeDocument/2006/relationships/slide" Id="rId24"></Relationship><Relationship Target="theme/theme1.xml" Type="http://schemas.openxmlformats.org/officeDocument/2006/relationships/theme" Id="rId32"></Relationship><Relationship Target="slideMasters/slideMaster2.xml" Type="http://schemas.openxmlformats.org/officeDocument/2006/relationships/slideMaster" Id="rId5"></Relationship><Relationship Target="slides/slide9.xml" Type="http://schemas.openxmlformats.org/officeDocument/2006/relationships/slide" Id="rId15"></Relationship><Relationship Target="slides/slide17.xml" Type="http://schemas.openxmlformats.org/officeDocument/2006/relationships/slide" Id="rId23"></Relationship><Relationship Target="notesMasters/notesMaster1.xml" Type="http://schemas.openxmlformats.org/officeDocument/2006/relationships/notesMaster" Id="rId28"></Relationship><Relationship Target="slides/slide4.xml" Type="http://schemas.openxmlformats.org/officeDocument/2006/relationships/slide" Id="rId10"></Relationship><Relationship Target="slides/slide13.xml" Type="http://schemas.openxmlformats.org/officeDocument/2006/relationships/slide" Id="rId19"></Relationship><Relationship Target="viewProps.xml" Type="http://schemas.openxmlformats.org/officeDocument/2006/relationships/viewProps" Id="rId31"></Relationship><Relationship Target="slideMasters/slideMaster1.xml" Type="http://schemas.openxmlformats.org/officeDocument/2006/relationships/slideMaster" Id="rId4"></Relationship><Relationship Target="slides/slide3.xml" Type="http://schemas.openxmlformats.org/officeDocument/2006/relationships/slide" Id="rId9"></Relationship><Relationship Target="slides/slide8.xml" Type="http://schemas.openxmlformats.org/officeDocument/2006/relationships/slide" Id="rId14"></Relationship><Relationship Target="slides/slide16.xml" Type="http://schemas.openxmlformats.org/officeDocument/2006/relationships/slide" Id="rId22"></Relationship><Relationship Target="slides/slide21.xml" Type="http://schemas.openxmlformats.org/officeDocument/2006/relationships/slide" Id="rId27"></Relationship><Relationship Target="presProps.xml" Type="http://schemas.openxmlformats.org/officeDocument/2006/relationships/presProps" Id="rId30"></Relationship><Relationship Target="authors.xml" Type="http://schemas.microsoft.com/office/2018/10/relationships/authors" Id="rId35"></Relationship><Relationship Target="slides/slide2.xml" Type="http://schemas.openxmlformats.org/officeDocument/2006/relationships/slide" Id="rId8"></Relationship></Relationships>
</file>

<file path=ppt/charts/_rels/chart1.xml.rels><?xml version="1.0" encoding="UTF-8" ?><Relationships xmlns="http://schemas.openxmlformats.org/package/2006/relationships"><Relationship Target="colors1.xml" Type="http://schemas.microsoft.com/office/2011/relationships/chartColorStyle" Id="rId2"></Relationship><Relationship Target="style1.xml" Type="http://schemas.microsoft.com/office/2011/relationships/chartStyle" Id="rId1"></Relationship><Relationship Target="../drawings/drawing1.xml" Type="http://schemas.openxmlformats.org/officeDocument/2006/relationships/chartUserShapes" Id="rId4"></Relationship></Relationships>
</file>

<file path=ppt/charts/_rels/chart2.xml.rels><?xml version="1.0" encoding="UTF-8" ?><Relationships xmlns="http://schemas.openxmlformats.org/package/2006/relationships"><Relationship Target="colors2.xml" Type="http://schemas.microsoft.com/office/2011/relationships/chartColorStyle" Id="rId2"></Relationship><Relationship Target="style2.xml" Type="http://schemas.microsoft.com/office/2011/relationships/chartStyle" Id="rId1"></Relationship><Relationship Target="../drawings/drawing2.xml" Type="http://schemas.openxmlformats.org/officeDocument/2006/relationships/chartUserShapes" Id="rId4"></Relationship></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Information security risk management spending</c:v>
          </c:tx>
          <c:spPr>
            <a:solidFill>
              <a:schemeClr val="accent1"/>
            </a:solidFill>
            <a:ln>
              <a:noFill/>
            </a:ln>
            <a:effectLst/>
          </c:spPr>
          <c:invertIfNegative val="0"/>
          <c:dLbls>
            <c:dLbl>
              <c:idx val="3"/>
              <c:layout>
                <c:manualLayout>
                  <c:x val="0"/>
                  <c:y val="1.20141369498092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4D-4EF9-A7C3-1B91831DE702}"/>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Arial"/>
                    <a:cs typeface="Aria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Sheet1!$B$37:$B$40</c:f>
              <c:numCache>
                <c:formatCode>General</c:formatCode>
                <c:ptCount val="4"/>
                <c:pt idx="0">
                  <c:v>2018</c:v>
                </c:pt>
                <c:pt idx="1">
                  <c:v>2019</c:v>
                </c:pt>
                <c:pt idx="2">
                  <c:v>2020</c:v>
                </c:pt>
                <c:pt idx="3">
                  <c:v>2021</c:v>
                </c:pt>
              </c:numCache>
            </c:numRef>
          </c:cat>
          <c:val>
            <c:numRef>
              <c:f>Sheet1!$C$37:$C$40</c:f>
              <c:numCache>
                <c:formatCode>"$"#,##0\ "Bn"</c:formatCode>
                <c:ptCount val="4"/>
                <c:pt idx="0">
                  <c:v>115.03522885906361</c:v>
                </c:pt>
                <c:pt idx="1">
                  <c:v>125.84440346517368</c:v>
                </c:pt>
                <c:pt idx="2">
                  <c:v>133.71747499416048</c:v>
                </c:pt>
                <c:pt idx="3">
                  <c:v>150.4</c:v>
                </c:pt>
              </c:numCache>
            </c:numRef>
          </c:val>
          <c:extLst>
            <c:ext xmlns:c16="http://schemas.microsoft.com/office/drawing/2014/chart" uri="{C3380CC4-5D6E-409C-BE32-E72D297353CC}">
              <c16:uniqueId val="{00000001-244D-4EF9-A7C3-1B91831DE702}"/>
            </c:ext>
          </c:extLst>
        </c:ser>
        <c:dLbls>
          <c:showLegendKey val="0"/>
          <c:showVal val="0"/>
          <c:showCatName val="0"/>
          <c:showSerName val="0"/>
          <c:showPercent val="0"/>
          <c:showBubbleSize val="0"/>
        </c:dLbls>
        <c:gapWidth val="123"/>
        <c:overlap val="-30"/>
        <c:axId val="1687686143"/>
        <c:axId val="1687683231"/>
      </c:barChart>
      <c:catAx>
        <c:axId val="1687686143"/>
        <c:scaling>
          <c:orientation val="minMax"/>
        </c:scaling>
        <c:delete val="0"/>
        <c:axPos val="b"/>
        <c:numFmt formatCode="General" sourceLinked="1"/>
        <c:majorTickMark val="none"/>
        <c:minorTickMark val="none"/>
        <c:tickLblPos val="nextTo"/>
        <c:spPr>
          <a:noFill/>
          <a:ln w="9525" cap="flat" cmpd="sng" algn="ctr">
            <a:solidFill>
              <a:schemeClr val="tx1"/>
            </a:solidFill>
            <a:prstDash val="solid"/>
            <a:roun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000" b="1" i="0" u="none" strike="noStrike" kern="1200" baseline="0">
                <a:solidFill>
                  <a:schemeClr val="tx1"/>
                </a:solidFill>
                <a:latin typeface="+mn-lt"/>
                <a:ea typeface="Arial"/>
                <a:cs typeface="Arial"/>
              </a:defRPr>
            </a:pPr>
            <a:endParaRPr lang="de-DE"/>
          </a:p>
        </c:txPr>
        <c:crossAx val="1687683231"/>
        <c:crosses val="autoZero"/>
        <c:auto val="1"/>
        <c:lblAlgn val="ctr"/>
        <c:lblOffset val="100"/>
        <c:noMultiLvlLbl val="0"/>
      </c:catAx>
      <c:valAx>
        <c:axId val="1687683231"/>
        <c:scaling>
          <c:orientation val="minMax"/>
          <c:min val="100"/>
        </c:scaling>
        <c:delete val="1"/>
        <c:axPos val="l"/>
        <c:majorGridlines>
          <c:spPr>
            <a:ln w="9525" cap="flat" cmpd="sng" algn="ctr">
              <a:solidFill>
                <a:srgbClr val="FFFFFF"/>
              </a:solidFill>
              <a:round/>
            </a:ln>
            <a:effectLst/>
          </c:spPr>
        </c:majorGridlines>
        <c:numFmt formatCode="&quot;$&quot;#,##0\ &quot;Bn&quot;" sourceLinked="1"/>
        <c:majorTickMark val="none"/>
        <c:minorTickMark val="none"/>
        <c:tickLblPos val="nextTo"/>
        <c:crossAx val="1687686143"/>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cap="flat" cmpd="sng" algn="ctr">
      <a:noFill/>
      <a:round/>
    </a:ln>
    <a:effectLst/>
  </c:spPr>
  <c:txPr>
    <a:bodyPr/>
    <a:lstStyle/>
    <a:p>
      <a:pPr>
        <a:defRPr sz="900">
          <a:latin typeface="Arial"/>
          <a:ea typeface="Arial"/>
          <a:cs typeface="Arial"/>
        </a:defRPr>
      </a:pPr>
      <a:endParaRPr lang="de-DE"/>
    </a:p>
  </c:txPr>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v>Cybercrime cost</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Arial"/>
                    <a:cs typeface="Aria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334D81"/>
                      </a:solidFill>
                      <a:prstDash val="solid"/>
                      <a:round/>
                    </a:ln>
                    <a:effectLst/>
                  </c:spPr>
                </c15:leaderLines>
              </c:ext>
            </c:extLst>
          </c:dLbls>
          <c:cat>
            <c:strRef>
              <c:f>Sheet1!$B$49:$B$51</c:f>
              <c:strCache>
                <c:ptCount val="3"/>
                <c:pt idx="0">
                  <c:v>2015</c:v>
                </c:pt>
                <c:pt idx="1">
                  <c:v>2021E</c:v>
                </c:pt>
                <c:pt idx="2">
                  <c:v>2025E</c:v>
                </c:pt>
              </c:strCache>
            </c:strRef>
          </c:cat>
          <c:val>
            <c:numRef>
              <c:f>Sheet1!$C$49:$C$51</c:f>
              <c:numCache>
                <c:formatCode>"$"#,##0\ "Tn"</c:formatCode>
                <c:ptCount val="3"/>
                <c:pt idx="0">
                  <c:v>3</c:v>
                </c:pt>
                <c:pt idx="1">
                  <c:v>6</c:v>
                </c:pt>
                <c:pt idx="2">
                  <c:v>10.5</c:v>
                </c:pt>
              </c:numCache>
            </c:numRef>
          </c:val>
          <c:extLst>
            <c:ext xmlns:c16="http://schemas.microsoft.com/office/drawing/2014/chart" uri="{C3380CC4-5D6E-409C-BE32-E72D297353CC}">
              <c16:uniqueId val="{00000000-9C32-4F99-B911-808A448F6A47}"/>
            </c:ext>
          </c:extLst>
        </c:ser>
        <c:dLbls>
          <c:showLegendKey val="0"/>
          <c:showVal val="0"/>
          <c:showCatName val="0"/>
          <c:showSerName val="0"/>
          <c:showPercent val="0"/>
          <c:showBubbleSize val="0"/>
        </c:dLbls>
        <c:gapWidth val="149"/>
        <c:overlap val="-27"/>
        <c:axId val="2008731567"/>
        <c:axId val="2008738223"/>
      </c:barChart>
      <c:catAx>
        <c:axId val="2008731567"/>
        <c:scaling>
          <c:orientation val="minMax"/>
        </c:scaling>
        <c:delete val="0"/>
        <c:axPos val="b"/>
        <c:numFmt formatCode="General" sourceLinked="1"/>
        <c:majorTickMark val="none"/>
        <c:minorTickMark val="none"/>
        <c:tickLblPos val="nextTo"/>
        <c:spPr>
          <a:noFill/>
          <a:ln w="9525" cap="flat" cmpd="sng" algn="ctr">
            <a:solidFill>
              <a:schemeClr val="tx1"/>
            </a:solidFill>
            <a:prstDash val="solid"/>
            <a:roun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000" b="1" i="0" u="none" strike="noStrike" kern="1200" baseline="0">
                <a:solidFill>
                  <a:schemeClr val="tx1"/>
                </a:solidFill>
                <a:latin typeface="+mn-lt"/>
                <a:ea typeface="Arial"/>
                <a:cs typeface="Arial"/>
              </a:defRPr>
            </a:pPr>
            <a:endParaRPr lang="de-DE"/>
          </a:p>
        </c:txPr>
        <c:crossAx val="2008738223"/>
        <c:crosses val="autoZero"/>
        <c:auto val="1"/>
        <c:lblAlgn val="ctr"/>
        <c:lblOffset val="100"/>
        <c:noMultiLvlLbl val="0"/>
      </c:catAx>
      <c:valAx>
        <c:axId val="2008738223"/>
        <c:scaling>
          <c:orientation val="minMax"/>
        </c:scaling>
        <c:delete val="1"/>
        <c:axPos val="l"/>
        <c:majorGridlines>
          <c:spPr>
            <a:ln w="9525" cap="flat" cmpd="sng" algn="ctr">
              <a:solidFill>
                <a:srgbClr val="FFFFFF"/>
              </a:solidFill>
              <a:round/>
            </a:ln>
            <a:effectLst/>
          </c:spPr>
        </c:majorGridlines>
        <c:numFmt formatCode="&quot;$&quot;#,##0\ &quot;Tn&quot;" sourceLinked="1"/>
        <c:majorTickMark val="none"/>
        <c:minorTickMark val="none"/>
        <c:tickLblPos val="nextTo"/>
        <c:crossAx val="2008731567"/>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cap="flat" cmpd="sng" algn="ctr">
      <a:noFill/>
      <a:round/>
    </a:ln>
    <a:effectLst/>
  </c:spPr>
  <c:txPr>
    <a:bodyPr/>
    <a:lstStyle/>
    <a:p>
      <a:pPr>
        <a:defRPr sz="900">
          <a:latin typeface="Arial"/>
          <a:ea typeface="Arial"/>
          <a:cs typeface="Arial"/>
        </a:defRPr>
      </a:pPr>
      <a:endParaRPr lang="de-DE"/>
    </a:p>
  </c:txPr>
  <c:userShapes r:id="rId4"/>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2">
  <a:schemeClr val="accent2"/>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0.01111</cdr:x>
      <cdr:y>0.01852</cdr:y>
    </cdr:from>
    <cdr:to>
      <cdr:x>0.01111</cdr:x>
      <cdr:y>0.01852</cdr:y>
    </cdr:to>
    <cdr:sp macro="" textlink="">
      <cdr:nvSpPr>
        <cdr:cNvPr id="2" name="#UpSlide#ChartHasBeenCopiedWithUpSlideActive#" hidden="1">
          <a:extLst xmlns:a="http://schemas.openxmlformats.org/drawingml/2006/main">
            <a:ext uri="{FF2B5EF4-FFF2-40B4-BE49-F238E27FC236}">
              <a16:creationId xmlns:a16="http://schemas.microsoft.com/office/drawing/2014/main" id="{7736664C-F119-4A7B-9186-9B79B3F23C0F}"/>
            </a:ext>
          </a:extLst>
        </cdr:cNvPr>
        <cdr:cNvSpPr/>
      </cdr:nvSpPr>
      <cdr:spPr>
        <a:xfrm xmlns:a="http://schemas.openxmlformats.org/drawingml/2006/main">
          <a:off x="50800" y="50800"/>
          <a:ext cx="0" cy="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0.01111</cdr:x>
      <cdr:y>0.01852</cdr:y>
    </cdr:from>
    <cdr:to>
      <cdr:x>0.01111</cdr:x>
      <cdr:y>0.01852</cdr:y>
    </cdr:to>
    <cdr:sp macro="" textlink="">
      <cdr:nvSpPr>
        <cdr:cNvPr id="3" name="UpSlideExportSave" descr="_EXPORT31_2_870370097558.130558_370120470.894636_json{&quot;DestinationType&quot;:&quot;Powerpoint&quot;,&quot;PowerPointDestination&quot;:{&quot;FilePath&quot;:&quot;C:\\Users\\dc_ad\\Dropbox (DC Advisory India)\\Ninja Internal\\03. Collateral\\03.02. Management Presentation\\Project Ninja_MP_ Products.pptx&quot;,&quot;SlideId&quot;:5135}}" hidden="1">
          <a:extLst xmlns:a="http://schemas.openxmlformats.org/drawingml/2006/main">
            <a:ext uri="{FF2B5EF4-FFF2-40B4-BE49-F238E27FC236}">
              <a16:creationId xmlns:a16="http://schemas.microsoft.com/office/drawing/2014/main" id="{32A877F4-F014-4D6F-B86F-3258AB2AFFA8}"/>
            </a:ext>
          </a:extLst>
        </cdr:cNvPr>
        <cdr:cNvSpPr/>
      </cdr:nvSpPr>
      <cdr:spPr>
        <a:xfrm xmlns:a="http://schemas.openxmlformats.org/drawingml/2006/main">
          <a:off x="50800" y="50800"/>
          <a:ext cx="0" cy="0"/>
        </a:xfrm>
        <a:prstGeom xmlns:a="http://schemas.openxmlformats.org/drawingml/2006/main" prst="rect">
          <a:avLst/>
        </a:prstGeom>
        <a:noFill xmlns:a="http://schemas.openxmlformats.org/drawingml/2006/main"/>
        <a:ln xmlns:a="http://schemas.openxmlformats.org/drawingml/2006/main" w="12700" cap="flat" cmpd="sng" algn="ctr">
          <a:noFill/>
          <a:prstDash val="solid"/>
          <a:miter lim="800000"/>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0.01116</cdr:x>
      <cdr:y>0.01877</cdr:y>
    </cdr:from>
    <cdr:to>
      <cdr:x>0.01116</cdr:x>
      <cdr:y>0.01877</cdr:y>
    </cdr:to>
    <cdr:sp macro="" textlink="">
      <cdr:nvSpPr>
        <cdr:cNvPr id="2" name="#UpSlide#ChartHasBeenCopiedWithUpSlideActive#" hidden="1">
          <a:extLst xmlns:a="http://schemas.openxmlformats.org/drawingml/2006/main">
            <a:ext uri="{FF2B5EF4-FFF2-40B4-BE49-F238E27FC236}">
              <a16:creationId xmlns:a16="http://schemas.microsoft.com/office/drawing/2014/main" id="{001EC010-FE44-40CA-9553-09994926E491}"/>
            </a:ext>
          </a:extLst>
        </cdr:cNvPr>
        <cdr:cNvSpPr/>
      </cdr:nvSpPr>
      <cdr:spPr>
        <a:xfrm xmlns:a="http://schemas.openxmlformats.org/drawingml/2006/main">
          <a:off x="50800" y="50800"/>
          <a:ext cx="0" cy="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0.01116</cdr:x>
      <cdr:y>0.01879</cdr:y>
    </cdr:from>
    <cdr:to>
      <cdr:x>0.01116</cdr:x>
      <cdr:y>0.01879</cdr:y>
    </cdr:to>
    <cdr:sp macro="" textlink="">
      <cdr:nvSpPr>
        <cdr:cNvPr id="3" name="UpSlideExportSave" descr="_EXPORT31_2_1993370120133.858083_370120486.586168_json{&quot;DestinationType&quot;:&quot;Powerpoint&quot;,&quot;PowerPointDestination&quot;:{&quot;FilePath&quot;:&quot;C:\\Users\\dc_ad\\Dropbox (DC Advisory India)\\Ninja Internal\\03. Collateral\\03.02. Management Presentation\\Project Ninja_MP_ Products.pptx&quot;,&quot;SlideId&quot;:5135}}" hidden="1">
          <a:extLst xmlns:a="http://schemas.openxmlformats.org/drawingml/2006/main">
            <a:ext uri="{FF2B5EF4-FFF2-40B4-BE49-F238E27FC236}">
              <a16:creationId xmlns:a16="http://schemas.microsoft.com/office/drawing/2014/main" id="{9E935DE5-D08B-4751-A0A7-7CEE8E3CDA42}"/>
            </a:ext>
          </a:extLst>
        </cdr:cNvPr>
        <cdr:cNvSpPr/>
      </cdr:nvSpPr>
      <cdr:spPr>
        <a:xfrm xmlns:a="http://schemas.openxmlformats.org/drawingml/2006/main">
          <a:off x="50800" y="50800"/>
          <a:ext cx="0" cy="0"/>
        </a:xfrm>
        <a:prstGeom xmlns:a="http://schemas.openxmlformats.org/drawingml/2006/main" prst="rect">
          <a:avLst/>
        </a:prstGeom>
        <a:noFill xmlns:a="http://schemas.openxmlformats.org/drawingml/2006/main"/>
        <a:ln xmlns:a="http://schemas.openxmlformats.org/drawingml/2006/main" w="12700" cap="flat" cmpd="sng" algn="ctr">
          <a:noFill/>
          <a:prstDash val="solid"/>
          <a:miter lim="800000"/>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notesMasters/_rels/notesMaster1.xml.rels><?xml version="1.0" encoding="UTF-8" ?><Relationships xmlns="http://schemas.openxmlformats.org/package/2006/relationships"><Relationship Target="../theme/theme4.xml" Type="http://schemas.openxmlformats.org/officeDocument/2006/relationships/theme" Id="rId1"></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74D7B6-D1BB-4FA2-89FB-31B6E79E93AC}" type="datetimeFigureOut">
              <a:rPr lang="en-US" smtClean="0"/>
              <a:t>9/7/2022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33187F-5EDE-44A0-BC16-852759A5FB30}" type="slidenum">
              <a:rPr lang="en-US" smtClean="0"/>
              <a:t>‹Nr.›</a:t>
            </a:fld>
            <a:endParaRPr lang="en-US"/>
          </a:p>
        </p:txBody>
      </p:sp>
    </p:spTree>
    <p:extLst>
      <p:ext uri="{BB962C8B-B14F-4D97-AF65-F5344CB8AC3E}">
        <p14:creationId xmlns:p14="http://schemas.microsoft.com/office/powerpoint/2010/main" val="879828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33187F-5EDE-44A0-BC16-852759A5FB30}" type="slidenum">
              <a:rPr lang="en-US" smtClean="0"/>
              <a:t>3</a:t>
            </a:fld>
            <a:endParaRPr lang="en-US"/>
          </a:p>
        </p:txBody>
      </p:sp>
    </p:spTree>
    <p:extLst>
      <p:ext uri="{BB962C8B-B14F-4D97-AF65-F5344CB8AC3E}">
        <p14:creationId xmlns:p14="http://schemas.microsoft.com/office/powerpoint/2010/main" val="1906451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5"/>
          </p:nvPr>
        </p:nvSpPr>
        <p:spPr/>
        <p:txBody>
          <a:bodyPr/>
          <a:lstStyle/>
          <a:p>
            <a:fld id="{E833187F-5EDE-44A0-BC16-852759A5FB30}" type="slidenum">
              <a:rPr lang="en-US" smtClean="0"/>
              <a:t>11</a:t>
            </a:fld>
            <a:endParaRPr lang="en-US"/>
          </a:p>
        </p:txBody>
      </p:sp>
    </p:spTree>
    <p:extLst>
      <p:ext uri="{BB962C8B-B14F-4D97-AF65-F5344CB8AC3E}">
        <p14:creationId xmlns:p14="http://schemas.microsoft.com/office/powerpoint/2010/main" val="3586353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5"/>
          </p:nvPr>
        </p:nvSpPr>
        <p:spPr/>
        <p:txBody>
          <a:bodyPr/>
          <a:lstStyle/>
          <a:p>
            <a:fld id="{E833187F-5EDE-44A0-BC16-852759A5FB30}" type="slidenum">
              <a:rPr lang="en-US" smtClean="0"/>
              <a:t>12</a:t>
            </a:fld>
            <a:endParaRPr lang="en-US"/>
          </a:p>
        </p:txBody>
      </p:sp>
    </p:spTree>
    <p:extLst>
      <p:ext uri="{BB962C8B-B14F-4D97-AF65-F5344CB8AC3E}">
        <p14:creationId xmlns:p14="http://schemas.microsoft.com/office/powerpoint/2010/main" val="3958420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5"/>
          </p:nvPr>
        </p:nvSpPr>
        <p:spPr/>
        <p:txBody>
          <a:bodyPr/>
          <a:lstStyle/>
          <a:p>
            <a:fld id="{E833187F-5EDE-44A0-BC16-852759A5FB30}" type="slidenum">
              <a:rPr lang="en-US" smtClean="0"/>
              <a:t>13</a:t>
            </a:fld>
            <a:endParaRPr lang="en-US"/>
          </a:p>
        </p:txBody>
      </p:sp>
    </p:spTree>
    <p:extLst>
      <p:ext uri="{BB962C8B-B14F-4D97-AF65-F5344CB8AC3E}">
        <p14:creationId xmlns:p14="http://schemas.microsoft.com/office/powerpoint/2010/main" val="1117809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5"/>
          </p:nvPr>
        </p:nvSpPr>
        <p:spPr/>
        <p:txBody>
          <a:bodyPr/>
          <a:lstStyle/>
          <a:p>
            <a:fld id="{E833187F-5EDE-44A0-BC16-852759A5FB30}" type="slidenum">
              <a:rPr lang="en-US" smtClean="0"/>
              <a:t>14</a:t>
            </a:fld>
            <a:endParaRPr lang="en-US"/>
          </a:p>
        </p:txBody>
      </p:sp>
    </p:spTree>
    <p:extLst>
      <p:ext uri="{BB962C8B-B14F-4D97-AF65-F5344CB8AC3E}">
        <p14:creationId xmlns:p14="http://schemas.microsoft.com/office/powerpoint/2010/main" val="438118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EDDFEAC4-4022-43D2-BD3A-96228026DE1B}" type="slidenum">
              <a:rPr kumimoji="0" lang="en-US" sz="1300" b="0" i="0" u="none" strike="noStrike" kern="1200" cap="none" spc="0" normalizeH="0" baseline="0" noProof="0" smtClean="0">
                <a:ln>
                  <a:noFill/>
                </a:ln>
                <a:solidFill>
                  <a:srgbClr val="000000"/>
                </a:solidFill>
                <a:effectLst/>
                <a:uLnTx/>
                <a:uFillTx/>
                <a:latin typeface="Palatino Linotype" panose="02040502050505030304"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17</a:t>
            </a:fld>
            <a:endParaRPr kumimoji="0" lang="en-US" sz="1300" b="0" i="0" u="none" strike="noStrike" kern="1200" cap="none" spc="0" normalizeH="0" baseline="0" noProof="0">
              <a:ln>
                <a:noFill/>
              </a:ln>
              <a:solidFill>
                <a:srgbClr val="000000"/>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268119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33187F-5EDE-44A0-BC16-852759A5FB30}" type="slidenum">
              <a:rPr lang="en-US" smtClean="0"/>
              <a:t>21</a:t>
            </a:fld>
            <a:endParaRPr lang="en-US"/>
          </a:p>
        </p:txBody>
      </p:sp>
    </p:spTree>
    <p:extLst>
      <p:ext uri="{BB962C8B-B14F-4D97-AF65-F5344CB8AC3E}">
        <p14:creationId xmlns:p14="http://schemas.microsoft.com/office/powerpoint/2010/main" val="1399468831"/>
      </p:ext>
    </p:extLst>
  </p:cSld>
  <p:clrMapOvr>
    <a:masterClrMapping/>
  </p:clrMapOvr>
</p:notes>
</file>

<file path=ppt/slideLayouts/_rels/slideLayout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0.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2.xml.rels><?xml version="1.0" encoding="UTF-8" ?><Relationships xmlns="http://schemas.openxmlformats.org/package/2006/relationships"><Relationship Target="../media/hdphoto1.wdp" Type="http://schemas.microsoft.com/office/2007/relationships/hdphoto" Id="rId3"></Relationship><Relationship Target="../media/image2.png" Type="http://schemas.openxmlformats.org/officeDocument/2006/relationships/image" Id="rId2"></Relationship><Relationship Target="../slideMasters/slideMaster2.xml" Type="http://schemas.openxmlformats.org/officeDocument/2006/relationships/slideMaster" Id="rId1"></Relationship><Relationship Target="../media/image3.png" Type="http://schemas.openxmlformats.org/officeDocument/2006/relationships/image" Id="rId4"></Relationship></Relationships>
</file>

<file path=ppt/slideLayouts/_rels/slideLayout13.xml.rels><?xml version="1.0" encoding="UTF-8" ?><Relationships xmlns="http://schemas.openxmlformats.org/package/2006/relationships"><Relationship Target="../media/hdphoto1.wdp" Type="http://schemas.microsoft.com/office/2007/relationships/hdphoto" Id="rId3"></Relationship><Relationship Target="../media/image2.png" Type="http://schemas.openxmlformats.org/officeDocument/2006/relationships/image" Id="rId2"></Relationship><Relationship Target="../slideMasters/slideMaster2.xml" Type="http://schemas.openxmlformats.org/officeDocument/2006/relationships/slideMaster" Id="rId1"></Relationship></Relationships>
</file>

<file path=ppt/slideLayouts/_rels/slideLayout14.xml.rels><?xml version="1.0" encoding="UTF-8" ?><Relationships xmlns="http://schemas.openxmlformats.org/package/2006/relationships"><Relationship Target="../media/image5.png" Type="http://schemas.openxmlformats.org/officeDocument/2006/relationships/image" Id="rId3"></Relationship><Relationship Target="../media/image4.png" Type="http://schemas.openxmlformats.org/officeDocument/2006/relationships/image" Id="rId2"></Relationship><Relationship Target="../slideMasters/slideMaster2.xml" Type="http://schemas.openxmlformats.org/officeDocument/2006/relationships/slideMaster" Id="rId1"></Relationship></Relationships>
</file>

<file path=ppt/slideLayouts/_rels/slideLayout15.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16.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17.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18.xml.rels><?xml version="1.0" encoding="UTF-8" ?><Relationships xmlns="http://schemas.openxmlformats.org/package/2006/relationships"><Relationship Target="../media/hdphoto1.wdp" Type="http://schemas.microsoft.com/office/2007/relationships/hdphoto" Id="rId3"></Relationship><Relationship Target="../media/image2.png" Type="http://schemas.openxmlformats.org/officeDocument/2006/relationships/image" Id="rId2"></Relationship><Relationship Target="../slideMasters/slideMaster3.xml" Type="http://schemas.openxmlformats.org/officeDocument/2006/relationships/slideMaster" Id="rId1"></Relationship><Relationship Target="../media/image3.png" Type="http://schemas.openxmlformats.org/officeDocument/2006/relationships/image" Id="rId4"></Relationship></Relationships>
</file>

<file path=ppt/slideLayouts/_rels/slideLayout19.xml.rels><?xml version="1.0" encoding="UTF-8" ?><Relationships xmlns="http://schemas.openxmlformats.org/package/2006/relationships"><Relationship Target="../media/hdphoto1.wdp" Type="http://schemas.microsoft.com/office/2007/relationships/hdphoto" Id="rId3"></Relationship><Relationship Target="../media/image2.png" Type="http://schemas.openxmlformats.org/officeDocument/2006/relationships/image" Id="rId2"></Relationship><Relationship Target="../slideMasters/slideMaster3.xml" Type="http://schemas.openxmlformats.org/officeDocument/2006/relationships/slideMaster" Id="rId1"></Relationship></Relationships>
</file>

<file path=ppt/slideLayouts/_rels/slideLayout2.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20.xml.rels><?xml version="1.0" encoding="UTF-8" ?><Relationships xmlns="http://schemas.openxmlformats.org/package/2006/relationships"><Relationship Target="../media/image4.png" Type="http://schemas.openxmlformats.org/officeDocument/2006/relationships/image" Id="rId2"></Relationship><Relationship Target="../slideMasters/slideMaster3.xml" Type="http://schemas.openxmlformats.org/officeDocument/2006/relationships/slideMaster" Id="rId1"></Relationship></Relationships>
</file>

<file path=ppt/slideLayouts/_rels/slideLayout21.xml.rels><?xml version="1.0" encoding="UTF-8" ?><Relationships xmlns="http://schemas.openxmlformats.org/package/2006/relationships"><Relationship Target="../media/image4.png" Type="http://schemas.openxmlformats.org/officeDocument/2006/relationships/image" Id="rId2"></Relationship><Relationship Target="../slideMasters/slideMaster3.xml" Type="http://schemas.openxmlformats.org/officeDocument/2006/relationships/slideMaster" Id="rId1"></Relationship></Relationships>
</file>

<file path=ppt/slideLayouts/_rels/slideLayout22.xml.rels><?xml version="1.0" encoding="UTF-8" ?><Relationships xmlns="http://schemas.openxmlformats.org/package/2006/relationships"><Relationship Target="../media/image4.png" Type="http://schemas.openxmlformats.org/officeDocument/2006/relationships/image" Id="rId3"></Relationship><Relationship Target="../media/image6.jpeg" Type="http://schemas.openxmlformats.org/officeDocument/2006/relationships/image" Id="rId2"></Relationship><Relationship Target="../slideMasters/slideMaster3.xml" Type="http://schemas.openxmlformats.org/officeDocument/2006/relationships/slideMaster" Id="rId1"></Relationship></Relationships>
</file>

<file path=ppt/slideLayouts/_rels/slideLayout23.xml.rels><?xml version="1.0" encoding="UTF-8" ?><Relationships xmlns="http://schemas.openxmlformats.org/package/2006/relationships"><Relationship Target="../media/image4.png" Type="http://schemas.openxmlformats.org/officeDocument/2006/relationships/image" Id="rId3"></Relationship><Relationship Target="../media/image7.jpeg" Type="http://schemas.openxmlformats.org/officeDocument/2006/relationships/image" Id="rId2"></Relationship><Relationship Target="../slideMasters/slideMaster3.xml" Type="http://schemas.openxmlformats.org/officeDocument/2006/relationships/slideMaster" Id="rId1"></Relationship></Relationships>
</file>

<file path=ppt/slideLayouts/_rels/slideLayout24.xml.rels><?xml version="1.0" encoding="UTF-8" ?><Relationships xmlns="http://schemas.openxmlformats.org/package/2006/relationships"><Relationship Target="../media/image4.png" Type="http://schemas.openxmlformats.org/officeDocument/2006/relationships/image" Id="rId3"></Relationship><Relationship Target="../media/image8.jpeg" Type="http://schemas.openxmlformats.org/officeDocument/2006/relationships/image" Id="rId2"></Relationship><Relationship Target="../slideMasters/slideMaster3.xml" Type="http://schemas.openxmlformats.org/officeDocument/2006/relationships/slideMaster" Id="rId1"></Relationship></Relationships>
</file>

<file path=ppt/slideLayouts/_rels/slideLayout25.xml.rels><?xml version="1.0" encoding="UTF-8" ?><Relationships xmlns="http://schemas.openxmlformats.org/package/2006/relationships"><Relationship Target="../media/image4.png" Type="http://schemas.openxmlformats.org/officeDocument/2006/relationships/image" Id="rId3"></Relationship><Relationship Target="../media/image9.jpeg" Type="http://schemas.openxmlformats.org/officeDocument/2006/relationships/image" Id="rId2"></Relationship><Relationship Target="../slideMasters/slideMaster3.xml" Type="http://schemas.openxmlformats.org/officeDocument/2006/relationships/slideMaster" Id="rId1"></Relationship></Relationships>
</file>

<file path=ppt/slideLayouts/_rels/slideLayout26.xml.rels><?xml version="1.0" encoding="UTF-8" ?><Relationships xmlns="http://schemas.openxmlformats.org/package/2006/relationships"><Relationship Target="../media/image4.png" Type="http://schemas.openxmlformats.org/officeDocument/2006/relationships/image" Id="rId3"></Relationship><Relationship Target="../media/image10.jpeg" Type="http://schemas.openxmlformats.org/officeDocument/2006/relationships/image" Id="rId2"></Relationship><Relationship Target="../slideMasters/slideMaster3.xml" Type="http://schemas.openxmlformats.org/officeDocument/2006/relationships/slideMaster" Id="rId1"></Relationship></Relationships>
</file>

<file path=ppt/slideLayouts/_rels/slideLayout27.xml.rels><?xml version="1.0" encoding="UTF-8" ?><Relationships xmlns="http://schemas.openxmlformats.org/package/2006/relationships"><Relationship Target="../media/image4.png" Type="http://schemas.openxmlformats.org/officeDocument/2006/relationships/image" Id="rId3"></Relationship><Relationship Target="../media/image11.jpeg" Type="http://schemas.openxmlformats.org/officeDocument/2006/relationships/image" Id="rId2"></Relationship><Relationship Target="../slideMasters/slideMaster3.xml" Type="http://schemas.openxmlformats.org/officeDocument/2006/relationships/slideMaster" Id="rId1"></Relationship></Relationships>
</file>

<file path=ppt/slideLayouts/_rels/slideLayout28.xml.rels><?xml version="1.0" encoding="UTF-8" ?><Relationships xmlns="http://schemas.openxmlformats.org/package/2006/relationships"><Relationship Target="../media/image4.png" Type="http://schemas.openxmlformats.org/officeDocument/2006/relationships/image" Id="rId2"></Relationship><Relationship Target="../slideMasters/slideMaster3.xml" Type="http://schemas.openxmlformats.org/officeDocument/2006/relationships/slideMaster" Id="rId1"></Relationship></Relationships>
</file>

<file path=ppt/slideLayouts/_rels/slideLayout29.xml.rels><?xml version="1.0" encoding="UTF-8" ?><Relationships xmlns="http://schemas.openxmlformats.org/package/2006/relationships"><Relationship Target="../media/image4.png" Type="http://schemas.openxmlformats.org/officeDocument/2006/relationships/image" Id="rId3"></Relationship><Relationship Target="../media/image12.png" Type="http://schemas.openxmlformats.org/officeDocument/2006/relationships/image" Id="rId2"></Relationship><Relationship Target="../slideMasters/slideMaster3.xml" Type="http://schemas.openxmlformats.org/officeDocument/2006/relationships/slideMaster" Id="rId1"></Relationship></Relationships>
</file>

<file path=ppt/slideLayouts/_rels/slideLayout3.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30.xml.rels><?xml version="1.0" encoding="UTF-8" ?><Relationships xmlns="http://schemas.openxmlformats.org/package/2006/relationships"><Relationship Target="../media/image4.png" Type="http://schemas.openxmlformats.org/officeDocument/2006/relationships/image" Id="rId3"></Relationship><Relationship Target="../media/image13.png" Type="http://schemas.openxmlformats.org/officeDocument/2006/relationships/image" Id="rId2"></Relationship><Relationship Target="../slideMasters/slideMaster3.xml" Type="http://schemas.openxmlformats.org/officeDocument/2006/relationships/slideMaster" Id="rId1"></Relationship></Relationships>
</file>

<file path=ppt/slideLayouts/_rels/slideLayout31.xml.rels><?xml version="1.0" encoding="UTF-8" ?><Relationships xmlns="http://schemas.openxmlformats.org/package/2006/relationships"><Relationship Target="../media/image4.png" Type="http://schemas.openxmlformats.org/officeDocument/2006/relationships/image" Id="rId3"></Relationship><Relationship Target="../media/image14.png" Type="http://schemas.openxmlformats.org/officeDocument/2006/relationships/image" Id="rId2"></Relationship><Relationship Target="../slideMasters/slideMaster3.xml" Type="http://schemas.openxmlformats.org/officeDocument/2006/relationships/slideMaster" Id="rId1"></Relationship></Relationships>
</file>

<file path=ppt/slideLayouts/_rels/slideLayout32.xml.rels><?xml version="1.0" encoding="UTF-8" ?><Relationships xmlns="http://schemas.openxmlformats.org/package/2006/relationships"><Relationship Target="../media/image1.jpeg" Type="http://schemas.openxmlformats.org/officeDocument/2006/relationships/image" Id="rId2"></Relationship><Relationship Target="../slideMasters/slideMaster3.xml" Type="http://schemas.openxmlformats.org/officeDocument/2006/relationships/slideMaster" Id="rId1"></Relationship></Relationships>
</file>

<file path=ppt/slideLayouts/_rels/slideLayout33.xml.rels><?xml version="1.0" encoding="UTF-8" ?><Relationships xmlns="http://schemas.openxmlformats.org/package/2006/relationships"><Relationship Target="../media/image4.png" Type="http://schemas.openxmlformats.org/officeDocument/2006/relationships/image" Id="rId2"></Relationship><Relationship Target="../slideMasters/slideMaster3.xml" Type="http://schemas.openxmlformats.org/officeDocument/2006/relationships/slideMaster" Id="rId1"></Relationship></Relationships>
</file>

<file path=ppt/slideLayouts/_rels/slideLayout34.xml.rels><?xml version="1.0" encoding="UTF-8" ?><Relationships xmlns="http://schemas.openxmlformats.org/package/2006/relationships"><Relationship Target="../slideMasters/slideMaster3.xml" Type="http://schemas.openxmlformats.org/officeDocument/2006/relationships/slideMaster" Id="rId1"></Relationship></Relationships>
</file>

<file path=ppt/slideLayouts/_rels/slideLayout4.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5.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6.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7.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8.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9.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4D834-4C94-4105-B653-B74B1C8247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CBBB82-1612-4F18-B58C-F3AA045741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A2E7F4-1913-4069-ABCD-A81CCFA77C3B}"/>
              </a:ext>
            </a:extLst>
          </p:cNvPr>
          <p:cNvSpPr>
            <a:spLocks noGrp="1"/>
          </p:cNvSpPr>
          <p:nvPr>
            <p:ph type="dt" sz="half" idx="10"/>
          </p:nvPr>
        </p:nvSpPr>
        <p:spPr/>
        <p:txBody>
          <a:bodyPr/>
          <a:lstStyle/>
          <a:p>
            <a:fld id="{60ACB874-4FFC-4D4B-8F54-D1164CEF3D83}" type="datetimeFigureOut">
              <a:rPr lang="en-US" smtClean="0"/>
              <a:t>9/7/2022</a:t>
            </a:fld>
            <a:endParaRPr lang="en-US"/>
          </a:p>
        </p:txBody>
      </p:sp>
      <p:sp>
        <p:nvSpPr>
          <p:cNvPr id="5" name="Footer Placeholder 4">
            <a:extLst>
              <a:ext uri="{FF2B5EF4-FFF2-40B4-BE49-F238E27FC236}">
                <a16:creationId xmlns:a16="http://schemas.microsoft.com/office/drawing/2014/main" id="{4392F57A-77D9-4403-94EC-69E0F5B847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B6961A-6F81-45A1-AA0B-B9E68A0798CD}"/>
              </a:ext>
            </a:extLst>
          </p:cNvPr>
          <p:cNvSpPr>
            <a:spLocks noGrp="1"/>
          </p:cNvSpPr>
          <p:nvPr>
            <p:ph type="sldNum" sz="quarter" idx="12"/>
          </p:nvPr>
        </p:nvSpPr>
        <p:spPr/>
        <p:txBody>
          <a:bodyPr/>
          <a:lstStyle/>
          <a:p>
            <a:fld id="{34617757-754A-4EF2-A2F5-46E973F43618}" type="slidenum">
              <a:rPr lang="en-US" smtClean="0"/>
              <a:t>‹Nr.›</a:t>
            </a:fld>
            <a:endParaRPr lang="en-US"/>
          </a:p>
        </p:txBody>
      </p:sp>
    </p:spTree>
    <p:extLst>
      <p:ext uri="{BB962C8B-B14F-4D97-AF65-F5344CB8AC3E}">
        <p14:creationId xmlns:p14="http://schemas.microsoft.com/office/powerpoint/2010/main" val="1186134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8C109-18FD-4964-81EE-EB6E3A9CE9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E23006-07E6-4021-BF60-131A7CB851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6D84E7-43C9-494F-90A1-A16BA846D655}"/>
              </a:ext>
            </a:extLst>
          </p:cNvPr>
          <p:cNvSpPr>
            <a:spLocks noGrp="1"/>
          </p:cNvSpPr>
          <p:nvPr>
            <p:ph type="dt" sz="half" idx="10"/>
          </p:nvPr>
        </p:nvSpPr>
        <p:spPr/>
        <p:txBody>
          <a:bodyPr/>
          <a:lstStyle/>
          <a:p>
            <a:fld id="{60ACB874-4FFC-4D4B-8F54-D1164CEF3D83}" type="datetimeFigureOut">
              <a:rPr lang="en-US" smtClean="0"/>
              <a:t>9/7/2022</a:t>
            </a:fld>
            <a:endParaRPr lang="en-US"/>
          </a:p>
        </p:txBody>
      </p:sp>
      <p:sp>
        <p:nvSpPr>
          <p:cNvPr id="5" name="Footer Placeholder 4">
            <a:extLst>
              <a:ext uri="{FF2B5EF4-FFF2-40B4-BE49-F238E27FC236}">
                <a16:creationId xmlns:a16="http://schemas.microsoft.com/office/drawing/2014/main" id="{D45B3837-5ABB-4ACF-8A8F-FAC5D3095B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AC1EEB-D8A7-43D0-92F6-9FEB3C97DD45}"/>
              </a:ext>
            </a:extLst>
          </p:cNvPr>
          <p:cNvSpPr>
            <a:spLocks noGrp="1"/>
          </p:cNvSpPr>
          <p:nvPr>
            <p:ph type="sldNum" sz="quarter" idx="12"/>
          </p:nvPr>
        </p:nvSpPr>
        <p:spPr/>
        <p:txBody>
          <a:bodyPr/>
          <a:lstStyle/>
          <a:p>
            <a:fld id="{34617757-754A-4EF2-A2F5-46E973F43618}" type="slidenum">
              <a:rPr lang="en-US" smtClean="0"/>
              <a:t>‹Nr.›</a:t>
            </a:fld>
            <a:endParaRPr lang="en-US"/>
          </a:p>
        </p:txBody>
      </p:sp>
    </p:spTree>
    <p:extLst>
      <p:ext uri="{BB962C8B-B14F-4D97-AF65-F5344CB8AC3E}">
        <p14:creationId xmlns:p14="http://schemas.microsoft.com/office/powerpoint/2010/main" val="4245743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B5006E-A83E-4B77-8A52-944EDEA2E6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D1419-0902-447B-936D-3F3D454D1D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33FE0F-9ADC-4C86-8C5F-3BB266BE1E56}"/>
              </a:ext>
            </a:extLst>
          </p:cNvPr>
          <p:cNvSpPr>
            <a:spLocks noGrp="1"/>
          </p:cNvSpPr>
          <p:nvPr>
            <p:ph type="dt" sz="half" idx="10"/>
          </p:nvPr>
        </p:nvSpPr>
        <p:spPr/>
        <p:txBody>
          <a:bodyPr/>
          <a:lstStyle/>
          <a:p>
            <a:fld id="{60ACB874-4FFC-4D4B-8F54-D1164CEF3D83}" type="datetimeFigureOut">
              <a:rPr lang="en-US" smtClean="0"/>
              <a:t>9/7/2022</a:t>
            </a:fld>
            <a:endParaRPr lang="en-US"/>
          </a:p>
        </p:txBody>
      </p:sp>
      <p:sp>
        <p:nvSpPr>
          <p:cNvPr id="5" name="Footer Placeholder 4">
            <a:extLst>
              <a:ext uri="{FF2B5EF4-FFF2-40B4-BE49-F238E27FC236}">
                <a16:creationId xmlns:a16="http://schemas.microsoft.com/office/drawing/2014/main" id="{988F9535-4976-4C9F-A3A8-760C8BAB00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1A1C2B-A112-4763-A1D1-98BF99012B1D}"/>
              </a:ext>
            </a:extLst>
          </p:cNvPr>
          <p:cNvSpPr>
            <a:spLocks noGrp="1"/>
          </p:cNvSpPr>
          <p:nvPr>
            <p:ph type="sldNum" sz="quarter" idx="12"/>
          </p:nvPr>
        </p:nvSpPr>
        <p:spPr/>
        <p:txBody>
          <a:bodyPr/>
          <a:lstStyle/>
          <a:p>
            <a:fld id="{34617757-754A-4EF2-A2F5-46E973F43618}" type="slidenum">
              <a:rPr lang="en-US" smtClean="0"/>
              <a:t>‹Nr.›</a:t>
            </a:fld>
            <a:endParaRPr lang="en-US"/>
          </a:p>
        </p:txBody>
      </p:sp>
    </p:spTree>
    <p:extLst>
      <p:ext uri="{BB962C8B-B14F-4D97-AF65-F5344CB8AC3E}">
        <p14:creationId xmlns:p14="http://schemas.microsoft.com/office/powerpoint/2010/main" val="2505800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20000"/>
                    </a14:imgEffect>
                  </a14:imgLayer>
                </a14:imgProps>
              </a:ext>
              <a:ext uri="{28A0092B-C50C-407E-A947-70E740481C1C}">
                <a14:useLocalDpi xmlns:a14="http://schemas.microsoft.com/office/drawing/2010/main" val="0"/>
              </a:ext>
            </a:extLst>
          </a:blip>
          <a:srcRect l="6019" t="20444" r="38997" b="17512"/>
          <a:stretch/>
        </p:blipFill>
        <p:spPr>
          <a:xfrm>
            <a:off x="0" y="-20319"/>
            <a:ext cx="12192001" cy="6878923"/>
          </a:xfrm>
          <a:prstGeom prst="rect">
            <a:avLst/>
          </a:prstGeom>
        </p:spPr>
      </p:pic>
      <p:sp>
        <p:nvSpPr>
          <p:cNvPr id="6" name="Rectangle 5"/>
          <p:cNvSpPr/>
          <p:nvPr userDrawn="1"/>
        </p:nvSpPr>
        <p:spPr>
          <a:xfrm>
            <a:off x="-14068" y="-20995"/>
            <a:ext cx="12206069" cy="6878995"/>
          </a:xfrm>
          <a:prstGeom prst="rect">
            <a:avLst/>
          </a:prstGeom>
          <a:solidFill>
            <a:srgbClr val="00206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633"/>
          </a:p>
        </p:txBody>
      </p:sp>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l="20829" r="21889"/>
          <a:stretch/>
        </p:blipFill>
        <p:spPr>
          <a:xfrm>
            <a:off x="9866" y="-20391"/>
            <a:ext cx="7003002" cy="6878391"/>
          </a:xfrm>
          <a:prstGeom prst="homePlate">
            <a:avLst>
              <a:gd name="adj" fmla="val 32669"/>
            </a:avLst>
          </a:prstGeom>
        </p:spPr>
      </p:pic>
      <p:sp>
        <p:nvSpPr>
          <p:cNvPr id="20" name="Sub title 1">
            <a:extLst>
              <a:ext uri="{FF2B5EF4-FFF2-40B4-BE49-F238E27FC236}">
                <a16:creationId xmlns:a16="http://schemas.microsoft.com/office/drawing/2014/main" id="{F06EA930-1763-446A-ADB8-4BA45EA4031D}"/>
              </a:ext>
            </a:extLst>
          </p:cNvPr>
          <p:cNvSpPr>
            <a:spLocks noGrp="1"/>
          </p:cNvSpPr>
          <p:nvPr>
            <p:ph type="subTitle" idx="1"/>
          </p:nvPr>
        </p:nvSpPr>
        <p:spPr>
          <a:xfrm>
            <a:off x="7974066" y="3929470"/>
            <a:ext cx="3592925" cy="485824"/>
          </a:xfrm>
          <a:prstGeom prst="rect">
            <a:avLst/>
          </a:prstGeom>
        </p:spPr>
        <p:txBody>
          <a:bodyPr lIns="0" tIns="0" rIns="0" bIns="0" anchor="ctr">
            <a:normAutofit/>
          </a:bodyPr>
          <a:lstStyle>
            <a:lvl1pPr marL="0" indent="0" algn="l" defTabSz="829544" rtl="0" eaLnBrk="1" fontAlgn="auto" latinLnBrk="0" hangingPunct="1">
              <a:lnSpc>
                <a:spcPct val="90000"/>
              </a:lnSpc>
              <a:spcBef>
                <a:spcPts val="907"/>
              </a:spcBef>
              <a:spcAft>
                <a:spcPts val="0"/>
              </a:spcAft>
              <a:buFont typeface="Arial" panose="020B0604020202020204" pitchFamily="34" charset="0"/>
              <a:buNone/>
              <a:defRPr lang="en-US" sz="2722" b="0" kern="1200" cap="all" baseline="0" dirty="0">
                <a:solidFill>
                  <a:schemeClr val="bg1">
                    <a:lumMod val="95000"/>
                  </a:schemeClr>
                </a:solidFill>
                <a:latin typeface="Century Gothic" panose="020B0502020202020204" pitchFamily="34" charset="0"/>
                <a:ea typeface="Century Gothic" panose="020B0502020202020204" pitchFamily="34" charset="0"/>
                <a:cs typeface="Century Gothic" panose="020B0502020202020204" pitchFamily="34" charset="0"/>
              </a:defRPr>
            </a:lvl1pPr>
            <a:lvl2pPr marL="414772" indent="0" algn="ctr">
              <a:buNone/>
              <a:defRPr sz="1814"/>
            </a:lvl2pPr>
            <a:lvl3pPr marL="829544" indent="0" algn="ctr">
              <a:buNone/>
              <a:defRPr sz="1633"/>
            </a:lvl3pPr>
            <a:lvl4pPr marL="1244316" indent="0" algn="ctr">
              <a:buNone/>
              <a:defRPr sz="1452"/>
            </a:lvl4pPr>
            <a:lvl5pPr marL="1659087" indent="0" algn="ctr">
              <a:buNone/>
              <a:defRPr sz="1452"/>
            </a:lvl5pPr>
            <a:lvl6pPr marL="2073859" indent="0" algn="ctr">
              <a:buNone/>
              <a:defRPr sz="1452"/>
            </a:lvl6pPr>
            <a:lvl7pPr marL="2488631" indent="0" algn="ctr">
              <a:buNone/>
              <a:defRPr sz="1452"/>
            </a:lvl7pPr>
            <a:lvl8pPr marL="2903403" indent="0" algn="ctr">
              <a:buNone/>
              <a:defRPr sz="1452"/>
            </a:lvl8pPr>
            <a:lvl9pPr marL="3318175" indent="0" algn="ctr">
              <a:buNone/>
              <a:defRPr sz="1452"/>
            </a:lvl9pPr>
          </a:lstStyle>
          <a:p>
            <a:endParaRPr lang="en-US"/>
          </a:p>
        </p:txBody>
      </p:sp>
      <p:sp>
        <p:nvSpPr>
          <p:cNvPr id="19" name="Title 1">
            <a:extLst>
              <a:ext uri="{FF2B5EF4-FFF2-40B4-BE49-F238E27FC236}">
                <a16:creationId xmlns:a16="http://schemas.microsoft.com/office/drawing/2014/main" id="{9A6080E6-F0FF-493D-89B6-6083F985946B}"/>
              </a:ext>
            </a:extLst>
          </p:cNvPr>
          <p:cNvSpPr>
            <a:spLocks noGrp="1"/>
          </p:cNvSpPr>
          <p:nvPr>
            <p:ph type="ctrTitle"/>
          </p:nvPr>
        </p:nvSpPr>
        <p:spPr>
          <a:xfrm>
            <a:off x="7974066" y="2769311"/>
            <a:ext cx="3592924" cy="837628"/>
          </a:xfrm>
          <a:prstGeom prst="rect">
            <a:avLst/>
          </a:prstGeom>
        </p:spPr>
        <p:txBody>
          <a:bodyPr lIns="0" tIns="0" rIns="0" bIns="0" anchor="ctr">
            <a:noAutofit/>
          </a:bodyPr>
          <a:lstStyle>
            <a:lvl1pPr algn="l" defTabSz="829544" rtl="0" eaLnBrk="1" fontAlgn="auto" latinLnBrk="0" hangingPunct="1">
              <a:lnSpc>
                <a:spcPct val="90000"/>
              </a:lnSpc>
              <a:spcBef>
                <a:spcPct val="0"/>
              </a:spcBef>
              <a:spcAft>
                <a:spcPts val="0"/>
              </a:spcAft>
              <a:buNone/>
              <a:defRPr lang="en-US" sz="4355" b="0" kern="1200" cap="all" baseline="0"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defRPr>
            </a:lvl1pPr>
          </a:lstStyle>
          <a:p>
            <a:endParaRPr lang="en-US"/>
          </a:p>
        </p:txBody>
      </p:sp>
    </p:spTree>
    <p:extLst>
      <p:ext uri="{BB962C8B-B14F-4D97-AF65-F5344CB8AC3E}">
        <p14:creationId xmlns:p14="http://schemas.microsoft.com/office/powerpoint/2010/main" val="4221533437"/>
      </p:ext>
    </p:extLst>
  </p:cSld>
  <p:clrMapOvr>
    <a:masterClrMapping/>
  </p:clrMapOvr>
  <p:extLst>
    <p:ext uri="{DCECCB84-F9BA-43D5-87BE-67443E8EF086}">
      <p15:sldGuideLst xmlns:p15="http://schemas.microsoft.com/office/powerpoint/2012/main">
        <p15:guide id="1" orient="horz" pos="2381">
          <p15:clr>
            <a:srgbClr val="FBAE40"/>
          </p15:clr>
        </p15:guide>
        <p15:guide id="2" pos="4233">
          <p15:clr>
            <a:srgbClr val="FBAE40"/>
          </p15:clr>
        </p15:guide>
        <p15:guide id="3" pos="434">
          <p15:clr>
            <a:srgbClr val="FBAE40"/>
          </p15:clr>
        </p15:guide>
        <p15:guide id="4" pos="803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20000"/>
                    </a14:imgEffect>
                  </a14:imgLayer>
                </a14:imgProps>
              </a:ext>
              <a:ext uri="{28A0092B-C50C-407E-A947-70E740481C1C}">
                <a14:useLocalDpi xmlns:a14="http://schemas.microsoft.com/office/drawing/2010/main" val="0"/>
              </a:ext>
            </a:extLst>
          </a:blip>
          <a:srcRect l="22590" t="21181" r="22426" b="16775"/>
          <a:stretch/>
        </p:blipFill>
        <p:spPr>
          <a:xfrm>
            <a:off x="0" y="-20319"/>
            <a:ext cx="12192001" cy="6878923"/>
          </a:xfrm>
          <a:prstGeom prst="rect">
            <a:avLst/>
          </a:prstGeom>
        </p:spPr>
      </p:pic>
      <p:sp>
        <p:nvSpPr>
          <p:cNvPr id="6" name="Rectangle 5"/>
          <p:cNvSpPr/>
          <p:nvPr userDrawn="1"/>
        </p:nvSpPr>
        <p:spPr>
          <a:xfrm>
            <a:off x="0" y="-20995"/>
            <a:ext cx="12192000" cy="6878995"/>
          </a:xfrm>
          <a:prstGeom prst="rect">
            <a:avLst/>
          </a:prstGeom>
          <a:solidFill>
            <a:srgbClr val="00206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633"/>
          </a:p>
        </p:txBody>
      </p:sp>
      <p:sp>
        <p:nvSpPr>
          <p:cNvPr id="20" name="Sub title 1">
            <a:extLst>
              <a:ext uri="{FF2B5EF4-FFF2-40B4-BE49-F238E27FC236}">
                <a16:creationId xmlns:a16="http://schemas.microsoft.com/office/drawing/2014/main" id="{F06EA930-1763-446A-ADB8-4BA45EA4031D}"/>
              </a:ext>
            </a:extLst>
          </p:cNvPr>
          <p:cNvSpPr>
            <a:spLocks noGrp="1"/>
          </p:cNvSpPr>
          <p:nvPr>
            <p:ph type="subTitle" idx="1"/>
          </p:nvPr>
        </p:nvSpPr>
        <p:spPr>
          <a:xfrm>
            <a:off x="4626207" y="3935901"/>
            <a:ext cx="3592925" cy="485824"/>
          </a:xfrm>
          <a:prstGeom prst="rect">
            <a:avLst/>
          </a:prstGeom>
        </p:spPr>
        <p:txBody>
          <a:bodyPr lIns="0" tIns="0" rIns="0" bIns="0" anchor="ctr">
            <a:normAutofit/>
          </a:bodyPr>
          <a:lstStyle>
            <a:lvl1pPr marL="0" indent="0" algn="ctr" defTabSz="829544" rtl="0" eaLnBrk="1" fontAlgn="auto" latinLnBrk="0" hangingPunct="1">
              <a:lnSpc>
                <a:spcPct val="90000"/>
              </a:lnSpc>
              <a:spcBef>
                <a:spcPts val="907"/>
              </a:spcBef>
              <a:spcAft>
                <a:spcPts val="0"/>
              </a:spcAft>
              <a:buFont typeface="Arial" panose="020B0604020202020204" pitchFamily="34" charset="0"/>
              <a:buNone/>
              <a:defRPr lang="en-US" sz="2722" b="0" kern="1200" cap="all" baseline="0" dirty="0">
                <a:solidFill>
                  <a:schemeClr val="bg1">
                    <a:lumMod val="95000"/>
                  </a:schemeClr>
                </a:solidFill>
                <a:latin typeface="Century Gothic" panose="020B0502020202020204" pitchFamily="34" charset="0"/>
                <a:ea typeface="Century Gothic" panose="020B0502020202020204" pitchFamily="34" charset="0"/>
                <a:cs typeface="Century Gothic" panose="020B0502020202020204" pitchFamily="34" charset="0"/>
              </a:defRPr>
            </a:lvl1pPr>
            <a:lvl2pPr marL="414772" indent="0" algn="ctr">
              <a:buNone/>
              <a:defRPr sz="1814"/>
            </a:lvl2pPr>
            <a:lvl3pPr marL="829544" indent="0" algn="ctr">
              <a:buNone/>
              <a:defRPr sz="1633"/>
            </a:lvl3pPr>
            <a:lvl4pPr marL="1244316" indent="0" algn="ctr">
              <a:buNone/>
              <a:defRPr sz="1452"/>
            </a:lvl4pPr>
            <a:lvl5pPr marL="1659087" indent="0" algn="ctr">
              <a:buNone/>
              <a:defRPr sz="1452"/>
            </a:lvl5pPr>
            <a:lvl6pPr marL="2073859" indent="0" algn="ctr">
              <a:buNone/>
              <a:defRPr sz="1452"/>
            </a:lvl6pPr>
            <a:lvl7pPr marL="2488631" indent="0" algn="ctr">
              <a:buNone/>
              <a:defRPr sz="1452"/>
            </a:lvl7pPr>
            <a:lvl8pPr marL="2903403" indent="0" algn="ctr">
              <a:buNone/>
              <a:defRPr sz="1452"/>
            </a:lvl8pPr>
            <a:lvl9pPr marL="3318175" indent="0" algn="ctr">
              <a:buNone/>
              <a:defRPr sz="1452"/>
            </a:lvl9pPr>
          </a:lstStyle>
          <a:p>
            <a:endParaRPr lang="en-US"/>
          </a:p>
        </p:txBody>
      </p:sp>
      <p:sp>
        <p:nvSpPr>
          <p:cNvPr id="19" name="Title 1">
            <a:extLst>
              <a:ext uri="{FF2B5EF4-FFF2-40B4-BE49-F238E27FC236}">
                <a16:creationId xmlns:a16="http://schemas.microsoft.com/office/drawing/2014/main" id="{9A6080E6-F0FF-493D-89B6-6083F985946B}"/>
              </a:ext>
            </a:extLst>
          </p:cNvPr>
          <p:cNvSpPr>
            <a:spLocks noGrp="1"/>
          </p:cNvSpPr>
          <p:nvPr>
            <p:ph type="ctrTitle"/>
          </p:nvPr>
        </p:nvSpPr>
        <p:spPr>
          <a:xfrm>
            <a:off x="4626208" y="2775742"/>
            <a:ext cx="3592924" cy="837628"/>
          </a:xfrm>
          <a:prstGeom prst="rect">
            <a:avLst/>
          </a:prstGeom>
        </p:spPr>
        <p:txBody>
          <a:bodyPr lIns="0" tIns="0" rIns="0" bIns="0" anchor="ctr">
            <a:noAutofit/>
          </a:bodyPr>
          <a:lstStyle>
            <a:lvl1pPr algn="ctr" defTabSz="829544" rtl="0" eaLnBrk="1" fontAlgn="auto" latinLnBrk="0" hangingPunct="1">
              <a:lnSpc>
                <a:spcPct val="90000"/>
              </a:lnSpc>
              <a:spcBef>
                <a:spcPct val="0"/>
              </a:spcBef>
              <a:spcAft>
                <a:spcPts val="0"/>
              </a:spcAft>
              <a:buNone/>
              <a:defRPr lang="en-US" sz="4355" b="0" kern="1200" cap="all" baseline="0"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defRPr>
            </a:lvl1pPr>
          </a:lstStyle>
          <a:p>
            <a:endParaRPr lang="en-US"/>
          </a:p>
        </p:txBody>
      </p:sp>
    </p:spTree>
    <p:extLst>
      <p:ext uri="{BB962C8B-B14F-4D97-AF65-F5344CB8AC3E}">
        <p14:creationId xmlns:p14="http://schemas.microsoft.com/office/powerpoint/2010/main" val="874821824"/>
      </p:ext>
    </p:extLst>
  </p:cSld>
  <p:clrMapOvr>
    <a:masterClrMapping/>
  </p:clrMapOvr>
  <p:extLst>
    <p:ext uri="{DCECCB84-F9BA-43D5-87BE-67443E8EF086}">
      <p15:sldGuideLst xmlns:p15="http://schemas.microsoft.com/office/powerpoint/2012/main">
        <p15:guide id="1" orient="horz" pos="2381">
          <p15:clr>
            <a:srgbClr val="FBAE40"/>
          </p15:clr>
        </p15:guide>
        <p15:guide id="2" pos="4233">
          <p15:clr>
            <a:srgbClr val="FBAE40"/>
          </p15:clr>
        </p15:guide>
        <p15:guide id="3" pos="434">
          <p15:clr>
            <a:srgbClr val="FBAE40"/>
          </p15:clr>
        </p15:guide>
        <p15:guide id="4" pos="803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Breaker">
    <p:spTree>
      <p:nvGrpSpPr>
        <p:cNvPr id="1" name=""/>
        <p:cNvGrpSpPr/>
        <p:nvPr/>
      </p:nvGrpSpPr>
      <p:grpSpPr>
        <a:xfrm>
          <a:off x="0" y="0"/>
          <a:ext cx="0" cy="0"/>
          <a:chOff x="0" y="0"/>
          <a:chExt cx="0" cy="0"/>
        </a:xfrm>
      </p:grpSpPr>
      <p:sp>
        <p:nvSpPr>
          <p:cNvPr id="5" name="Rectangle 4"/>
          <p:cNvSpPr/>
          <p:nvPr userDrawn="1"/>
        </p:nvSpPr>
        <p:spPr>
          <a:xfrm>
            <a:off x="-14068" y="0"/>
            <a:ext cx="12206068" cy="6858000"/>
          </a:xfrm>
          <a:prstGeom prst="rect">
            <a:avLst/>
          </a:prstGeom>
          <a:solidFill>
            <a:srgbClr val="0F19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633"/>
          </a:p>
        </p:txBody>
      </p:sp>
      <p:sp>
        <p:nvSpPr>
          <p:cNvPr id="6" name="object 7">
            <a:extLst>
              <a:ext uri="{FF2B5EF4-FFF2-40B4-BE49-F238E27FC236}">
                <a16:creationId xmlns:a16="http://schemas.microsoft.com/office/drawing/2014/main" id="{6E78D582-A2D1-4250-9548-D0BACBD419A0}"/>
              </a:ext>
            </a:extLst>
          </p:cNvPr>
          <p:cNvSpPr/>
          <p:nvPr userDrawn="1"/>
        </p:nvSpPr>
        <p:spPr>
          <a:xfrm>
            <a:off x="435050" y="5924019"/>
            <a:ext cx="934945" cy="593856"/>
          </a:xfrm>
          <a:prstGeom prst="rect">
            <a:avLst/>
          </a:prstGeom>
          <a:blipFill>
            <a:blip r:embed="rId2" cstate="print"/>
            <a:stretch>
              <a:fillRect/>
            </a:stretch>
          </a:blipFill>
        </p:spPr>
        <p:txBody>
          <a:bodyPr wrap="square" lIns="0" tIns="0" rIns="0" bIns="0" rtlCol="0"/>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sz="1633" b="0" i="0" u="none" strike="noStrike" kern="1200" cap="none" spc="0" normalizeH="0" baseline="0" noProof="0">
              <a:ln>
                <a:noFill/>
              </a:ln>
              <a:solidFill>
                <a:srgbClr val="FFFFFF"/>
              </a:solidFill>
              <a:effectLst/>
              <a:uLnTx/>
              <a:uFillTx/>
              <a:latin typeface="Sulphur Point"/>
              <a:ea typeface="+mn-ea"/>
              <a:cs typeface="+mn-cs"/>
            </a:endParaRPr>
          </a:p>
        </p:txBody>
      </p:sp>
      <p:sp>
        <p:nvSpPr>
          <p:cNvPr id="3" name="Sub title 2">
            <a:extLst>
              <a:ext uri="{FF2B5EF4-FFF2-40B4-BE49-F238E27FC236}">
                <a16:creationId xmlns:a16="http://schemas.microsoft.com/office/drawing/2014/main" id="{8A5F5709-E8D2-4200-9D41-7B8ACF05133A}"/>
              </a:ext>
            </a:extLst>
          </p:cNvPr>
          <p:cNvSpPr>
            <a:spLocks noGrp="1"/>
          </p:cNvSpPr>
          <p:nvPr>
            <p:ph type="subTitle" idx="1"/>
          </p:nvPr>
        </p:nvSpPr>
        <p:spPr>
          <a:xfrm>
            <a:off x="625010" y="3929470"/>
            <a:ext cx="10941982" cy="485824"/>
          </a:xfrm>
          <a:prstGeom prst="rect">
            <a:avLst/>
          </a:prstGeom>
        </p:spPr>
        <p:txBody>
          <a:bodyPr lIns="0" tIns="0" rIns="0" bIns="0" anchor="ctr" anchorCtr="0">
            <a:normAutofit/>
          </a:bodyPr>
          <a:lstStyle>
            <a:lvl1pPr marL="0" indent="0" algn="l" defTabSz="829475" rtl="0" eaLnBrk="1" fontAlgn="auto" latinLnBrk="0" hangingPunct="1">
              <a:lnSpc>
                <a:spcPct val="90000"/>
              </a:lnSpc>
              <a:spcBef>
                <a:spcPts val="907"/>
              </a:spcBef>
              <a:spcAft>
                <a:spcPts val="0"/>
              </a:spcAft>
              <a:buFont typeface="Arial" panose="020B0604020202020204" pitchFamily="34" charset="0"/>
              <a:buNone/>
              <a:defRPr lang="en-US" sz="2722" b="0" kern="1200" cap="all" baseline="0" dirty="0">
                <a:solidFill>
                  <a:schemeClr val="bg1">
                    <a:lumMod val="85000"/>
                  </a:schemeClr>
                </a:solidFill>
                <a:latin typeface="+mn-lt"/>
                <a:ea typeface="Lato" panose="020F0502020204030203" pitchFamily="34" charset="0"/>
                <a:cs typeface="Lato" panose="020F0502020204030203" pitchFamily="34" charset="0"/>
              </a:defRPr>
            </a:lvl1pPr>
            <a:lvl2pPr marL="414737" indent="0" algn="ctr">
              <a:buNone/>
              <a:defRPr sz="1814"/>
            </a:lvl2pPr>
            <a:lvl3pPr marL="829475" indent="0" algn="ctr">
              <a:buNone/>
              <a:defRPr sz="1633"/>
            </a:lvl3pPr>
            <a:lvl4pPr marL="1244212" indent="0" algn="ctr">
              <a:buNone/>
              <a:defRPr sz="1452"/>
            </a:lvl4pPr>
            <a:lvl5pPr marL="1658949" indent="0" algn="ctr">
              <a:buNone/>
              <a:defRPr sz="1452"/>
            </a:lvl5pPr>
            <a:lvl6pPr marL="2073686" indent="0" algn="ctr">
              <a:buNone/>
              <a:defRPr sz="1452"/>
            </a:lvl6pPr>
            <a:lvl7pPr marL="2488424" indent="0" algn="ctr">
              <a:buNone/>
              <a:defRPr sz="1452"/>
            </a:lvl7pPr>
            <a:lvl8pPr marL="2903161" indent="0" algn="ctr">
              <a:buNone/>
              <a:defRPr sz="1452"/>
            </a:lvl8pPr>
            <a:lvl9pPr marL="3317898" indent="0" algn="ctr">
              <a:buNone/>
              <a:defRPr sz="1452"/>
            </a:lvl9pPr>
          </a:lstStyle>
          <a:p>
            <a:endParaRPr lang="en-US"/>
          </a:p>
        </p:txBody>
      </p:sp>
      <p:sp>
        <p:nvSpPr>
          <p:cNvPr id="2" name="Title 2">
            <a:extLst>
              <a:ext uri="{FF2B5EF4-FFF2-40B4-BE49-F238E27FC236}">
                <a16:creationId xmlns:a16="http://schemas.microsoft.com/office/drawing/2014/main" id="{9A701D98-74A9-4E7D-B60B-CBEA4451FAE5}"/>
              </a:ext>
            </a:extLst>
          </p:cNvPr>
          <p:cNvSpPr>
            <a:spLocks noGrp="1"/>
          </p:cNvSpPr>
          <p:nvPr>
            <p:ph type="ctrTitle"/>
          </p:nvPr>
        </p:nvSpPr>
        <p:spPr>
          <a:xfrm>
            <a:off x="625010" y="3010186"/>
            <a:ext cx="10941982" cy="837628"/>
          </a:xfrm>
          <a:prstGeom prst="rect">
            <a:avLst/>
          </a:prstGeom>
        </p:spPr>
        <p:txBody>
          <a:bodyPr lIns="0" tIns="0" rIns="0" bIns="0" anchor="ctr">
            <a:noAutofit/>
          </a:bodyPr>
          <a:lstStyle>
            <a:lvl1pPr algn="l" defTabSz="829475" rtl="0" eaLnBrk="1" fontAlgn="base" latinLnBrk="0" hangingPunct="1">
              <a:lnSpc>
                <a:spcPct val="90000"/>
              </a:lnSpc>
              <a:spcBef>
                <a:spcPct val="0"/>
              </a:spcBef>
              <a:spcAft>
                <a:spcPct val="0"/>
              </a:spcAft>
              <a:buNone/>
              <a:defRPr lang="en-US" sz="4355" b="0" kern="1200" cap="all" baseline="0" dirty="0">
                <a:solidFill>
                  <a:schemeClr val="bg1"/>
                </a:solidFill>
                <a:latin typeface="+mn-lt"/>
                <a:ea typeface="Lato Black" panose="020F0502020204030203" pitchFamily="34" charset="0"/>
                <a:cs typeface="Lato Black" panose="020F0502020204030203" pitchFamily="34" charset="0"/>
              </a:defRPr>
            </a:lvl1pPr>
          </a:lstStyle>
          <a:p>
            <a:endParaRPr lang="en-US"/>
          </a:p>
        </p:txBody>
      </p:sp>
      <p:pic>
        <p:nvPicPr>
          <p:cNvPr id="8" name="Picture 7" descr="A picture containing drawing  Description automatically generated">
            <a:extLst>
              <a:ext uri="{FF2B5EF4-FFF2-40B4-BE49-F238E27FC236}">
                <a16:creationId xmlns:a16="http://schemas.microsoft.com/office/drawing/2014/main" id="{B05ACE40-CD00-4E4A-8D54-E87280BB4E7D}"/>
              </a:ext>
            </a:extLst>
          </p:cNvPr>
          <p:cNvPicPr>
            <a:picLocks noChangeAspect="1"/>
          </p:cNvPicPr>
          <p:nvPr userDrawn="1"/>
        </p:nvPicPr>
        <p:blipFill rotWithShape="1">
          <a:blip r:embed="rId3" cstate="print">
            <a:alphaModFix amt="15000"/>
            <a:extLst>
              <a:ext uri="{28A0092B-C50C-407E-A947-70E740481C1C}">
                <a14:useLocalDpi xmlns:a14="http://schemas.microsoft.com/office/drawing/2010/main" val="0"/>
              </a:ext>
            </a:extLst>
          </a:blip>
          <a:srcRect r="-4" b="24074"/>
          <a:stretch/>
        </p:blipFill>
        <p:spPr>
          <a:xfrm>
            <a:off x="7320826" y="391837"/>
            <a:ext cx="5657250" cy="6074325"/>
          </a:xfrm>
          <a:prstGeom prst="rect">
            <a:avLst/>
          </a:prstGeom>
        </p:spPr>
      </p:pic>
    </p:spTree>
    <p:extLst>
      <p:ext uri="{BB962C8B-B14F-4D97-AF65-F5344CB8AC3E}">
        <p14:creationId xmlns:p14="http://schemas.microsoft.com/office/powerpoint/2010/main" val="2843429968"/>
      </p:ext>
    </p:extLst>
  </p:cSld>
  <p:clrMapOvr>
    <a:masterClrMapping/>
  </p:clrMapOvr>
  <p:extLst>
    <p:ext uri="{DCECCB84-F9BA-43D5-87BE-67443E8EF086}">
      <p15:sldGuideLst xmlns:p15="http://schemas.microsoft.com/office/powerpoint/2012/main">
        <p15:guide id="1" orient="horz" pos="2381">
          <p15:clr>
            <a:srgbClr val="FBAE40"/>
          </p15:clr>
        </p15:guide>
        <p15:guide id="2" pos="4233">
          <p15:clr>
            <a:srgbClr val="FBAE40"/>
          </p15:clr>
        </p15:guide>
        <p15:guide id="3" pos="434">
          <p15:clr>
            <a:srgbClr val="FBAE40"/>
          </p15:clr>
        </p15:guide>
        <p15:guide id="4" pos="803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 White">
    <p:spTree>
      <p:nvGrpSpPr>
        <p:cNvPr id="1" name=""/>
        <p:cNvGrpSpPr/>
        <p:nvPr/>
      </p:nvGrpSpPr>
      <p:grpSpPr>
        <a:xfrm>
          <a:off x="0" y="0"/>
          <a:ext cx="0" cy="0"/>
          <a:chOff x="0" y="0"/>
          <a:chExt cx="0" cy="0"/>
        </a:xfrm>
      </p:grpSpPr>
      <p:sp>
        <p:nvSpPr>
          <p:cNvPr id="6" name="Rectangle 5"/>
          <p:cNvSpPr/>
          <p:nvPr userDrawn="1"/>
        </p:nvSpPr>
        <p:spPr>
          <a:xfrm>
            <a:off x="0" y="0"/>
            <a:ext cx="12191999" cy="1224254"/>
          </a:xfrm>
          <a:prstGeom prst="rect">
            <a:avLst/>
          </a:prstGeom>
          <a:solidFill>
            <a:srgbClr val="232D3E">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633" b="1"/>
          </a:p>
        </p:txBody>
      </p:sp>
      <p:sp>
        <p:nvSpPr>
          <p:cNvPr id="10" name="Rectangle 9"/>
          <p:cNvSpPr/>
          <p:nvPr userDrawn="1"/>
        </p:nvSpPr>
        <p:spPr>
          <a:xfrm flipH="1">
            <a:off x="204781" y="244367"/>
            <a:ext cx="125754" cy="571601"/>
          </a:xfrm>
          <a:prstGeom prst="rect">
            <a:avLst/>
          </a:prstGeom>
          <a:solidFill>
            <a:srgbClr val="D6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633"/>
          </a:p>
        </p:txBody>
      </p:sp>
      <p:sp>
        <p:nvSpPr>
          <p:cNvPr id="12" name="Sub title 1">
            <a:extLst>
              <a:ext uri="{FF2B5EF4-FFF2-40B4-BE49-F238E27FC236}">
                <a16:creationId xmlns:a16="http://schemas.microsoft.com/office/drawing/2014/main" id="{CC1C0320-1347-4BC1-94FC-965F3F4002DC}"/>
              </a:ext>
            </a:extLst>
          </p:cNvPr>
          <p:cNvSpPr>
            <a:spLocks noGrp="1"/>
          </p:cNvSpPr>
          <p:nvPr>
            <p:ph type="body" sz="quarter" idx="11"/>
          </p:nvPr>
        </p:nvSpPr>
        <p:spPr>
          <a:xfrm>
            <a:off x="625011" y="689960"/>
            <a:ext cx="10931901" cy="289322"/>
          </a:xfrm>
          <a:prstGeom prst="rect">
            <a:avLst/>
          </a:prstGeom>
          <a:noFill/>
        </p:spPr>
        <p:txBody>
          <a:bodyPr wrap="none" lIns="0" tIns="36000" rIns="72000" bIns="36000" rtlCol="0">
            <a:noAutofit/>
          </a:bodyPr>
          <a:lstStyle>
            <a:lvl1pPr marL="0" indent="0">
              <a:buNone/>
              <a:defRPr lang="en-GB" sz="1814" b="1" cap="all" baseline="0" dirty="0">
                <a:solidFill>
                  <a:schemeClr val="accent6">
                    <a:lumMod val="20000"/>
                    <a:lumOff val="80000"/>
                  </a:schemeClr>
                </a:solidFill>
                <a:latin typeface="+mn-lt"/>
                <a:ea typeface="Lato" panose="020F0502020204030203"/>
                <a:cs typeface="Lato" panose="020F0502020204030203"/>
              </a:defRPr>
            </a:lvl1pPr>
          </a:lstStyle>
          <a:p>
            <a:pPr lvl="0" eaLnBrk="0" fontAlgn="base" hangingPunct="0">
              <a:spcBef>
                <a:spcPct val="0"/>
              </a:spcBef>
              <a:spcAft>
                <a:spcPct val="0"/>
              </a:spcAft>
            </a:pPr>
            <a:endParaRPr lang="en-GB"/>
          </a:p>
        </p:txBody>
      </p:sp>
      <p:sp>
        <p:nvSpPr>
          <p:cNvPr id="9" name="Super title 1">
            <a:extLst>
              <a:ext uri="{FF2B5EF4-FFF2-40B4-BE49-F238E27FC236}">
                <a16:creationId xmlns:a16="http://schemas.microsoft.com/office/drawing/2014/main" id="{FF28F388-01A2-4546-93D1-3D29CAE01ED8}"/>
              </a:ext>
            </a:extLst>
          </p:cNvPr>
          <p:cNvSpPr>
            <a:spLocks noGrp="1"/>
          </p:cNvSpPr>
          <p:nvPr>
            <p:ph type="title"/>
          </p:nvPr>
        </p:nvSpPr>
        <p:spPr>
          <a:xfrm>
            <a:off x="625011" y="233839"/>
            <a:ext cx="10931901" cy="418814"/>
          </a:xfrm>
          <a:prstGeom prst="rect">
            <a:avLst/>
          </a:prstGeom>
        </p:spPr>
        <p:txBody>
          <a:bodyPr lIns="0" rIns="72000" anchor="ctr">
            <a:noAutofit/>
          </a:bodyPr>
          <a:lstStyle>
            <a:lvl1pPr algn="l" rtl="0" eaLnBrk="0" fontAlgn="base" hangingPunct="0">
              <a:spcBef>
                <a:spcPct val="0"/>
              </a:spcBef>
              <a:spcAft>
                <a:spcPct val="0"/>
              </a:spcAft>
              <a:defRPr lang="ro-RO" sz="2540" b="1" kern="1200" cap="all" baseline="0" dirty="0">
                <a:solidFill>
                  <a:schemeClr val="bg1"/>
                </a:solidFill>
                <a:latin typeface="+mn-lt"/>
                <a:ea typeface="Lato Black" pitchFamily="34" charset="0"/>
                <a:cs typeface="Lato Black" pitchFamily="34" charset="0"/>
              </a:defRPr>
            </a:lvl1pPr>
          </a:lstStyle>
          <a:p>
            <a:r>
              <a:rPr lang="en-US"/>
              <a:t>Click to edit Master title style</a:t>
            </a:r>
            <a:endParaRPr lang="ro-RO"/>
          </a:p>
        </p:txBody>
      </p:sp>
    </p:spTree>
    <p:extLst>
      <p:ext uri="{BB962C8B-B14F-4D97-AF65-F5344CB8AC3E}">
        <p14:creationId xmlns:p14="http://schemas.microsoft.com/office/powerpoint/2010/main" val="1765061818"/>
      </p:ext>
    </p:extLst>
  </p:cSld>
  <p:clrMapOvr>
    <a:masterClrMapping/>
  </p:clrMapOvr>
  <p:extLst>
    <p:ext uri="{DCECCB84-F9BA-43D5-87BE-67443E8EF086}">
      <p15:sldGuideLst xmlns:p15="http://schemas.microsoft.com/office/powerpoint/2012/main">
        <p15:guide id="1" orient="horz" pos="4139">
          <p15:clr>
            <a:srgbClr val="FBAE40"/>
          </p15:clr>
        </p15:guide>
        <p15:guide id="2" pos="4233">
          <p15:clr>
            <a:srgbClr val="FBAE40"/>
          </p15:clr>
        </p15:guide>
        <p15:guide id="3" pos="434">
          <p15:clr>
            <a:srgbClr val="FBAE40"/>
          </p15:clr>
        </p15:guide>
        <p15:guide id="4" pos="8032">
          <p15:clr>
            <a:srgbClr val="FBAE40"/>
          </p15:clr>
        </p15:guide>
        <p15:guide id="5" pos="4063">
          <p15:clr>
            <a:srgbClr val="FBAE40"/>
          </p15:clr>
        </p15:guide>
        <p15:guide id="6" pos="4403">
          <p15:clr>
            <a:srgbClr val="FBAE40"/>
          </p15:clr>
        </p15:guide>
        <p15:guide id="7" orient="horz" pos="62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Subheader 2">
    <p:spTree>
      <p:nvGrpSpPr>
        <p:cNvPr id="1" name=""/>
        <p:cNvGrpSpPr/>
        <p:nvPr/>
      </p:nvGrpSpPr>
      <p:grpSpPr>
        <a:xfrm>
          <a:off x="0" y="0"/>
          <a:ext cx="0" cy="0"/>
          <a:chOff x="0" y="0"/>
          <a:chExt cx="0" cy="0"/>
        </a:xfrm>
      </p:grpSpPr>
      <p:sp>
        <p:nvSpPr>
          <p:cNvPr id="6" name="Rectangle 5"/>
          <p:cNvSpPr/>
          <p:nvPr userDrawn="1"/>
        </p:nvSpPr>
        <p:spPr>
          <a:xfrm>
            <a:off x="0" y="0"/>
            <a:ext cx="12191999" cy="1224254"/>
          </a:xfrm>
          <a:prstGeom prst="rect">
            <a:avLst/>
          </a:prstGeom>
          <a:solidFill>
            <a:srgbClr val="232D3E">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633"/>
          </a:p>
        </p:txBody>
      </p:sp>
      <p:sp>
        <p:nvSpPr>
          <p:cNvPr id="8" name="Rectangle 7"/>
          <p:cNvSpPr/>
          <p:nvPr userDrawn="1"/>
        </p:nvSpPr>
        <p:spPr>
          <a:xfrm flipH="1">
            <a:off x="216827" y="244366"/>
            <a:ext cx="114302" cy="571525"/>
          </a:xfrm>
          <a:prstGeom prst="rect">
            <a:avLst/>
          </a:prstGeom>
          <a:solidFill>
            <a:srgbClr val="D6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633"/>
          </a:p>
        </p:txBody>
      </p:sp>
      <p:sp>
        <p:nvSpPr>
          <p:cNvPr id="7" name="Sub title 1">
            <a:extLst>
              <a:ext uri="{FF2B5EF4-FFF2-40B4-BE49-F238E27FC236}">
                <a16:creationId xmlns:a16="http://schemas.microsoft.com/office/drawing/2014/main" id="{96672EC7-2D96-417F-9807-C8AE1757D665}"/>
              </a:ext>
            </a:extLst>
          </p:cNvPr>
          <p:cNvSpPr>
            <a:spLocks noGrp="1"/>
          </p:cNvSpPr>
          <p:nvPr>
            <p:ph type="body" sz="quarter" idx="11"/>
          </p:nvPr>
        </p:nvSpPr>
        <p:spPr>
          <a:xfrm>
            <a:off x="625011" y="689960"/>
            <a:ext cx="10931901" cy="289322"/>
          </a:xfrm>
          <a:prstGeom prst="rect">
            <a:avLst/>
          </a:prstGeom>
          <a:noFill/>
        </p:spPr>
        <p:txBody>
          <a:bodyPr wrap="none" lIns="0" tIns="36000" rIns="72000" bIns="36000" rtlCol="0">
            <a:noAutofit/>
          </a:bodyPr>
          <a:lstStyle>
            <a:lvl1pPr marL="0" indent="0">
              <a:buNone/>
              <a:defRPr lang="en-GB" sz="1814" b="1" cap="all" baseline="0" dirty="0">
                <a:solidFill>
                  <a:schemeClr val="accent6">
                    <a:lumMod val="20000"/>
                    <a:lumOff val="80000"/>
                  </a:schemeClr>
                </a:solidFill>
                <a:latin typeface="+mn-lt"/>
                <a:ea typeface="Lato" panose="020F0502020204030203"/>
                <a:cs typeface="Lato" panose="020F0502020204030203"/>
              </a:defRPr>
            </a:lvl1pPr>
          </a:lstStyle>
          <a:p>
            <a:pPr lvl="0" eaLnBrk="0" fontAlgn="base" hangingPunct="0">
              <a:spcBef>
                <a:spcPct val="0"/>
              </a:spcBef>
              <a:spcAft>
                <a:spcPct val="0"/>
              </a:spcAft>
            </a:pPr>
            <a:endParaRPr lang="en-GB"/>
          </a:p>
        </p:txBody>
      </p:sp>
      <p:sp>
        <p:nvSpPr>
          <p:cNvPr id="10" name="Super title 1">
            <a:extLst>
              <a:ext uri="{FF2B5EF4-FFF2-40B4-BE49-F238E27FC236}">
                <a16:creationId xmlns:a16="http://schemas.microsoft.com/office/drawing/2014/main" id="{41318909-6F86-4CA2-B2B5-BDA0CCA45A54}"/>
              </a:ext>
            </a:extLst>
          </p:cNvPr>
          <p:cNvSpPr>
            <a:spLocks noGrp="1"/>
          </p:cNvSpPr>
          <p:nvPr>
            <p:ph type="title"/>
          </p:nvPr>
        </p:nvSpPr>
        <p:spPr>
          <a:xfrm>
            <a:off x="625011" y="233839"/>
            <a:ext cx="10931901" cy="418814"/>
          </a:xfrm>
          <a:prstGeom prst="rect">
            <a:avLst/>
          </a:prstGeom>
        </p:spPr>
        <p:txBody>
          <a:bodyPr lIns="0" rIns="72000" anchor="ctr">
            <a:noAutofit/>
          </a:bodyPr>
          <a:lstStyle>
            <a:lvl1pPr algn="l" rtl="0" eaLnBrk="0" fontAlgn="base" hangingPunct="0">
              <a:spcBef>
                <a:spcPct val="0"/>
              </a:spcBef>
              <a:spcAft>
                <a:spcPct val="0"/>
              </a:spcAft>
              <a:defRPr lang="ro-RO" sz="2540" b="1" kern="1200" cap="all" baseline="0" dirty="0">
                <a:solidFill>
                  <a:schemeClr val="bg1"/>
                </a:solidFill>
                <a:latin typeface="+mn-lt"/>
                <a:ea typeface="Lato Black" pitchFamily="34" charset="0"/>
                <a:cs typeface="Lato Black" pitchFamily="34" charset="0"/>
              </a:defRPr>
            </a:lvl1pPr>
          </a:lstStyle>
          <a:p>
            <a:r>
              <a:rPr lang="en-US"/>
              <a:t>Click to edit Master title style</a:t>
            </a:r>
            <a:endParaRPr lang="ro-RO"/>
          </a:p>
        </p:txBody>
      </p:sp>
    </p:spTree>
    <p:extLst>
      <p:ext uri="{BB962C8B-B14F-4D97-AF65-F5344CB8AC3E}">
        <p14:creationId xmlns:p14="http://schemas.microsoft.com/office/powerpoint/2010/main" val="2756160859"/>
      </p:ext>
    </p:extLst>
  </p:cSld>
  <p:clrMapOvr>
    <a:masterClrMapping/>
  </p:clrMapOvr>
  <p:extLst>
    <p:ext uri="{DCECCB84-F9BA-43D5-87BE-67443E8EF086}">
      <p15:sldGuideLst xmlns:p15="http://schemas.microsoft.com/office/powerpoint/2012/main">
        <p15:guide id="1" orient="horz" pos="4139">
          <p15:clr>
            <a:srgbClr val="FBAE40"/>
          </p15:clr>
        </p15:guide>
        <p15:guide id="2" pos="4233">
          <p15:clr>
            <a:srgbClr val="FBAE40"/>
          </p15:clr>
        </p15:guide>
        <p15:guide id="3" pos="434">
          <p15:clr>
            <a:srgbClr val="FBAE40"/>
          </p15:clr>
        </p15:guide>
        <p15:guide id="4" pos="8032">
          <p15:clr>
            <a:srgbClr val="FBAE40"/>
          </p15:clr>
        </p15:guide>
        <p15:guide id="5" pos="4063">
          <p15:clr>
            <a:srgbClr val="FBAE40"/>
          </p15:clr>
        </p15:guide>
        <p15:guide id="6" pos="4403">
          <p15:clr>
            <a:srgbClr val="FBAE40"/>
          </p15:clr>
        </p15:guide>
        <p15:guide id="7" orient="horz" pos="62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8BAD2-8A13-4DDC-A218-2DC9FC2A67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9DBB66-0CAC-4FEF-9BDB-E2EFBA3685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5905AD-9111-4900-BE35-61C9D83C0CCA}"/>
              </a:ext>
            </a:extLst>
          </p:cNvPr>
          <p:cNvSpPr>
            <a:spLocks noGrp="1"/>
          </p:cNvSpPr>
          <p:nvPr>
            <p:ph type="dt" sz="half" idx="10"/>
          </p:nvPr>
        </p:nvSpPr>
        <p:spPr/>
        <p:txBody>
          <a:bodyPr/>
          <a:lstStyle/>
          <a:p>
            <a:fld id="{60ACB874-4FFC-4D4B-8F54-D1164CEF3D83}" type="datetimeFigureOut">
              <a:rPr lang="en-US" smtClean="0"/>
              <a:t>9/7/2022</a:t>
            </a:fld>
            <a:endParaRPr lang="en-US"/>
          </a:p>
        </p:txBody>
      </p:sp>
      <p:sp>
        <p:nvSpPr>
          <p:cNvPr id="5" name="Footer Placeholder 4">
            <a:extLst>
              <a:ext uri="{FF2B5EF4-FFF2-40B4-BE49-F238E27FC236}">
                <a16:creationId xmlns:a16="http://schemas.microsoft.com/office/drawing/2014/main" id="{D20AAEDA-8476-4E7B-8892-2671D638E3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23C0E1-D66A-4E46-80E6-03D2BDA0982D}"/>
              </a:ext>
            </a:extLst>
          </p:cNvPr>
          <p:cNvSpPr>
            <a:spLocks noGrp="1"/>
          </p:cNvSpPr>
          <p:nvPr>
            <p:ph type="sldNum" sz="quarter" idx="12"/>
          </p:nvPr>
        </p:nvSpPr>
        <p:spPr/>
        <p:txBody>
          <a:bodyPr/>
          <a:lstStyle/>
          <a:p>
            <a:fld id="{34617757-754A-4EF2-A2F5-46E973F43618}" type="slidenum">
              <a:rPr lang="en-US" smtClean="0"/>
              <a:t>‹Nr.›</a:t>
            </a:fld>
            <a:endParaRPr lang="en-US"/>
          </a:p>
        </p:txBody>
      </p:sp>
    </p:spTree>
    <p:extLst>
      <p:ext uri="{BB962C8B-B14F-4D97-AF65-F5344CB8AC3E}">
        <p14:creationId xmlns:p14="http://schemas.microsoft.com/office/powerpoint/2010/main" val="1947269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20000"/>
                    </a14:imgEffect>
                  </a14:imgLayer>
                </a14:imgProps>
              </a:ext>
              <a:ext uri="{28A0092B-C50C-407E-A947-70E740481C1C}">
                <a14:useLocalDpi xmlns:a14="http://schemas.microsoft.com/office/drawing/2010/main" val="0"/>
              </a:ext>
            </a:extLst>
          </a:blip>
          <a:srcRect l="6019" t="20444" r="38997" b="17512"/>
          <a:stretch/>
        </p:blipFill>
        <p:spPr>
          <a:xfrm>
            <a:off x="0" y="-20319"/>
            <a:ext cx="12192001" cy="6878923"/>
          </a:xfrm>
          <a:prstGeom prst="rect">
            <a:avLst/>
          </a:prstGeom>
        </p:spPr>
      </p:pic>
      <p:sp>
        <p:nvSpPr>
          <p:cNvPr id="6" name="Rectangle 5"/>
          <p:cNvSpPr/>
          <p:nvPr userDrawn="1"/>
        </p:nvSpPr>
        <p:spPr>
          <a:xfrm>
            <a:off x="-7035" y="-20995"/>
            <a:ext cx="12206069" cy="6878995"/>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633"/>
          </a:p>
        </p:txBody>
      </p:sp>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l="20829" r="21889"/>
          <a:stretch/>
        </p:blipFill>
        <p:spPr>
          <a:xfrm>
            <a:off x="9866" y="-20391"/>
            <a:ext cx="7003002" cy="6878391"/>
          </a:xfrm>
          <a:prstGeom prst="homePlate">
            <a:avLst>
              <a:gd name="adj" fmla="val 32669"/>
            </a:avLst>
          </a:prstGeom>
        </p:spPr>
      </p:pic>
      <p:sp>
        <p:nvSpPr>
          <p:cNvPr id="20" name="Sub title 1">
            <a:extLst>
              <a:ext uri="{FF2B5EF4-FFF2-40B4-BE49-F238E27FC236}">
                <a16:creationId xmlns:a16="http://schemas.microsoft.com/office/drawing/2014/main" id="{F06EA930-1763-446A-ADB8-4BA45EA4031D}"/>
              </a:ext>
            </a:extLst>
          </p:cNvPr>
          <p:cNvSpPr>
            <a:spLocks noGrp="1"/>
          </p:cNvSpPr>
          <p:nvPr>
            <p:ph type="subTitle" idx="1"/>
          </p:nvPr>
        </p:nvSpPr>
        <p:spPr>
          <a:xfrm>
            <a:off x="7974066" y="3929470"/>
            <a:ext cx="3592925" cy="485824"/>
          </a:xfrm>
          <a:prstGeom prst="rect">
            <a:avLst/>
          </a:prstGeom>
        </p:spPr>
        <p:txBody>
          <a:bodyPr lIns="0" tIns="0" rIns="0" bIns="0" anchor="ctr">
            <a:normAutofit/>
          </a:bodyPr>
          <a:lstStyle>
            <a:lvl1pPr marL="0" indent="0" algn="l" defTabSz="829544" rtl="0" eaLnBrk="1" fontAlgn="auto" latinLnBrk="0" hangingPunct="1">
              <a:lnSpc>
                <a:spcPct val="90000"/>
              </a:lnSpc>
              <a:spcBef>
                <a:spcPts val="907"/>
              </a:spcBef>
              <a:spcAft>
                <a:spcPts val="0"/>
              </a:spcAft>
              <a:buFont typeface="Arial" panose="020B0604020202020204" pitchFamily="34" charset="0"/>
              <a:buNone/>
              <a:defRPr lang="en-US" sz="2722" b="0" kern="1200" cap="all" baseline="0" dirty="0">
                <a:solidFill>
                  <a:schemeClr val="bg1">
                    <a:lumMod val="95000"/>
                  </a:schemeClr>
                </a:solidFill>
                <a:latin typeface="Century Gothic" panose="020B0502020202020204" pitchFamily="34" charset="0"/>
                <a:ea typeface="Century Gothic" panose="020B0502020202020204" pitchFamily="34" charset="0"/>
                <a:cs typeface="Century Gothic" panose="020B0502020202020204" pitchFamily="34" charset="0"/>
              </a:defRPr>
            </a:lvl1pPr>
            <a:lvl2pPr marL="414772" indent="0" algn="ctr">
              <a:buNone/>
              <a:defRPr sz="1814"/>
            </a:lvl2pPr>
            <a:lvl3pPr marL="829544" indent="0" algn="ctr">
              <a:buNone/>
              <a:defRPr sz="1633"/>
            </a:lvl3pPr>
            <a:lvl4pPr marL="1244316" indent="0" algn="ctr">
              <a:buNone/>
              <a:defRPr sz="1452"/>
            </a:lvl4pPr>
            <a:lvl5pPr marL="1659087" indent="0" algn="ctr">
              <a:buNone/>
              <a:defRPr sz="1452"/>
            </a:lvl5pPr>
            <a:lvl6pPr marL="2073859" indent="0" algn="ctr">
              <a:buNone/>
              <a:defRPr sz="1452"/>
            </a:lvl6pPr>
            <a:lvl7pPr marL="2488631" indent="0" algn="ctr">
              <a:buNone/>
              <a:defRPr sz="1452"/>
            </a:lvl7pPr>
            <a:lvl8pPr marL="2903403" indent="0" algn="ctr">
              <a:buNone/>
              <a:defRPr sz="1452"/>
            </a:lvl8pPr>
            <a:lvl9pPr marL="3318175" indent="0" algn="ctr">
              <a:buNone/>
              <a:defRPr sz="1452"/>
            </a:lvl9pPr>
          </a:lstStyle>
          <a:p>
            <a:endParaRPr lang="en-US"/>
          </a:p>
        </p:txBody>
      </p:sp>
      <p:sp>
        <p:nvSpPr>
          <p:cNvPr id="19" name="Title 1">
            <a:extLst>
              <a:ext uri="{FF2B5EF4-FFF2-40B4-BE49-F238E27FC236}">
                <a16:creationId xmlns:a16="http://schemas.microsoft.com/office/drawing/2014/main" id="{9A6080E6-F0FF-493D-89B6-6083F985946B}"/>
              </a:ext>
            </a:extLst>
          </p:cNvPr>
          <p:cNvSpPr>
            <a:spLocks noGrp="1"/>
          </p:cNvSpPr>
          <p:nvPr>
            <p:ph type="ctrTitle"/>
          </p:nvPr>
        </p:nvSpPr>
        <p:spPr>
          <a:xfrm>
            <a:off x="7974066" y="2769311"/>
            <a:ext cx="3592924" cy="837628"/>
          </a:xfrm>
          <a:prstGeom prst="rect">
            <a:avLst/>
          </a:prstGeom>
        </p:spPr>
        <p:txBody>
          <a:bodyPr lIns="0" tIns="0" rIns="0" bIns="0" anchor="ctr">
            <a:noAutofit/>
          </a:bodyPr>
          <a:lstStyle>
            <a:lvl1pPr algn="l" defTabSz="829544" rtl="0" eaLnBrk="1" fontAlgn="auto" latinLnBrk="0" hangingPunct="1">
              <a:lnSpc>
                <a:spcPct val="90000"/>
              </a:lnSpc>
              <a:spcBef>
                <a:spcPct val="0"/>
              </a:spcBef>
              <a:spcAft>
                <a:spcPts val="0"/>
              </a:spcAft>
              <a:buNone/>
              <a:defRPr lang="en-US" sz="4355" b="0" kern="1200" cap="all" baseline="0"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defRPr>
            </a:lvl1pPr>
          </a:lstStyle>
          <a:p>
            <a:endParaRPr lang="en-US"/>
          </a:p>
        </p:txBody>
      </p:sp>
    </p:spTree>
    <p:extLst>
      <p:ext uri="{BB962C8B-B14F-4D97-AF65-F5344CB8AC3E}">
        <p14:creationId xmlns:p14="http://schemas.microsoft.com/office/powerpoint/2010/main" val="3548171772"/>
      </p:ext>
    </p:extLst>
  </p:cSld>
  <p:clrMapOvr>
    <a:masterClrMapping/>
  </p:clrMapOvr>
  <p:extLst>
    <p:ext uri="{DCECCB84-F9BA-43D5-87BE-67443E8EF086}">
      <p15:sldGuideLst xmlns:p15="http://schemas.microsoft.com/office/powerpoint/2012/main">
        <p15:guide id="1" orient="horz" pos="2381">
          <p15:clr>
            <a:srgbClr val="FBAE40"/>
          </p15:clr>
        </p15:guide>
        <p15:guide id="2" pos="4233">
          <p15:clr>
            <a:srgbClr val="FBAE40"/>
          </p15:clr>
        </p15:guide>
        <p15:guide id="3" pos="434">
          <p15:clr>
            <a:srgbClr val="FBAE40"/>
          </p15:clr>
        </p15:guide>
        <p15:guide id="4" pos="803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20000"/>
                    </a14:imgEffect>
                  </a14:imgLayer>
                </a14:imgProps>
              </a:ext>
              <a:ext uri="{28A0092B-C50C-407E-A947-70E740481C1C}">
                <a14:useLocalDpi xmlns:a14="http://schemas.microsoft.com/office/drawing/2010/main" val="0"/>
              </a:ext>
            </a:extLst>
          </a:blip>
          <a:srcRect l="22590" t="21181" r="22426" b="16775"/>
          <a:stretch/>
        </p:blipFill>
        <p:spPr>
          <a:xfrm>
            <a:off x="0" y="-20319"/>
            <a:ext cx="12192001" cy="6878923"/>
          </a:xfrm>
          <a:prstGeom prst="rect">
            <a:avLst/>
          </a:prstGeom>
        </p:spPr>
      </p:pic>
      <p:sp>
        <p:nvSpPr>
          <p:cNvPr id="6" name="Rectangle 5"/>
          <p:cNvSpPr/>
          <p:nvPr userDrawn="1"/>
        </p:nvSpPr>
        <p:spPr>
          <a:xfrm>
            <a:off x="0" y="-20995"/>
            <a:ext cx="12192000" cy="6878995"/>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633"/>
          </a:p>
        </p:txBody>
      </p:sp>
      <p:sp>
        <p:nvSpPr>
          <p:cNvPr id="20" name="Sub title 1">
            <a:extLst>
              <a:ext uri="{FF2B5EF4-FFF2-40B4-BE49-F238E27FC236}">
                <a16:creationId xmlns:a16="http://schemas.microsoft.com/office/drawing/2014/main" id="{F06EA930-1763-446A-ADB8-4BA45EA4031D}"/>
              </a:ext>
            </a:extLst>
          </p:cNvPr>
          <p:cNvSpPr>
            <a:spLocks noGrp="1"/>
          </p:cNvSpPr>
          <p:nvPr>
            <p:ph type="subTitle" idx="1"/>
          </p:nvPr>
        </p:nvSpPr>
        <p:spPr>
          <a:xfrm>
            <a:off x="4626207" y="3935901"/>
            <a:ext cx="3592925" cy="485824"/>
          </a:xfrm>
          <a:prstGeom prst="rect">
            <a:avLst/>
          </a:prstGeom>
        </p:spPr>
        <p:txBody>
          <a:bodyPr lIns="0" tIns="0" rIns="0" bIns="0" anchor="ctr">
            <a:normAutofit/>
          </a:bodyPr>
          <a:lstStyle>
            <a:lvl1pPr marL="0" indent="0" algn="ctr" defTabSz="829544" rtl="0" eaLnBrk="1" fontAlgn="auto" latinLnBrk="0" hangingPunct="1">
              <a:lnSpc>
                <a:spcPct val="90000"/>
              </a:lnSpc>
              <a:spcBef>
                <a:spcPts val="907"/>
              </a:spcBef>
              <a:spcAft>
                <a:spcPts val="0"/>
              </a:spcAft>
              <a:buFont typeface="Arial" panose="020B0604020202020204" pitchFamily="34" charset="0"/>
              <a:buNone/>
              <a:defRPr lang="en-US" sz="2722" b="0" kern="1200" cap="all" baseline="0" dirty="0">
                <a:solidFill>
                  <a:schemeClr val="bg1">
                    <a:lumMod val="95000"/>
                  </a:schemeClr>
                </a:solidFill>
                <a:latin typeface="Century Gothic" panose="020B0502020202020204" pitchFamily="34" charset="0"/>
                <a:ea typeface="Century Gothic" panose="020B0502020202020204" pitchFamily="34" charset="0"/>
                <a:cs typeface="Century Gothic" panose="020B0502020202020204" pitchFamily="34" charset="0"/>
              </a:defRPr>
            </a:lvl1pPr>
            <a:lvl2pPr marL="414772" indent="0" algn="ctr">
              <a:buNone/>
              <a:defRPr sz="1814"/>
            </a:lvl2pPr>
            <a:lvl3pPr marL="829544" indent="0" algn="ctr">
              <a:buNone/>
              <a:defRPr sz="1633"/>
            </a:lvl3pPr>
            <a:lvl4pPr marL="1244316" indent="0" algn="ctr">
              <a:buNone/>
              <a:defRPr sz="1452"/>
            </a:lvl4pPr>
            <a:lvl5pPr marL="1659087" indent="0" algn="ctr">
              <a:buNone/>
              <a:defRPr sz="1452"/>
            </a:lvl5pPr>
            <a:lvl6pPr marL="2073859" indent="0" algn="ctr">
              <a:buNone/>
              <a:defRPr sz="1452"/>
            </a:lvl6pPr>
            <a:lvl7pPr marL="2488631" indent="0" algn="ctr">
              <a:buNone/>
              <a:defRPr sz="1452"/>
            </a:lvl7pPr>
            <a:lvl8pPr marL="2903403" indent="0" algn="ctr">
              <a:buNone/>
              <a:defRPr sz="1452"/>
            </a:lvl8pPr>
            <a:lvl9pPr marL="3318175" indent="0" algn="ctr">
              <a:buNone/>
              <a:defRPr sz="1452"/>
            </a:lvl9pPr>
          </a:lstStyle>
          <a:p>
            <a:endParaRPr lang="en-US"/>
          </a:p>
        </p:txBody>
      </p:sp>
      <p:sp>
        <p:nvSpPr>
          <p:cNvPr id="19" name="Title 1">
            <a:extLst>
              <a:ext uri="{FF2B5EF4-FFF2-40B4-BE49-F238E27FC236}">
                <a16:creationId xmlns:a16="http://schemas.microsoft.com/office/drawing/2014/main" id="{9A6080E6-F0FF-493D-89B6-6083F985946B}"/>
              </a:ext>
            </a:extLst>
          </p:cNvPr>
          <p:cNvSpPr>
            <a:spLocks noGrp="1"/>
          </p:cNvSpPr>
          <p:nvPr>
            <p:ph type="ctrTitle"/>
          </p:nvPr>
        </p:nvSpPr>
        <p:spPr>
          <a:xfrm>
            <a:off x="4626208" y="2775742"/>
            <a:ext cx="3592924" cy="837628"/>
          </a:xfrm>
          <a:prstGeom prst="rect">
            <a:avLst/>
          </a:prstGeom>
        </p:spPr>
        <p:txBody>
          <a:bodyPr lIns="0" tIns="0" rIns="0" bIns="0" anchor="ctr">
            <a:noAutofit/>
          </a:bodyPr>
          <a:lstStyle>
            <a:lvl1pPr algn="ctr" defTabSz="829544" rtl="0" eaLnBrk="1" fontAlgn="auto" latinLnBrk="0" hangingPunct="1">
              <a:lnSpc>
                <a:spcPct val="90000"/>
              </a:lnSpc>
              <a:spcBef>
                <a:spcPct val="0"/>
              </a:spcBef>
              <a:spcAft>
                <a:spcPts val="0"/>
              </a:spcAft>
              <a:buNone/>
              <a:defRPr lang="en-US" sz="4355" b="0" kern="1200" cap="all" baseline="0" dirty="0">
                <a:solidFill>
                  <a:schemeClr val="bg1"/>
                </a:solidFill>
                <a:latin typeface="Century Gothic" panose="020B0502020202020204" pitchFamily="34" charset="0"/>
                <a:ea typeface="Century Gothic" panose="020B0502020202020204" pitchFamily="34" charset="0"/>
                <a:cs typeface="Century Gothic" panose="020B0502020202020204" pitchFamily="34" charset="0"/>
              </a:defRPr>
            </a:lvl1pPr>
          </a:lstStyle>
          <a:p>
            <a:endParaRPr lang="en-US"/>
          </a:p>
        </p:txBody>
      </p:sp>
    </p:spTree>
    <p:extLst>
      <p:ext uri="{BB962C8B-B14F-4D97-AF65-F5344CB8AC3E}">
        <p14:creationId xmlns:p14="http://schemas.microsoft.com/office/powerpoint/2010/main" val="2950582260"/>
      </p:ext>
    </p:extLst>
  </p:cSld>
  <p:clrMapOvr>
    <a:masterClrMapping/>
  </p:clrMapOvr>
  <p:extLst>
    <p:ext uri="{DCECCB84-F9BA-43D5-87BE-67443E8EF086}">
      <p15:sldGuideLst xmlns:p15="http://schemas.microsoft.com/office/powerpoint/2012/main">
        <p15:guide id="1" orient="horz" pos="2381">
          <p15:clr>
            <a:srgbClr val="FBAE40"/>
          </p15:clr>
        </p15:guide>
        <p15:guide id="2" pos="4233">
          <p15:clr>
            <a:srgbClr val="FBAE40"/>
          </p15:clr>
        </p15:guide>
        <p15:guide id="3" pos="434">
          <p15:clr>
            <a:srgbClr val="FBAE40"/>
          </p15:clr>
        </p15:guide>
        <p15:guide id="4" pos="803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8BAD2-8A13-4DDC-A218-2DC9FC2A67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9DBB66-0CAC-4FEF-9BDB-E2EFBA3685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5905AD-9111-4900-BE35-61C9D83C0CCA}"/>
              </a:ext>
            </a:extLst>
          </p:cNvPr>
          <p:cNvSpPr>
            <a:spLocks noGrp="1"/>
          </p:cNvSpPr>
          <p:nvPr>
            <p:ph type="dt" sz="half" idx="10"/>
          </p:nvPr>
        </p:nvSpPr>
        <p:spPr/>
        <p:txBody>
          <a:bodyPr/>
          <a:lstStyle/>
          <a:p>
            <a:fld id="{60ACB874-4FFC-4D4B-8F54-D1164CEF3D83}" type="datetimeFigureOut">
              <a:rPr lang="en-US" smtClean="0"/>
              <a:t>9/7/2022</a:t>
            </a:fld>
            <a:endParaRPr lang="en-US"/>
          </a:p>
        </p:txBody>
      </p:sp>
      <p:sp>
        <p:nvSpPr>
          <p:cNvPr id="5" name="Footer Placeholder 4">
            <a:extLst>
              <a:ext uri="{FF2B5EF4-FFF2-40B4-BE49-F238E27FC236}">
                <a16:creationId xmlns:a16="http://schemas.microsoft.com/office/drawing/2014/main" id="{D20AAEDA-8476-4E7B-8892-2671D638E3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23C0E1-D66A-4E46-80E6-03D2BDA0982D}"/>
              </a:ext>
            </a:extLst>
          </p:cNvPr>
          <p:cNvSpPr>
            <a:spLocks noGrp="1"/>
          </p:cNvSpPr>
          <p:nvPr>
            <p:ph type="sldNum" sz="quarter" idx="12"/>
          </p:nvPr>
        </p:nvSpPr>
        <p:spPr/>
        <p:txBody>
          <a:bodyPr/>
          <a:lstStyle/>
          <a:p>
            <a:fld id="{34617757-754A-4EF2-A2F5-46E973F43618}" type="slidenum">
              <a:rPr lang="en-US" smtClean="0"/>
              <a:t>‹Nr.›</a:t>
            </a:fld>
            <a:endParaRPr lang="en-US"/>
          </a:p>
        </p:txBody>
      </p:sp>
    </p:spTree>
    <p:extLst>
      <p:ext uri="{BB962C8B-B14F-4D97-AF65-F5344CB8AC3E}">
        <p14:creationId xmlns:p14="http://schemas.microsoft.com/office/powerpoint/2010/main" val="36949922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Breaker">
    <p:spTree>
      <p:nvGrpSpPr>
        <p:cNvPr id="1" name=""/>
        <p:cNvGrpSpPr/>
        <p:nvPr/>
      </p:nvGrpSpPr>
      <p:grpSpPr>
        <a:xfrm>
          <a:off x="0" y="0"/>
          <a:ext cx="0" cy="0"/>
          <a:chOff x="0" y="0"/>
          <a:chExt cx="0" cy="0"/>
        </a:xfrm>
      </p:grpSpPr>
      <p:sp>
        <p:nvSpPr>
          <p:cNvPr id="5" name="Rectangle 4"/>
          <p:cNvSpPr/>
          <p:nvPr userDrawn="1"/>
        </p:nvSpPr>
        <p:spPr>
          <a:xfrm>
            <a:off x="-14068" y="0"/>
            <a:ext cx="12206068" cy="6858000"/>
          </a:xfrm>
          <a:prstGeom prst="rect">
            <a:avLst/>
          </a:prstGeom>
          <a:solidFill>
            <a:srgbClr val="0F19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633"/>
          </a:p>
        </p:txBody>
      </p:sp>
      <p:sp>
        <p:nvSpPr>
          <p:cNvPr id="6" name="object 7">
            <a:extLst>
              <a:ext uri="{FF2B5EF4-FFF2-40B4-BE49-F238E27FC236}">
                <a16:creationId xmlns:a16="http://schemas.microsoft.com/office/drawing/2014/main" id="{6E78D582-A2D1-4250-9548-D0BACBD419A0}"/>
              </a:ext>
            </a:extLst>
          </p:cNvPr>
          <p:cNvSpPr/>
          <p:nvPr userDrawn="1"/>
        </p:nvSpPr>
        <p:spPr>
          <a:xfrm>
            <a:off x="435050" y="5924019"/>
            <a:ext cx="934945" cy="593856"/>
          </a:xfrm>
          <a:prstGeom prst="rect">
            <a:avLst/>
          </a:prstGeom>
          <a:blipFill>
            <a:blip r:embed="rId2" cstate="print"/>
            <a:stretch>
              <a:fillRect/>
            </a:stretch>
          </a:blipFill>
        </p:spPr>
        <p:txBody>
          <a:bodyPr wrap="square" lIns="0" tIns="0" rIns="0" bIns="0" rtlCol="0"/>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sz="1633" b="0" i="0" u="none" strike="noStrike" kern="1200" cap="none" spc="0" normalizeH="0" baseline="0" noProof="0">
              <a:ln>
                <a:noFill/>
              </a:ln>
              <a:solidFill>
                <a:srgbClr val="FFFFFF"/>
              </a:solidFill>
              <a:effectLst/>
              <a:uLnTx/>
              <a:uFillTx/>
              <a:latin typeface="Sulphur Point"/>
              <a:ea typeface="+mn-ea"/>
              <a:cs typeface="+mn-cs"/>
            </a:endParaRPr>
          </a:p>
        </p:txBody>
      </p:sp>
      <p:sp>
        <p:nvSpPr>
          <p:cNvPr id="3" name="Sub title 2">
            <a:extLst>
              <a:ext uri="{FF2B5EF4-FFF2-40B4-BE49-F238E27FC236}">
                <a16:creationId xmlns:a16="http://schemas.microsoft.com/office/drawing/2014/main" id="{8A5F5709-E8D2-4200-9D41-7B8ACF05133A}"/>
              </a:ext>
            </a:extLst>
          </p:cNvPr>
          <p:cNvSpPr>
            <a:spLocks noGrp="1"/>
          </p:cNvSpPr>
          <p:nvPr>
            <p:ph type="subTitle" idx="1"/>
          </p:nvPr>
        </p:nvSpPr>
        <p:spPr>
          <a:xfrm>
            <a:off x="625010" y="3929470"/>
            <a:ext cx="10941982" cy="485824"/>
          </a:xfrm>
          <a:prstGeom prst="rect">
            <a:avLst/>
          </a:prstGeom>
        </p:spPr>
        <p:txBody>
          <a:bodyPr lIns="0" tIns="0" rIns="0" bIns="0" anchor="ctr" anchorCtr="0">
            <a:normAutofit/>
          </a:bodyPr>
          <a:lstStyle>
            <a:lvl1pPr marL="0" indent="0" algn="l" defTabSz="829475" rtl="0" eaLnBrk="1" fontAlgn="auto" latinLnBrk="0" hangingPunct="1">
              <a:lnSpc>
                <a:spcPct val="90000"/>
              </a:lnSpc>
              <a:spcBef>
                <a:spcPts val="907"/>
              </a:spcBef>
              <a:spcAft>
                <a:spcPts val="0"/>
              </a:spcAft>
              <a:buFont typeface="Arial" panose="020B0604020202020204" pitchFamily="34" charset="0"/>
              <a:buNone/>
              <a:defRPr lang="en-US" sz="2722" b="0" kern="1200" cap="all" baseline="0" dirty="0">
                <a:solidFill>
                  <a:schemeClr val="bg1">
                    <a:lumMod val="85000"/>
                  </a:schemeClr>
                </a:solidFill>
                <a:latin typeface="+mn-lt"/>
                <a:ea typeface="Lato" panose="020F0502020204030203" pitchFamily="34" charset="0"/>
                <a:cs typeface="Lato" panose="020F0502020204030203" pitchFamily="34" charset="0"/>
              </a:defRPr>
            </a:lvl1pPr>
            <a:lvl2pPr marL="414737" indent="0" algn="ctr">
              <a:buNone/>
              <a:defRPr sz="1814"/>
            </a:lvl2pPr>
            <a:lvl3pPr marL="829475" indent="0" algn="ctr">
              <a:buNone/>
              <a:defRPr sz="1633"/>
            </a:lvl3pPr>
            <a:lvl4pPr marL="1244212" indent="0" algn="ctr">
              <a:buNone/>
              <a:defRPr sz="1452"/>
            </a:lvl4pPr>
            <a:lvl5pPr marL="1658949" indent="0" algn="ctr">
              <a:buNone/>
              <a:defRPr sz="1452"/>
            </a:lvl5pPr>
            <a:lvl6pPr marL="2073686" indent="0" algn="ctr">
              <a:buNone/>
              <a:defRPr sz="1452"/>
            </a:lvl6pPr>
            <a:lvl7pPr marL="2488424" indent="0" algn="ctr">
              <a:buNone/>
              <a:defRPr sz="1452"/>
            </a:lvl7pPr>
            <a:lvl8pPr marL="2903161" indent="0" algn="ctr">
              <a:buNone/>
              <a:defRPr sz="1452"/>
            </a:lvl8pPr>
            <a:lvl9pPr marL="3317898" indent="0" algn="ctr">
              <a:buNone/>
              <a:defRPr sz="1452"/>
            </a:lvl9pPr>
          </a:lstStyle>
          <a:p>
            <a:endParaRPr lang="en-US"/>
          </a:p>
        </p:txBody>
      </p:sp>
      <p:sp>
        <p:nvSpPr>
          <p:cNvPr id="2" name="Title 2">
            <a:extLst>
              <a:ext uri="{FF2B5EF4-FFF2-40B4-BE49-F238E27FC236}">
                <a16:creationId xmlns:a16="http://schemas.microsoft.com/office/drawing/2014/main" id="{9A701D98-74A9-4E7D-B60B-CBEA4451FAE5}"/>
              </a:ext>
            </a:extLst>
          </p:cNvPr>
          <p:cNvSpPr>
            <a:spLocks noGrp="1"/>
          </p:cNvSpPr>
          <p:nvPr>
            <p:ph type="ctrTitle"/>
          </p:nvPr>
        </p:nvSpPr>
        <p:spPr>
          <a:xfrm>
            <a:off x="625010" y="3010186"/>
            <a:ext cx="10941982" cy="837628"/>
          </a:xfrm>
          <a:prstGeom prst="rect">
            <a:avLst/>
          </a:prstGeom>
        </p:spPr>
        <p:txBody>
          <a:bodyPr lIns="0" tIns="0" rIns="0" bIns="0" anchor="ctr">
            <a:noAutofit/>
          </a:bodyPr>
          <a:lstStyle>
            <a:lvl1pPr algn="l" defTabSz="829475" rtl="0" eaLnBrk="1" fontAlgn="base" latinLnBrk="0" hangingPunct="1">
              <a:lnSpc>
                <a:spcPct val="90000"/>
              </a:lnSpc>
              <a:spcBef>
                <a:spcPct val="0"/>
              </a:spcBef>
              <a:spcAft>
                <a:spcPct val="0"/>
              </a:spcAft>
              <a:buNone/>
              <a:defRPr lang="en-US" sz="4355" b="0" kern="1200" cap="all" baseline="0" dirty="0">
                <a:solidFill>
                  <a:schemeClr val="bg1"/>
                </a:solidFill>
                <a:latin typeface="+mn-lt"/>
                <a:ea typeface="Lato Black" panose="020F0502020204030203" pitchFamily="34" charset="0"/>
                <a:cs typeface="Lato Black" panose="020F0502020204030203" pitchFamily="34" charset="0"/>
              </a:defRPr>
            </a:lvl1pPr>
          </a:lstStyle>
          <a:p>
            <a:endParaRPr lang="en-US"/>
          </a:p>
        </p:txBody>
      </p:sp>
    </p:spTree>
    <p:extLst>
      <p:ext uri="{BB962C8B-B14F-4D97-AF65-F5344CB8AC3E}">
        <p14:creationId xmlns:p14="http://schemas.microsoft.com/office/powerpoint/2010/main" val="2608727959"/>
      </p:ext>
    </p:extLst>
  </p:cSld>
  <p:clrMapOvr>
    <a:masterClrMapping/>
  </p:clrMapOvr>
  <p:extLst>
    <p:ext uri="{DCECCB84-F9BA-43D5-87BE-67443E8EF086}">
      <p15:sldGuideLst xmlns:p15="http://schemas.microsoft.com/office/powerpoint/2012/main">
        <p15:guide id="1" orient="horz" pos="2381">
          <p15:clr>
            <a:srgbClr val="FBAE40"/>
          </p15:clr>
        </p15:guide>
        <p15:guide id="2" pos="4233">
          <p15:clr>
            <a:srgbClr val="FBAE40"/>
          </p15:clr>
        </p15:guide>
        <p15:guide id="3" pos="434">
          <p15:clr>
            <a:srgbClr val="FBAE40"/>
          </p15:clr>
        </p15:guide>
        <p15:guide id="4" pos="803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lide Breaker (Dark Generic)">
    <p:spTree>
      <p:nvGrpSpPr>
        <p:cNvPr id="1" name=""/>
        <p:cNvGrpSpPr/>
        <p:nvPr/>
      </p:nvGrpSpPr>
      <p:grpSpPr>
        <a:xfrm>
          <a:off x="0" y="0"/>
          <a:ext cx="0" cy="0"/>
          <a:chOff x="0" y="0"/>
          <a:chExt cx="0" cy="0"/>
        </a:xfrm>
      </p:grpSpPr>
      <p:sp>
        <p:nvSpPr>
          <p:cNvPr id="7" name="Rectangle 6"/>
          <p:cNvSpPr/>
          <p:nvPr userDrawn="1"/>
        </p:nvSpPr>
        <p:spPr>
          <a:xfrm>
            <a:off x="-14068" y="0"/>
            <a:ext cx="12206068" cy="6858000"/>
          </a:xfrm>
          <a:prstGeom prst="rect">
            <a:avLst/>
          </a:prstGeom>
          <a:solidFill>
            <a:srgbClr val="0F19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633"/>
          </a:p>
        </p:txBody>
      </p:sp>
      <p:sp>
        <p:nvSpPr>
          <p:cNvPr id="6" name="object 7">
            <a:extLst>
              <a:ext uri="{FF2B5EF4-FFF2-40B4-BE49-F238E27FC236}">
                <a16:creationId xmlns:a16="http://schemas.microsoft.com/office/drawing/2014/main" id="{6E78D582-A2D1-4250-9548-D0BACBD419A0}"/>
              </a:ext>
            </a:extLst>
          </p:cNvPr>
          <p:cNvSpPr/>
          <p:nvPr userDrawn="1"/>
        </p:nvSpPr>
        <p:spPr>
          <a:xfrm>
            <a:off x="435050" y="5924019"/>
            <a:ext cx="934945" cy="593856"/>
          </a:xfrm>
          <a:prstGeom prst="rect">
            <a:avLst/>
          </a:prstGeom>
          <a:blipFill>
            <a:blip r:embed="rId2" cstate="print"/>
            <a:stretch>
              <a:fillRect/>
            </a:stretch>
          </a:blipFill>
        </p:spPr>
        <p:txBody>
          <a:bodyPr wrap="square" lIns="0" tIns="0" rIns="0" bIns="0" rtlCol="0"/>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sz="1633" b="0" i="0" u="none" strike="noStrike" kern="1200" cap="none" spc="0" normalizeH="0" baseline="0" noProof="0">
              <a:ln>
                <a:noFill/>
              </a:ln>
              <a:solidFill>
                <a:srgbClr val="FFFFFF"/>
              </a:solidFill>
              <a:effectLst/>
              <a:uLnTx/>
              <a:uFillTx/>
              <a:latin typeface="Sulphur Point"/>
              <a:ea typeface="+mn-ea"/>
              <a:cs typeface="+mn-cs"/>
            </a:endParaRPr>
          </a:p>
        </p:txBody>
      </p:sp>
      <p:sp>
        <p:nvSpPr>
          <p:cNvPr id="3" name="Sub title 2">
            <a:extLst>
              <a:ext uri="{FF2B5EF4-FFF2-40B4-BE49-F238E27FC236}">
                <a16:creationId xmlns:a16="http://schemas.microsoft.com/office/drawing/2014/main" id="{8A5F5709-E8D2-4200-9D41-7B8ACF05133A}"/>
              </a:ext>
            </a:extLst>
          </p:cNvPr>
          <p:cNvSpPr>
            <a:spLocks noGrp="1"/>
          </p:cNvSpPr>
          <p:nvPr>
            <p:ph type="subTitle" idx="1"/>
          </p:nvPr>
        </p:nvSpPr>
        <p:spPr>
          <a:xfrm>
            <a:off x="625011" y="3705336"/>
            <a:ext cx="5470989" cy="1030179"/>
          </a:xfrm>
          <a:prstGeom prst="rect">
            <a:avLst/>
          </a:prstGeom>
        </p:spPr>
        <p:txBody>
          <a:bodyPr lIns="0" tIns="0" rIns="0" bIns="0" anchor="t" anchorCtr="0">
            <a:normAutofit/>
          </a:bodyPr>
          <a:lstStyle>
            <a:lvl1pPr marL="0" indent="0" algn="l" defTabSz="829475" rtl="0" eaLnBrk="1" fontAlgn="auto" latinLnBrk="0" hangingPunct="1">
              <a:lnSpc>
                <a:spcPct val="90000"/>
              </a:lnSpc>
              <a:spcBef>
                <a:spcPts val="907"/>
              </a:spcBef>
              <a:spcAft>
                <a:spcPts val="0"/>
              </a:spcAft>
              <a:buFont typeface="Arial" panose="020B0604020202020204" pitchFamily="34" charset="0"/>
              <a:buNone/>
              <a:defRPr lang="en-US" sz="2722" b="0" kern="1200" cap="all" baseline="0" dirty="0">
                <a:solidFill>
                  <a:schemeClr val="bg1">
                    <a:lumMod val="85000"/>
                  </a:schemeClr>
                </a:solidFill>
                <a:latin typeface="+mn-lt"/>
                <a:ea typeface="Lato" panose="020F0502020204030203" pitchFamily="34" charset="0"/>
                <a:cs typeface="Lato" panose="020F0502020204030203" pitchFamily="34" charset="0"/>
              </a:defRPr>
            </a:lvl1pPr>
            <a:lvl2pPr marL="414737" indent="0" algn="ctr">
              <a:buNone/>
              <a:defRPr sz="1814"/>
            </a:lvl2pPr>
            <a:lvl3pPr marL="829475" indent="0" algn="ctr">
              <a:buNone/>
              <a:defRPr sz="1633"/>
            </a:lvl3pPr>
            <a:lvl4pPr marL="1244212" indent="0" algn="ctr">
              <a:buNone/>
              <a:defRPr sz="1452"/>
            </a:lvl4pPr>
            <a:lvl5pPr marL="1658949" indent="0" algn="ctr">
              <a:buNone/>
              <a:defRPr sz="1452"/>
            </a:lvl5pPr>
            <a:lvl6pPr marL="2073686" indent="0" algn="ctr">
              <a:buNone/>
              <a:defRPr sz="1452"/>
            </a:lvl6pPr>
            <a:lvl7pPr marL="2488424" indent="0" algn="ctr">
              <a:buNone/>
              <a:defRPr sz="1452"/>
            </a:lvl7pPr>
            <a:lvl8pPr marL="2903161" indent="0" algn="ctr">
              <a:buNone/>
              <a:defRPr sz="1452"/>
            </a:lvl8pPr>
            <a:lvl9pPr marL="3317898" indent="0" algn="ctr">
              <a:buNone/>
              <a:defRPr sz="1452"/>
            </a:lvl9pPr>
          </a:lstStyle>
          <a:p>
            <a:endParaRPr lang="en-US"/>
          </a:p>
        </p:txBody>
      </p:sp>
      <p:sp>
        <p:nvSpPr>
          <p:cNvPr id="2" name="Title 2">
            <a:extLst>
              <a:ext uri="{FF2B5EF4-FFF2-40B4-BE49-F238E27FC236}">
                <a16:creationId xmlns:a16="http://schemas.microsoft.com/office/drawing/2014/main" id="{9A701D98-74A9-4E7D-B60B-CBEA4451FAE5}"/>
              </a:ext>
            </a:extLst>
          </p:cNvPr>
          <p:cNvSpPr>
            <a:spLocks noGrp="1"/>
          </p:cNvSpPr>
          <p:nvPr>
            <p:ph type="ctrTitle"/>
          </p:nvPr>
        </p:nvSpPr>
        <p:spPr>
          <a:xfrm>
            <a:off x="625011" y="975768"/>
            <a:ext cx="5470989" cy="2239625"/>
          </a:xfrm>
          <a:prstGeom prst="rect">
            <a:avLst/>
          </a:prstGeom>
        </p:spPr>
        <p:txBody>
          <a:bodyPr lIns="0" tIns="0" rIns="0" bIns="0" anchor="b" anchorCtr="0">
            <a:noAutofit/>
          </a:bodyPr>
          <a:lstStyle>
            <a:lvl1pPr algn="l" defTabSz="829475" rtl="0" eaLnBrk="1" fontAlgn="base" latinLnBrk="0" hangingPunct="1">
              <a:lnSpc>
                <a:spcPct val="90000"/>
              </a:lnSpc>
              <a:spcBef>
                <a:spcPct val="0"/>
              </a:spcBef>
              <a:spcAft>
                <a:spcPct val="0"/>
              </a:spcAft>
              <a:buNone/>
              <a:defRPr lang="en-US" sz="4355" b="0" kern="1200" cap="all" baseline="0" dirty="0">
                <a:solidFill>
                  <a:schemeClr val="bg1"/>
                </a:solidFill>
                <a:latin typeface="+mn-lt"/>
                <a:ea typeface="Lato Black" panose="020F0502020204030203" pitchFamily="34" charset="0"/>
                <a:cs typeface="Lato Black" panose="020F0502020204030203" pitchFamily="34" charset="0"/>
              </a:defRPr>
            </a:lvl1pPr>
          </a:lstStyle>
          <a:p>
            <a:endParaRPr lang="en-US"/>
          </a:p>
        </p:txBody>
      </p:sp>
      <p:sp>
        <p:nvSpPr>
          <p:cNvPr id="9" name="Rectangle 8"/>
          <p:cNvSpPr/>
          <p:nvPr userDrawn="1"/>
        </p:nvSpPr>
        <p:spPr>
          <a:xfrm rot="16200000" flipH="1">
            <a:off x="1133717" y="2888779"/>
            <a:ext cx="125757" cy="1143172"/>
          </a:xfrm>
          <a:prstGeom prst="rect">
            <a:avLst/>
          </a:prstGeom>
          <a:solidFill>
            <a:srgbClr val="D6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633"/>
          </a:p>
        </p:txBody>
      </p:sp>
    </p:spTree>
    <p:extLst>
      <p:ext uri="{BB962C8B-B14F-4D97-AF65-F5344CB8AC3E}">
        <p14:creationId xmlns:p14="http://schemas.microsoft.com/office/powerpoint/2010/main" val="1946023489"/>
      </p:ext>
    </p:extLst>
  </p:cSld>
  <p:clrMapOvr>
    <a:masterClrMapping/>
  </p:clrMapOvr>
  <p:extLst>
    <p:ext uri="{DCECCB84-F9BA-43D5-87BE-67443E8EF086}">
      <p15:sldGuideLst xmlns:p15="http://schemas.microsoft.com/office/powerpoint/2012/main">
        <p15:guide id="1" orient="horz" pos="2381">
          <p15:clr>
            <a:srgbClr val="FBAE40"/>
          </p15:clr>
        </p15:guide>
        <p15:guide id="2" pos="4233">
          <p15:clr>
            <a:srgbClr val="FBAE40"/>
          </p15:clr>
        </p15:guide>
        <p15:guide id="3" pos="434">
          <p15:clr>
            <a:srgbClr val="FBAE40"/>
          </p15:clr>
        </p15:guide>
        <p15:guide id="4" pos="803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Breaker (01-Intro)">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9408" cy="6858000"/>
          </a:xfrm>
          <a:prstGeom prst="rect">
            <a:avLst/>
          </a:prstGeom>
        </p:spPr>
      </p:pic>
      <p:sp>
        <p:nvSpPr>
          <p:cNvPr id="6" name="object 7">
            <a:extLst>
              <a:ext uri="{FF2B5EF4-FFF2-40B4-BE49-F238E27FC236}">
                <a16:creationId xmlns:a16="http://schemas.microsoft.com/office/drawing/2014/main" id="{6E78D582-A2D1-4250-9548-D0BACBD419A0}"/>
              </a:ext>
            </a:extLst>
          </p:cNvPr>
          <p:cNvSpPr/>
          <p:nvPr userDrawn="1"/>
        </p:nvSpPr>
        <p:spPr>
          <a:xfrm>
            <a:off x="435050" y="5924019"/>
            <a:ext cx="934945" cy="593856"/>
          </a:xfrm>
          <a:prstGeom prst="rect">
            <a:avLst/>
          </a:prstGeom>
          <a:blipFill>
            <a:blip r:embed="rId3" cstate="print"/>
            <a:stretch>
              <a:fillRect/>
            </a:stretch>
          </a:blipFill>
        </p:spPr>
        <p:txBody>
          <a:bodyPr wrap="square" lIns="0" tIns="0" rIns="0" bIns="0" rtlCol="0"/>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sz="1633" b="0" i="0" u="none" strike="noStrike" kern="1200" cap="none" spc="0" normalizeH="0" baseline="0" noProof="0">
              <a:ln>
                <a:noFill/>
              </a:ln>
              <a:solidFill>
                <a:srgbClr val="FFFFFF"/>
              </a:solidFill>
              <a:effectLst/>
              <a:uLnTx/>
              <a:uFillTx/>
              <a:latin typeface="Sulphur Point"/>
              <a:ea typeface="+mn-ea"/>
              <a:cs typeface="+mn-cs"/>
            </a:endParaRPr>
          </a:p>
        </p:txBody>
      </p:sp>
      <p:sp>
        <p:nvSpPr>
          <p:cNvPr id="3" name="Sub title 2">
            <a:extLst>
              <a:ext uri="{FF2B5EF4-FFF2-40B4-BE49-F238E27FC236}">
                <a16:creationId xmlns:a16="http://schemas.microsoft.com/office/drawing/2014/main" id="{8A5F5709-E8D2-4200-9D41-7B8ACF05133A}"/>
              </a:ext>
            </a:extLst>
          </p:cNvPr>
          <p:cNvSpPr>
            <a:spLocks noGrp="1"/>
          </p:cNvSpPr>
          <p:nvPr>
            <p:ph type="subTitle" idx="1"/>
          </p:nvPr>
        </p:nvSpPr>
        <p:spPr>
          <a:xfrm>
            <a:off x="625011" y="3705336"/>
            <a:ext cx="5470989" cy="1030179"/>
          </a:xfrm>
          <a:prstGeom prst="rect">
            <a:avLst/>
          </a:prstGeom>
        </p:spPr>
        <p:txBody>
          <a:bodyPr lIns="0" tIns="0" rIns="0" bIns="0" anchor="t" anchorCtr="0">
            <a:normAutofit/>
          </a:bodyPr>
          <a:lstStyle>
            <a:lvl1pPr marL="0" indent="0" algn="l" defTabSz="829475" rtl="0" eaLnBrk="1" fontAlgn="auto" latinLnBrk="0" hangingPunct="1">
              <a:lnSpc>
                <a:spcPct val="90000"/>
              </a:lnSpc>
              <a:spcBef>
                <a:spcPts val="907"/>
              </a:spcBef>
              <a:spcAft>
                <a:spcPts val="0"/>
              </a:spcAft>
              <a:buFont typeface="Arial" panose="020B0604020202020204" pitchFamily="34" charset="0"/>
              <a:buNone/>
              <a:defRPr lang="en-US" sz="2722" b="0" kern="1200" cap="all" baseline="0" dirty="0">
                <a:solidFill>
                  <a:schemeClr val="bg1">
                    <a:lumMod val="85000"/>
                  </a:schemeClr>
                </a:solidFill>
                <a:latin typeface="+mn-lt"/>
                <a:ea typeface="Lato" panose="020F0502020204030203" pitchFamily="34" charset="0"/>
                <a:cs typeface="Lato" panose="020F0502020204030203" pitchFamily="34" charset="0"/>
              </a:defRPr>
            </a:lvl1pPr>
            <a:lvl2pPr marL="414737" indent="0" algn="ctr">
              <a:buNone/>
              <a:defRPr sz="1814"/>
            </a:lvl2pPr>
            <a:lvl3pPr marL="829475" indent="0" algn="ctr">
              <a:buNone/>
              <a:defRPr sz="1633"/>
            </a:lvl3pPr>
            <a:lvl4pPr marL="1244212" indent="0" algn="ctr">
              <a:buNone/>
              <a:defRPr sz="1452"/>
            </a:lvl4pPr>
            <a:lvl5pPr marL="1658949" indent="0" algn="ctr">
              <a:buNone/>
              <a:defRPr sz="1452"/>
            </a:lvl5pPr>
            <a:lvl6pPr marL="2073686" indent="0" algn="ctr">
              <a:buNone/>
              <a:defRPr sz="1452"/>
            </a:lvl6pPr>
            <a:lvl7pPr marL="2488424" indent="0" algn="ctr">
              <a:buNone/>
              <a:defRPr sz="1452"/>
            </a:lvl7pPr>
            <a:lvl8pPr marL="2903161" indent="0" algn="ctr">
              <a:buNone/>
              <a:defRPr sz="1452"/>
            </a:lvl8pPr>
            <a:lvl9pPr marL="3317898" indent="0" algn="ctr">
              <a:buNone/>
              <a:defRPr sz="1452"/>
            </a:lvl9pPr>
          </a:lstStyle>
          <a:p>
            <a:endParaRPr lang="en-US"/>
          </a:p>
        </p:txBody>
      </p:sp>
      <p:sp>
        <p:nvSpPr>
          <p:cNvPr id="2" name="Title 2">
            <a:extLst>
              <a:ext uri="{FF2B5EF4-FFF2-40B4-BE49-F238E27FC236}">
                <a16:creationId xmlns:a16="http://schemas.microsoft.com/office/drawing/2014/main" id="{9A701D98-74A9-4E7D-B60B-CBEA4451FAE5}"/>
              </a:ext>
            </a:extLst>
          </p:cNvPr>
          <p:cNvSpPr>
            <a:spLocks noGrp="1"/>
          </p:cNvSpPr>
          <p:nvPr>
            <p:ph type="ctrTitle"/>
          </p:nvPr>
        </p:nvSpPr>
        <p:spPr>
          <a:xfrm>
            <a:off x="625011" y="975768"/>
            <a:ext cx="5470989" cy="2239625"/>
          </a:xfrm>
          <a:prstGeom prst="rect">
            <a:avLst/>
          </a:prstGeom>
        </p:spPr>
        <p:txBody>
          <a:bodyPr lIns="0" tIns="0" rIns="0" bIns="0" anchor="b" anchorCtr="0">
            <a:noAutofit/>
          </a:bodyPr>
          <a:lstStyle>
            <a:lvl1pPr algn="l" defTabSz="829475" rtl="0" eaLnBrk="1" fontAlgn="base" latinLnBrk="0" hangingPunct="1">
              <a:lnSpc>
                <a:spcPct val="90000"/>
              </a:lnSpc>
              <a:spcBef>
                <a:spcPct val="0"/>
              </a:spcBef>
              <a:spcAft>
                <a:spcPct val="0"/>
              </a:spcAft>
              <a:buNone/>
              <a:defRPr lang="en-US" sz="4355" b="0" kern="1200" cap="all" baseline="0" dirty="0">
                <a:solidFill>
                  <a:schemeClr val="bg1"/>
                </a:solidFill>
                <a:latin typeface="+mn-lt"/>
                <a:ea typeface="Lato Black" panose="020F0502020204030203" pitchFamily="34" charset="0"/>
                <a:cs typeface="Lato Black" panose="020F0502020204030203" pitchFamily="34" charset="0"/>
              </a:defRPr>
            </a:lvl1pPr>
          </a:lstStyle>
          <a:p>
            <a:endParaRPr lang="en-US"/>
          </a:p>
        </p:txBody>
      </p:sp>
      <p:sp>
        <p:nvSpPr>
          <p:cNvPr id="9" name="Rectangle 8"/>
          <p:cNvSpPr/>
          <p:nvPr userDrawn="1"/>
        </p:nvSpPr>
        <p:spPr>
          <a:xfrm rot="16200000" flipH="1">
            <a:off x="1133717" y="2888779"/>
            <a:ext cx="125757" cy="1143172"/>
          </a:xfrm>
          <a:prstGeom prst="rect">
            <a:avLst/>
          </a:prstGeom>
          <a:solidFill>
            <a:srgbClr val="D6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633"/>
          </a:p>
        </p:txBody>
      </p:sp>
    </p:spTree>
    <p:extLst>
      <p:ext uri="{BB962C8B-B14F-4D97-AF65-F5344CB8AC3E}">
        <p14:creationId xmlns:p14="http://schemas.microsoft.com/office/powerpoint/2010/main" val="2982841194"/>
      </p:ext>
    </p:extLst>
  </p:cSld>
  <p:clrMapOvr>
    <a:masterClrMapping/>
  </p:clrMapOvr>
  <p:extLst>
    <p:ext uri="{DCECCB84-F9BA-43D5-87BE-67443E8EF086}">
      <p15:sldGuideLst xmlns:p15="http://schemas.microsoft.com/office/powerpoint/2012/main">
        <p15:guide id="1" orient="horz" pos="2381">
          <p15:clr>
            <a:srgbClr val="FBAE40"/>
          </p15:clr>
        </p15:guide>
        <p15:guide id="2" pos="4233">
          <p15:clr>
            <a:srgbClr val="FBAE40"/>
          </p15:clr>
        </p15:guide>
        <p15:guide id="3" pos="434">
          <p15:clr>
            <a:srgbClr val="FBAE40"/>
          </p15:clr>
        </p15:guide>
        <p15:guide id="4" pos="803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Section Breaker (02-Roadmap)">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3835"/>
          </a:xfrm>
          <a:prstGeom prst="rect">
            <a:avLst/>
          </a:prstGeom>
        </p:spPr>
      </p:pic>
      <p:sp>
        <p:nvSpPr>
          <p:cNvPr id="6" name="object 7">
            <a:extLst>
              <a:ext uri="{FF2B5EF4-FFF2-40B4-BE49-F238E27FC236}">
                <a16:creationId xmlns:a16="http://schemas.microsoft.com/office/drawing/2014/main" id="{6E78D582-A2D1-4250-9548-D0BACBD419A0}"/>
              </a:ext>
            </a:extLst>
          </p:cNvPr>
          <p:cNvSpPr/>
          <p:nvPr userDrawn="1"/>
        </p:nvSpPr>
        <p:spPr>
          <a:xfrm>
            <a:off x="435050" y="5924019"/>
            <a:ext cx="934945" cy="593856"/>
          </a:xfrm>
          <a:prstGeom prst="rect">
            <a:avLst/>
          </a:prstGeom>
          <a:blipFill>
            <a:blip r:embed="rId3" cstate="print"/>
            <a:stretch>
              <a:fillRect/>
            </a:stretch>
          </a:blipFill>
        </p:spPr>
        <p:txBody>
          <a:bodyPr wrap="square" lIns="0" tIns="0" rIns="0" bIns="0" rtlCol="0"/>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sz="1633" b="0" i="0" u="none" strike="noStrike" kern="1200" cap="none" spc="0" normalizeH="0" baseline="0" noProof="0">
              <a:ln>
                <a:noFill/>
              </a:ln>
              <a:solidFill>
                <a:srgbClr val="FFFFFF"/>
              </a:solidFill>
              <a:effectLst/>
              <a:uLnTx/>
              <a:uFillTx/>
              <a:latin typeface="Sulphur Point"/>
              <a:ea typeface="+mn-ea"/>
              <a:cs typeface="+mn-cs"/>
            </a:endParaRPr>
          </a:p>
        </p:txBody>
      </p:sp>
      <p:sp>
        <p:nvSpPr>
          <p:cNvPr id="3" name="Sub title 2">
            <a:extLst>
              <a:ext uri="{FF2B5EF4-FFF2-40B4-BE49-F238E27FC236}">
                <a16:creationId xmlns:a16="http://schemas.microsoft.com/office/drawing/2014/main" id="{8A5F5709-E8D2-4200-9D41-7B8ACF05133A}"/>
              </a:ext>
            </a:extLst>
          </p:cNvPr>
          <p:cNvSpPr>
            <a:spLocks noGrp="1"/>
          </p:cNvSpPr>
          <p:nvPr>
            <p:ph type="subTitle" idx="1"/>
          </p:nvPr>
        </p:nvSpPr>
        <p:spPr>
          <a:xfrm>
            <a:off x="625011" y="3705336"/>
            <a:ext cx="5470989" cy="1030179"/>
          </a:xfrm>
          <a:prstGeom prst="rect">
            <a:avLst/>
          </a:prstGeom>
        </p:spPr>
        <p:txBody>
          <a:bodyPr lIns="0" tIns="0" rIns="0" bIns="0" anchor="t" anchorCtr="0">
            <a:normAutofit/>
          </a:bodyPr>
          <a:lstStyle>
            <a:lvl1pPr marL="0" indent="0" algn="l" defTabSz="829475" rtl="0" eaLnBrk="1" fontAlgn="auto" latinLnBrk="0" hangingPunct="1">
              <a:lnSpc>
                <a:spcPct val="90000"/>
              </a:lnSpc>
              <a:spcBef>
                <a:spcPts val="907"/>
              </a:spcBef>
              <a:spcAft>
                <a:spcPts val="0"/>
              </a:spcAft>
              <a:buFont typeface="Arial" panose="020B0604020202020204" pitchFamily="34" charset="0"/>
              <a:buNone/>
              <a:defRPr lang="en-US" sz="2722" b="0" kern="1200" cap="all" baseline="0" dirty="0">
                <a:solidFill>
                  <a:schemeClr val="bg1">
                    <a:lumMod val="85000"/>
                  </a:schemeClr>
                </a:solidFill>
                <a:latin typeface="+mn-lt"/>
                <a:ea typeface="Lato" panose="020F0502020204030203" pitchFamily="34" charset="0"/>
                <a:cs typeface="Lato" panose="020F0502020204030203" pitchFamily="34" charset="0"/>
              </a:defRPr>
            </a:lvl1pPr>
            <a:lvl2pPr marL="414737" indent="0" algn="ctr">
              <a:buNone/>
              <a:defRPr sz="1814"/>
            </a:lvl2pPr>
            <a:lvl3pPr marL="829475" indent="0" algn="ctr">
              <a:buNone/>
              <a:defRPr sz="1633"/>
            </a:lvl3pPr>
            <a:lvl4pPr marL="1244212" indent="0" algn="ctr">
              <a:buNone/>
              <a:defRPr sz="1452"/>
            </a:lvl4pPr>
            <a:lvl5pPr marL="1658949" indent="0" algn="ctr">
              <a:buNone/>
              <a:defRPr sz="1452"/>
            </a:lvl5pPr>
            <a:lvl6pPr marL="2073686" indent="0" algn="ctr">
              <a:buNone/>
              <a:defRPr sz="1452"/>
            </a:lvl6pPr>
            <a:lvl7pPr marL="2488424" indent="0" algn="ctr">
              <a:buNone/>
              <a:defRPr sz="1452"/>
            </a:lvl7pPr>
            <a:lvl8pPr marL="2903161" indent="0" algn="ctr">
              <a:buNone/>
              <a:defRPr sz="1452"/>
            </a:lvl8pPr>
            <a:lvl9pPr marL="3317898" indent="0" algn="ctr">
              <a:buNone/>
              <a:defRPr sz="1452"/>
            </a:lvl9pPr>
          </a:lstStyle>
          <a:p>
            <a:endParaRPr lang="en-US"/>
          </a:p>
        </p:txBody>
      </p:sp>
      <p:sp>
        <p:nvSpPr>
          <p:cNvPr id="2" name="Title 2">
            <a:extLst>
              <a:ext uri="{FF2B5EF4-FFF2-40B4-BE49-F238E27FC236}">
                <a16:creationId xmlns:a16="http://schemas.microsoft.com/office/drawing/2014/main" id="{9A701D98-74A9-4E7D-B60B-CBEA4451FAE5}"/>
              </a:ext>
            </a:extLst>
          </p:cNvPr>
          <p:cNvSpPr>
            <a:spLocks noGrp="1"/>
          </p:cNvSpPr>
          <p:nvPr>
            <p:ph type="ctrTitle"/>
          </p:nvPr>
        </p:nvSpPr>
        <p:spPr>
          <a:xfrm>
            <a:off x="625011" y="975768"/>
            <a:ext cx="5470989" cy="2239625"/>
          </a:xfrm>
          <a:prstGeom prst="rect">
            <a:avLst/>
          </a:prstGeom>
        </p:spPr>
        <p:txBody>
          <a:bodyPr lIns="0" tIns="0" rIns="0" bIns="0" anchor="b" anchorCtr="0">
            <a:noAutofit/>
          </a:bodyPr>
          <a:lstStyle>
            <a:lvl1pPr algn="l" defTabSz="829475" rtl="0" eaLnBrk="1" fontAlgn="base" latinLnBrk="0" hangingPunct="1">
              <a:lnSpc>
                <a:spcPct val="90000"/>
              </a:lnSpc>
              <a:spcBef>
                <a:spcPct val="0"/>
              </a:spcBef>
              <a:spcAft>
                <a:spcPct val="0"/>
              </a:spcAft>
              <a:buNone/>
              <a:defRPr lang="en-US" sz="4355" b="0" kern="1200" cap="all" baseline="0" dirty="0">
                <a:solidFill>
                  <a:schemeClr val="bg1"/>
                </a:solidFill>
                <a:latin typeface="+mn-lt"/>
                <a:ea typeface="Lato Black" panose="020F0502020204030203" pitchFamily="34" charset="0"/>
                <a:cs typeface="Lato Black" panose="020F0502020204030203" pitchFamily="34" charset="0"/>
              </a:defRPr>
            </a:lvl1pPr>
          </a:lstStyle>
          <a:p>
            <a:endParaRPr lang="en-US"/>
          </a:p>
        </p:txBody>
      </p:sp>
      <p:sp>
        <p:nvSpPr>
          <p:cNvPr id="9" name="Rectangle 8"/>
          <p:cNvSpPr/>
          <p:nvPr userDrawn="1"/>
        </p:nvSpPr>
        <p:spPr>
          <a:xfrm rot="16200000" flipH="1">
            <a:off x="1133717" y="2888779"/>
            <a:ext cx="125757" cy="1143172"/>
          </a:xfrm>
          <a:prstGeom prst="rect">
            <a:avLst/>
          </a:prstGeom>
          <a:solidFill>
            <a:srgbClr val="D6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633"/>
          </a:p>
        </p:txBody>
      </p:sp>
    </p:spTree>
    <p:extLst>
      <p:ext uri="{BB962C8B-B14F-4D97-AF65-F5344CB8AC3E}">
        <p14:creationId xmlns:p14="http://schemas.microsoft.com/office/powerpoint/2010/main" val="404499275"/>
      </p:ext>
    </p:extLst>
  </p:cSld>
  <p:clrMapOvr>
    <a:masterClrMapping/>
  </p:clrMapOvr>
  <p:extLst>
    <p:ext uri="{DCECCB84-F9BA-43D5-87BE-67443E8EF086}">
      <p15:sldGuideLst xmlns:p15="http://schemas.microsoft.com/office/powerpoint/2012/main">
        <p15:guide id="1" orient="horz" pos="2381">
          <p15:clr>
            <a:srgbClr val="FBAE40"/>
          </p15:clr>
        </p15:guide>
        <p15:guide id="2" pos="4233">
          <p15:clr>
            <a:srgbClr val="FBAE40"/>
          </p15:clr>
        </p15:guide>
        <p15:guide id="3" pos="434">
          <p15:clr>
            <a:srgbClr val="FBAE40"/>
          </p15:clr>
        </p15:guide>
        <p15:guide id="4" pos="803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_Section Breaker (02-Roadmap)">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9408" cy="6858000"/>
          </a:xfrm>
          <a:prstGeom prst="rect">
            <a:avLst/>
          </a:prstGeom>
        </p:spPr>
      </p:pic>
      <p:sp>
        <p:nvSpPr>
          <p:cNvPr id="6" name="object 7">
            <a:extLst>
              <a:ext uri="{FF2B5EF4-FFF2-40B4-BE49-F238E27FC236}">
                <a16:creationId xmlns:a16="http://schemas.microsoft.com/office/drawing/2014/main" id="{6E78D582-A2D1-4250-9548-D0BACBD419A0}"/>
              </a:ext>
            </a:extLst>
          </p:cNvPr>
          <p:cNvSpPr/>
          <p:nvPr userDrawn="1"/>
        </p:nvSpPr>
        <p:spPr>
          <a:xfrm>
            <a:off x="435050" y="5924019"/>
            <a:ext cx="934945" cy="593856"/>
          </a:xfrm>
          <a:prstGeom prst="rect">
            <a:avLst/>
          </a:prstGeom>
          <a:blipFill>
            <a:blip r:embed="rId3" cstate="print"/>
            <a:stretch>
              <a:fillRect/>
            </a:stretch>
          </a:blipFill>
        </p:spPr>
        <p:txBody>
          <a:bodyPr wrap="square" lIns="0" tIns="0" rIns="0" bIns="0" rtlCol="0"/>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sz="1633" b="0" i="0" u="none" strike="noStrike" kern="1200" cap="none" spc="0" normalizeH="0" baseline="0" noProof="0">
              <a:ln>
                <a:noFill/>
              </a:ln>
              <a:solidFill>
                <a:srgbClr val="FFFFFF"/>
              </a:solidFill>
              <a:effectLst/>
              <a:uLnTx/>
              <a:uFillTx/>
              <a:latin typeface="Sulphur Point"/>
              <a:ea typeface="+mn-ea"/>
              <a:cs typeface="+mn-cs"/>
            </a:endParaRPr>
          </a:p>
        </p:txBody>
      </p:sp>
      <p:sp>
        <p:nvSpPr>
          <p:cNvPr id="3" name="Sub title 2">
            <a:extLst>
              <a:ext uri="{FF2B5EF4-FFF2-40B4-BE49-F238E27FC236}">
                <a16:creationId xmlns:a16="http://schemas.microsoft.com/office/drawing/2014/main" id="{8A5F5709-E8D2-4200-9D41-7B8ACF05133A}"/>
              </a:ext>
            </a:extLst>
          </p:cNvPr>
          <p:cNvSpPr>
            <a:spLocks noGrp="1"/>
          </p:cNvSpPr>
          <p:nvPr>
            <p:ph type="subTitle" idx="1"/>
          </p:nvPr>
        </p:nvSpPr>
        <p:spPr>
          <a:xfrm>
            <a:off x="625011" y="3705336"/>
            <a:ext cx="5470989" cy="1030179"/>
          </a:xfrm>
          <a:prstGeom prst="rect">
            <a:avLst/>
          </a:prstGeom>
        </p:spPr>
        <p:txBody>
          <a:bodyPr lIns="0" tIns="0" rIns="0" bIns="0" anchor="t" anchorCtr="0">
            <a:normAutofit/>
          </a:bodyPr>
          <a:lstStyle>
            <a:lvl1pPr marL="0" indent="0" algn="l" defTabSz="829475" rtl="0" eaLnBrk="1" fontAlgn="auto" latinLnBrk="0" hangingPunct="1">
              <a:lnSpc>
                <a:spcPct val="90000"/>
              </a:lnSpc>
              <a:spcBef>
                <a:spcPts val="907"/>
              </a:spcBef>
              <a:spcAft>
                <a:spcPts val="0"/>
              </a:spcAft>
              <a:buFont typeface="Arial" panose="020B0604020202020204" pitchFamily="34" charset="0"/>
              <a:buNone/>
              <a:defRPr lang="en-US" sz="2722" b="0" kern="1200" cap="all" baseline="0" dirty="0">
                <a:solidFill>
                  <a:schemeClr val="bg1">
                    <a:lumMod val="85000"/>
                  </a:schemeClr>
                </a:solidFill>
                <a:latin typeface="+mn-lt"/>
                <a:ea typeface="Lato" panose="020F0502020204030203" pitchFamily="34" charset="0"/>
                <a:cs typeface="Lato" panose="020F0502020204030203" pitchFamily="34" charset="0"/>
              </a:defRPr>
            </a:lvl1pPr>
            <a:lvl2pPr marL="414737" indent="0" algn="ctr">
              <a:buNone/>
              <a:defRPr sz="1814"/>
            </a:lvl2pPr>
            <a:lvl3pPr marL="829475" indent="0" algn="ctr">
              <a:buNone/>
              <a:defRPr sz="1633"/>
            </a:lvl3pPr>
            <a:lvl4pPr marL="1244212" indent="0" algn="ctr">
              <a:buNone/>
              <a:defRPr sz="1452"/>
            </a:lvl4pPr>
            <a:lvl5pPr marL="1658949" indent="0" algn="ctr">
              <a:buNone/>
              <a:defRPr sz="1452"/>
            </a:lvl5pPr>
            <a:lvl6pPr marL="2073686" indent="0" algn="ctr">
              <a:buNone/>
              <a:defRPr sz="1452"/>
            </a:lvl6pPr>
            <a:lvl7pPr marL="2488424" indent="0" algn="ctr">
              <a:buNone/>
              <a:defRPr sz="1452"/>
            </a:lvl7pPr>
            <a:lvl8pPr marL="2903161" indent="0" algn="ctr">
              <a:buNone/>
              <a:defRPr sz="1452"/>
            </a:lvl8pPr>
            <a:lvl9pPr marL="3317898" indent="0" algn="ctr">
              <a:buNone/>
              <a:defRPr sz="1452"/>
            </a:lvl9pPr>
          </a:lstStyle>
          <a:p>
            <a:endParaRPr lang="en-US"/>
          </a:p>
        </p:txBody>
      </p:sp>
      <p:sp>
        <p:nvSpPr>
          <p:cNvPr id="2" name="Title 2">
            <a:extLst>
              <a:ext uri="{FF2B5EF4-FFF2-40B4-BE49-F238E27FC236}">
                <a16:creationId xmlns:a16="http://schemas.microsoft.com/office/drawing/2014/main" id="{9A701D98-74A9-4E7D-B60B-CBEA4451FAE5}"/>
              </a:ext>
            </a:extLst>
          </p:cNvPr>
          <p:cNvSpPr>
            <a:spLocks noGrp="1"/>
          </p:cNvSpPr>
          <p:nvPr>
            <p:ph type="ctrTitle"/>
          </p:nvPr>
        </p:nvSpPr>
        <p:spPr>
          <a:xfrm>
            <a:off x="625011" y="975768"/>
            <a:ext cx="5470989" cy="2239625"/>
          </a:xfrm>
          <a:prstGeom prst="rect">
            <a:avLst/>
          </a:prstGeom>
        </p:spPr>
        <p:txBody>
          <a:bodyPr lIns="0" tIns="0" rIns="0" bIns="0" anchor="b" anchorCtr="0">
            <a:noAutofit/>
          </a:bodyPr>
          <a:lstStyle>
            <a:lvl1pPr algn="l" defTabSz="829475" rtl="0" eaLnBrk="1" fontAlgn="base" latinLnBrk="0" hangingPunct="1">
              <a:lnSpc>
                <a:spcPct val="90000"/>
              </a:lnSpc>
              <a:spcBef>
                <a:spcPct val="0"/>
              </a:spcBef>
              <a:spcAft>
                <a:spcPct val="0"/>
              </a:spcAft>
              <a:buNone/>
              <a:defRPr lang="en-US" sz="4355" b="0" kern="1200" cap="all" baseline="0" dirty="0">
                <a:solidFill>
                  <a:schemeClr val="bg1"/>
                </a:solidFill>
                <a:latin typeface="+mn-lt"/>
                <a:ea typeface="Lato Black" panose="020F0502020204030203" pitchFamily="34" charset="0"/>
                <a:cs typeface="Lato Black" panose="020F0502020204030203" pitchFamily="34" charset="0"/>
              </a:defRPr>
            </a:lvl1pPr>
          </a:lstStyle>
          <a:p>
            <a:endParaRPr lang="en-US"/>
          </a:p>
        </p:txBody>
      </p:sp>
      <p:sp>
        <p:nvSpPr>
          <p:cNvPr id="9" name="Rectangle 8"/>
          <p:cNvSpPr/>
          <p:nvPr userDrawn="1"/>
        </p:nvSpPr>
        <p:spPr>
          <a:xfrm rot="16200000" flipH="1">
            <a:off x="1133717" y="2888779"/>
            <a:ext cx="125757" cy="1143172"/>
          </a:xfrm>
          <a:prstGeom prst="rect">
            <a:avLst/>
          </a:prstGeom>
          <a:solidFill>
            <a:srgbClr val="D6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633"/>
          </a:p>
        </p:txBody>
      </p:sp>
    </p:spTree>
    <p:extLst>
      <p:ext uri="{BB962C8B-B14F-4D97-AF65-F5344CB8AC3E}">
        <p14:creationId xmlns:p14="http://schemas.microsoft.com/office/powerpoint/2010/main" val="1813984757"/>
      </p:ext>
    </p:extLst>
  </p:cSld>
  <p:clrMapOvr>
    <a:masterClrMapping/>
  </p:clrMapOvr>
  <p:extLst>
    <p:ext uri="{DCECCB84-F9BA-43D5-87BE-67443E8EF086}">
      <p15:sldGuideLst xmlns:p15="http://schemas.microsoft.com/office/powerpoint/2012/main">
        <p15:guide id="1" orient="horz" pos="2381">
          <p15:clr>
            <a:srgbClr val="FBAE40"/>
          </p15:clr>
        </p15:guide>
        <p15:guide id="2" pos="4233">
          <p15:clr>
            <a:srgbClr val="FBAE40"/>
          </p15:clr>
        </p15:guide>
        <p15:guide id="3" pos="434">
          <p15:clr>
            <a:srgbClr val="FBAE40"/>
          </p15:clr>
        </p15:guide>
        <p15:guide id="4" pos="803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5_Section Breaker (02-Roadmap)">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3835"/>
          </a:xfrm>
          <a:prstGeom prst="rect">
            <a:avLst/>
          </a:prstGeom>
        </p:spPr>
      </p:pic>
      <p:sp>
        <p:nvSpPr>
          <p:cNvPr id="7" name="Rectangle 6"/>
          <p:cNvSpPr/>
          <p:nvPr userDrawn="1"/>
        </p:nvSpPr>
        <p:spPr>
          <a:xfrm>
            <a:off x="-14068" y="0"/>
            <a:ext cx="12206068" cy="6858000"/>
          </a:xfrm>
          <a:prstGeom prst="rect">
            <a:avLst/>
          </a:prstGeom>
          <a:solidFill>
            <a:srgbClr val="0F192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633"/>
          </a:p>
        </p:txBody>
      </p:sp>
      <p:sp>
        <p:nvSpPr>
          <p:cNvPr id="6" name="object 7">
            <a:extLst>
              <a:ext uri="{FF2B5EF4-FFF2-40B4-BE49-F238E27FC236}">
                <a16:creationId xmlns:a16="http://schemas.microsoft.com/office/drawing/2014/main" id="{6E78D582-A2D1-4250-9548-D0BACBD419A0}"/>
              </a:ext>
            </a:extLst>
          </p:cNvPr>
          <p:cNvSpPr/>
          <p:nvPr userDrawn="1"/>
        </p:nvSpPr>
        <p:spPr>
          <a:xfrm>
            <a:off x="435050" y="5924019"/>
            <a:ext cx="934945" cy="593856"/>
          </a:xfrm>
          <a:prstGeom prst="rect">
            <a:avLst/>
          </a:prstGeom>
          <a:blipFill>
            <a:blip r:embed="rId3" cstate="print"/>
            <a:stretch>
              <a:fillRect/>
            </a:stretch>
          </a:blipFill>
        </p:spPr>
        <p:txBody>
          <a:bodyPr wrap="square" lIns="0" tIns="0" rIns="0" bIns="0" rtlCol="0"/>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sz="1633" b="0" i="0" u="none" strike="noStrike" kern="1200" cap="none" spc="0" normalizeH="0" baseline="0" noProof="0">
              <a:ln>
                <a:noFill/>
              </a:ln>
              <a:solidFill>
                <a:srgbClr val="FFFFFF"/>
              </a:solidFill>
              <a:effectLst/>
              <a:uLnTx/>
              <a:uFillTx/>
              <a:latin typeface="Sulphur Point"/>
              <a:ea typeface="+mn-ea"/>
              <a:cs typeface="+mn-cs"/>
            </a:endParaRPr>
          </a:p>
        </p:txBody>
      </p:sp>
      <p:sp>
        <p:nvSpPr>
          <p:cNvPr id="3" name="Sub title 2">
            <a:extLst>
              <a:ext uri="{FF2B5EF4-FFF2-40B4-BE49-F238E27FC236}">
                <a16:creationId xmlns:a16="http://schemas.microsoft.com/office/drawing/2014/main" id="{8A5F5709-E8D2-4200-9D41-7B8ACF05133A}"/>
              </a:ext>
            </a:extLst>
          </p:cNvPr>
          <p:cNvSpPr>
            <a:spLocks noGrp="1"/>
          </p:cNvSpPr>
          <p:nvPr>
            <p:ph type="subTitle" idx="1"/>
          </p:nvPr>
        </p:nvSpPr>
        <p:spPr>
          <a:xfrm>
            <a:off x="625011" y="3705336"/>
            <a:ext cx="5470989" cy="1030179"/>
          </a:xfrm>
          <a:prstGeom prst="rect">
            <a:avLst/>
          </a:prstGeom>
        </p:spPr>
        <p:txBody>
          <a:bodyPr lIns="0" tIns="0" rIns="0" bIns="0" anchor="t" anchorCtr="0">
            <a:normAutofit/>
          </a:bodyPr>
          <a:lstStyle>
            <a:lvl1pPr marL="0" indent="0" algn="l" defTabSz="829475" rtl="0" eaLnBrk="1" fontAlgn="auto" latinLnBrk="0" hangingPunct="1">
              <a:lnSpc>
                <a:spcPct val="90000"/>
              </a:lnSpc>
              <a:spcBef>
                <a:spcPts val="907"/>
              </a:spcBef>
              <a:spcAft>
                <a:spcPts val="0"/>
              </a:spcAft>
              <a:buFont typeface="Arial" panose="020B0604020202020204" pitchFamily="34" charset="0"/>
              <a:buNone/>
              <a:defRPr lang="en-US" sz="2722" b="0" kern="1200" cap="all" baseline="0" dirty="0">
                <a:solidFill>
                  <a:schemeClr val="bg1">
                    <a:lumMod val="85000"/>
                  </a:schemeClr>
                </a:solidFill>
                <a:latin typeface="+mn-lt"/>
                <a:ea typeface="Lato" panose="020F0502020204030203" pitchFamily="34" charset="0"/>
                <a:cs typeface="Lato" panose="020F0502020204030203" pitchFamily="34" charset="0"/>
              </a:defRPr>
            </a:lvl1pPr>
            <a:lvl2pPr marL="414737" indent="0" algn="ctr">
              <a:buNone/>
              <a:defRPr sz="1814"/>
            </a:lvl2pPr>
            <a:lvl3pPr marL="829475" indent="0" algn="ctr">
              <a:buNone/>
              <a:defRPr sz="1633"/>
            </a:lvl3pPr>
            <a:lvl4pPr marL="1244212" indent="0" algn="ctr">
              <a:buNone/>
              <a:defRPr sz="1452"/>
            </a:lvl4pPr>
            <a:lvl5pPr marL="1658949" indent="0" algn="ctr">
              <a:buNone/>
              <a:defRPr sz="1452"/>
            </a:lvl5pPr>
            <a:lvl6pPr marL="2073686" indent="0" algn="ctr">
              <a:buNone/>
              <a:defRPr sz="1452"/>
            </a:lvl6pPr>
            <a:lvl7pPr marL="2488424" indent="0" algn="ctr">
              <a:buNone/>
              <a:defRPr sz="1452"/>
            </a:lvl7pPr>
            <a:lvl8pPr marL="2903161" indent="0" algn="ctr">
              <a:buNone/>
              <a:defRPr sz="1452"/>
            </a:lvl8pPr>
            <a:lvl9pPr marL="3317898" indent="0" algn="ctr">
              <a:buNone/>
              <a:defRPr sz="1452"/>
            </a:lvl9pPr>
          </a:lstStyle>
          <a:p>
            <a:endParaRPr lang="en-US"/>
          </a:p>
        </p:txBody>
      </p:sp>
      <p:sp>
        <p:nvSpPr>
          <p:cNvPr id="2" name="Title 2">
            <a:extLst>
              <a:ext uri="{FF2B5EF4-FFF2-40B4-BE49-F238E27FC236}">
                <a16:creationId xmlns:a16="http://schemas.microsoft.com/office/drawing/2014/main" id="{9A701D98-74A9-4E7D-B60B-CBEA4451FAE5}"/>
              </a:ext>
            </a:extLst>
          </p:cNvPr>
          <p:cNvSpPr>
            <a:spLocks noGrp="1"/>
          </p:cNvSpPr>
          <p:nvPr>
            <p:ph type="ctrTitle"/>
          </p:nvPr>
        </p:nvSpPr>
        <p:spPr>
          <a:xfrm>
            <a:off x="625011" y="975768"/>
            <a:ext cx="5470989" cy="2239625"/>
          </a:xfrm>
          <a:prstGeom prst="rect">
            <a:avLst/>
          </a:prstGeom>
        </p:spPr>
        <p:txBody>
          <a:bodyPr lIns="0" tIns="0" rIns="0" bIns="0" anchor="b" anchorCtr="0">
            <a:noAutofit/>
          </a:bodyPr>
          <a:lstStyle>
            <a:lvl1pPr algn="l" defTabSz="829475" rtl="0" eaLnBrk="1" fontAlgn="base" latinLnBrk="0" hangingPunct="1">
              <a:lnSpc>
                <a:spcPct val="90000"/>
              </a:lnSpc>
              <a:spcBef>
                <a:spcPct val="0"/>
              </a:spcBef>
              <a:spcAft>
                <a:spcPct val="0"/>
              </a:spcAft>
              <a:buNone/>
              <a:defRPr lang="en-US" sz="4355" b="0" kern="1200" cap="all" baseline="0" dirty="0">
                <a:solidFill>
                  <a:schemeClr val="bg1"/>
                </a:solidFill>
                <a:latin typeface="+mn-lt"/>
                <a:ea typeface="Lato Black" panose="020F0502020204030203" pitchFamily="34" charset="0"/>
                <a:cs typeface="Lato Black" panose="020F0502020204030203" pitchFamily="34" charset="0"/>
              </a:defRPr>
            </a:lvl1pPr>
          </a:lstStyle>
          <a:p>
            <a:endParaRPr lang="en-US"/>
          </a:p>
        </p:txBody>
      </p:sp>
      <p:sp>
        <p:nvSpPr>
          <p:cNvPr id="9" name="Rectangle 8"/>
          <p:cNvSpPr/>
          <p:nvPr userDrawn="1"/>
        </p:nvSpPr>
        <p:spPr>
          <a:xfrm rot="16200000" flipH="1">
            <a:off x="1133717" y="2888779"/>
            <a:ext cx="125757" cy="1143172"/>
          </a:xfrm>
          <a:prstGeom prst="rect">
            <a:avLst/>
          </a:prstGeom>
          <a:solidFill>
            <a:srgbClr val="D6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633"/>
          </a:p>
        </p:txBody>
      </p:sp>
    </p:spTree>
    <p:extLst>
      <p:ext uri="{BB962C8B-B14F-4D97-AF65-F5344CB8AC3E}">
        <p14:creationId xmlns:p14="http://schemas.microsoft.com/office/powerpoint/2010/main" val="359463552"/>
      </p:ext>
    </p:extLst>
  </p:cSld>
  <p:clrMapOvr>
    <a:masterClrMapping/>
  </p:clrMapOvr>
  <p:extLst>
    <p:ext uri="{DCECCB84-F9BA-43D5-87BE-67443E8EF086}">
      <p15:sldGuideLst xmlns:p15="http://schemas.microsoft.com/office/powerpoint/2012/main">
        <p15:guide id="1" orient="horz" pos="2381">
          <p15:clr>
            <a:srgbClr val="FBAE40"/>
          </p15:clr>
        </p15:guide>
        <p15:guide id="2" pos="4233">
          <p15:clr>
            <a:srgbClr val="FBAE40"/>
          </p15:clr>
        </p15:guide>
        <p15:guide id="3" pos="434">
          <p15:clr>
            <a:srgbClr val="FBAE40"/>
          </p15:clr>
        </p15:guide>
        <p15:guide id="4" pos="803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4_Section Breaker (02-Roadmap)">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9408" cy="6858000"/>
          </a:xfrm>
          <a:prstGeom prst="rect">
            <a:avLst/>
          </a:prstGeom>
        </p:spPr>
      </p:pic>
      <p:sp>
        <p:nvSpPr>
          <p:cNvPr id="7" name="Rectangle 6"/>
          <p:cNvSpPr/>
          <p:nvPr userDrawn="1"/>
        </p:nvSpPr>
        <p:spPr>
          <a:xfrm>
            <a:off x="-14068" y="0"/>
            <a:ext cx="12206068" cy="6858000"/>
          </a:xfrm>
          <a:prstGeom prst="rect">
            <a:avLst/>
          </a:prstGeom>
          <a:solidFill>
            <a:srgbClr val="0F192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633"/>
          </a:p>
        </p:txBody>
      </p:sp>
      <p:sp>
        <p:nvSpPr>
          <p:cNvPr id="6" name="object 7">
            <a:extLst>
              <a:ext uri="{FF2B5EF4-FFF2-40B4-BE49-F238E27FC236}">
                <a16:creationId xmlns:a16="http://schemas.microsoft.com/office/drawing/2014/main" id="{6E78D582-A2D1-4250-9548-D0BACBD419A0}"/>
              </a:ext>
            </a:extLst>
          </p:cNvPr>
          <p:cNvSpPr/>
          <p:nvPr userDrawn="1"/>
        </p:nvSpPr>
        <p:spPr>
          <a:xfrm>
            <a:off x="435050" y="5924019"/>
            <a:ext cx="934945" cy="593856"/>
          </a:xfrm>
          <a:prstGeom prst="rect">
            <a:avLst/>
          </a:prstGeom>
          <a:blipFill>
            <a:blip r:embed="rId3" cstate="print"/>
            <a:stretch>
              <a:fillRect/>
            </a:stretch>
          </a:blipFill>
        </p:spPr>
        <p:txBody>
          <a:bodyPr wrap="square" lIns="0" tIns="0" rIns="0" bIns="0" rtlCol="0"/>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sz="1633" b="0" i="0" u="none" strike="noStrike" kern="1200" cap="none" spc="0" normalizeH="0" baseline="0" noProof="0">
              <a:ln>
                <a:noFill/>
              </a:ln>
              <a:solidFill>
                <a:srgbClr val="FFFFFF"/>
              </a:solidFill>
              <a:effectLst/>
              <a:uLnTx/>
              <a:uFillTx/>
              <a:latin typeface="Sulphur Point"/>
              <a:ea typeface="+mn-ea"/>
              <a:cs typeface="+mn-cs"/>
            </a:endParaRPr>
          </a:p>
        </p:txBody>
      </p:sp>
      <p:sp>
        <p:nvSpPr>
          <p:cNvPr id="3" name="Sub title 2">
            <a:extLst>
              <a:ext uri="{FF2B5EF4-FFF2-40B4-BE49-F238E27FC236}">
                <a16:creationId xmlns:a16="http://schemas.microsoft.com/office/drawing/2014/main" id="{8A5F5709-E8D2-4200-9D41-7B8ACF05133A}"/>
              </a:ext>
            </a:extLst>
          </p:cNvPr>
          <p:cNvSpPr>
            <a:spLocks noGrp="1"/>
          </p:cNvSpPr>
          <p:nvPr>
            <p:ph type="subTitle" idx="1"/>
          </p:nvPr>
        </p:nvSpPr>
        <p:spPr>
          <a:xfrm>
            <a:off x="625011" y="3705336"/>
            <a:ext cx="5470989" cy="1030179"/>
          </a:xfrm>
          <a:prstGeom prst="rect">
            <a:avLst/>
          </a:prstGeom>
        </p:spPr>
        <p:txBody>
          <a:bodyPr lIns="0" tIns="0" rIns="0" bIns="0" anchor="t" anchorCtr="0">
            <a:normAutofit/>
          </a:bodyPr>
          <a:lstStyle>
            <a:lvl1pPr marL="0" indent="0" algn="l" defTabSz="829475" rtl="0" eaLnBrk="1" fontAlgn="auto" latinLnBrk="0" hangingPunct="1">
              <a:lnSpc>
                <a:spcPct val="90000"/>
              </a:lnSpc>
              <a:spcBef>
                <a:spcPts val="907"/>
              </a:spcBef>
              <a:spcAft>
                <a:spcPts val="0"/>
              </a:spcAft>
              <a:buFont typeface="Arial" panose="020B0604020202020204" pitchFamily="34" charset="0"/>
              <a:buNone/>
              <a:defRPr lang="en-US" sz="2722" b="0" kern="1200" cap="all" baseline="0" dirty="0">
                <a:solidFill>
                  <a:schemeClr val="bg1">
                    <a:lumMod val="85000"/>
                  </a:schemeClr>
                </a:solidFill>
                <a:latin typeface="+mn-lt"/>
                <a:ea typeface="Lato" panose="020F0502020204030203" pitchFamily="34" charset="0"/>
                <a:cs typeface="Lato" panose="020F0502020204030203" pitchFamily="34" charset="0"/>
              </a:defRPr>
            </a:lvl1pPr>
            <a:lvl2pPr marL="414737" indent="0" algn="ctr">
              <a:buNone/>
              <a:defRPr sz="1814"/>
            </a:lvl2pPr>
            <a:lvl3pPr marL="829475" indent="0" algn="ctr">
              <a:buNone/>
              <a:defRPr sz="1633"/>
            </a:lvl3pPr>
            <a:lvl4pPr marL="1244212" indent="0" algn="ctr">
              <a:buNone/>
              <a:defRPr sz="1452"/>
            </a:lvl4pPr>
            <a:lvl5pPr marL="1658949" indent="0" algn="ctr">
              <a:buNone/>
              <a:defRPr sz="1452"/>
            </a:lvl5pPr>
            <a:lvl6pPr marL="2073686" indent="0" algn="ctr">
              <a:buNone/>
              <a:defRPr sz="1452"/>
            </a:lvl6pPr>
            <a:lvl7pPr marL="2488424" indent="0" algn="ctr">
              <a:buNone/>
              <a:defRPr sz="1452"/>
            </a:lvl7pPr>
            <a:lvl8pPr marL="2903161" indent="0" algn="ctr">
              <a:buNone/>
              <a:defRPr sz="1452"/>
            </a:lvl8pPr>
            <a:lvl9pPr marL="3317898" indent="0" algn="ctr">
              <a:buNone/>
              <a:defRPr sz="1452"/>
            </a:lvl9pPr>
          </a:lstStyle>
          <a:p>
            <a:endParaRPr lang="en-US"/>
          </a:p>
        </p:txBody>
      </p:sp>
      <p:sp>
        <p:nvSpPr>
          <p:cNvPr id="2" name="Title 2">
            <a:extLst>
              <a:ext uri="{FF2B5EF4-FFF2-40B4-BE49-F238E27FC236}">
                <a16:creationId xmlns:a16="http://schemas.microsoft.com/office/drawing/2014/main" id="{9A701D98-74A9-4E7D-B60B-CBEA4451FAE5}"/>
              </a:ext>
            </a:extLst>
          </p:cNvPr>
          <p:cNvSpPr>
            <a:spLocks noGrp="1"/>
          </p:cNvSpPr>
          <p:nvPr>
            <p:ph type="ctrTitle"/>
          </p:nvPr>
        </p:nvSpPr>
        <p:spPr>
          <a:xfrm>
            <a:off x="625011" y="975768"/>
            <a:ext cx="5470989" cy="2239625"/>
          </a:xfrm>
          <a:prstGeom prst="rect">
            <a:avLst/>
          </a:prstGeom>
        </p:spPr>
        <p:txBody>
          <a:bodyPr lIns="0" tIns="0" rIns="0" bIns="0" anchor="b" anchorCtr="0">
            <a:noAutofit/>
          </a:bodyPr>
          <a:lstStyle>
            <a:lvl1pPr algn="l" defTabSz="829475" rtl="0" eaLnBrk="1" fontAlgn="base" latinLnBrk="0" hangingPunct="1">
              <a:lnSpc>
                <a:spcPct val="90000"/>
              </a:lnSpc>
              <a:spcBef>
                <a:spcPct val="0"/>
              </a:spcBef>
              <a:spcAft>
                <a:spcPct val="0"/>
              </a:spcAft>
              <a:buNone/>
              <a:defRPr lang="en-US" sz="4355" b="0" kern="1200" cap="all" baseline="0" dirty="0">
                <a:solidFill>
                  <a:schemeClr val="bg1"/>
                </a:solidFill>
                <a:latin typeface="+mn-lt"/>
                <a:ea typeface="Lato Black" panose="020F0502020204030203" pitchFamily="34" charset="0"/>
                <a:cs typeface="Lato Black" panose="020F0502020204030203" pitchFamily="34" charset="0"/>
              </a:defRPr>
            </a:lvl1pPr>
          </a:lstStyle>
          <a:p>
            <a:endParaRPr lang="en-US"/>
          </a:p>
        </p:txBody>
      </p:sp>
      <p:sp>
        <p:nvSpPr>
          <p:cNvPr id="9" name="Rectangle 8"/>
          <p:cNvSpPr/>
          <p:nvPr userDrawn="1"/>
        </p:nvSpPr>
        <p:spPr>
          <a:xfrm rot="16200000" flipH="1">
            <a:off x="1133717" y="2888779"/>
            <a:ext cx="125757" cy="1143172"/>
          </a:xfrm>
          <a:prstGeom prst="rect">
            <a:avLst/>
          </a:prstGeom>
          <a:solidFill>
            <a:srgbClr val="D6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633"/>
          </a:p>
        </p:txBody>
      </p:sp>
    </p:spTree>
    <p:extLst>
      <p:ext uri="{BB962C8B-B14F-4D97-AF65-F5344CB8AC3E}">
        <p14:creationId xmlns:p14="http://schemas.microsoft.com/office/powerpoint/2010/main" val="546347308"/>
      </p:ext>
    </p:extLst>
  </p:cSld>
  <p:clrMapOvr>
    <a:masterClrMapping/>
  </p:clrMapOvr>
  <p:extLst>
    <p:ext uri="{DCECCB84-F9BA-43D5-87BE-67443E8EF086}">
      <p15:sldGuideLst xmlns:p15="http://schemas.microsoft.com/office/powerpoint/2012/main">
        <p15:guide id="1" orient="horz" pos="2381">
          <p15:clr>
            <a:srgbClr val="FBAE40"/>
          </p15:clr>
        </p15:guide>
        <p15:guide id="2" pos="4233">
          <p15:clr>
            <a:srgbClr val="FBAE40"/>
          </p15:clr>
        </p15:guide>
        <p15:guide id="3" pos="434">
          <p15:clr>
            <a:srgbClr val="FBAE40"/>
          </p15:clr>
        </p15:guide>
        <p15:guide id="4" pos="803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Section Breaker (02-Roadmap)">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8" y="0"/>
            <a:ext cx="12194138" cy="6855037"/>
          </a:xfrm>
          <a:prstGeom prst="rect">
            <a:avLst/>
          </a:prstGeom>
        </p:spPr>
      </p:pic>
      <p:sp>
        <p:nvSpPr>
          <p:cNvPr id="8" name="Rectangle 7"/>
          <p:cNvSpPr/>
          <p:nvPr userDrawn="1"/>
        </p:nvSpPr>
        <p:spPr>
          <a:xfrm>
            <a:off x="-14068" y="0"/>
            <a:ext cx="12206068" cy="6858000"/>
          </a:xfrm>
          <a:prstGeom prst="rect">
            <a:avLst/>
          </a:prstGeom>
          <a:solidFill>
            <a:srgbClr val="0F192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633"/>
          </a:p>
        </p:txBody>
      </p:sp>
      <p:sp>
        <p:nvSpPr>
          <p:cNvPr id="6" name="object 7">
            <a:extLst>
              <a:ext uri="{FF2B5EF4-FFF2-40B4-BE49-F238E27FC236}">
                <a16:creationId xmlns:a16="http://schemas.microsoft.com/office/drawing/2014/main" id="{6E78D582-A2D1-4250-9548-D0BACBD419A0}"/>
              </a:ext>
            </a:extLst>
          </p:cNvPr>
          <p:cNvSpPr/>
          <p:nvPr userDrawn="1"/>
        </p:nvSpPr>
        <p:spPr>
          <a:xfrm>
            <a:off x="435050" y="5924019"/>
            <a:ext cx="934945" cy="593856"/>
          </a:xfrm>
          <a:prstGeom prst="rect">
            <a:avLst/>
          </a:prstGeom>
          <a:blipFill>
            <a:blip r:embed="rId3" cstate="print"/>
            <a:stretch>
              <a:fillRect/>
            </a:stretch>
          </a:blipFill>
        </p:spPr>
        <p:txBody>
          <a:bodyPr wrap="square" lIns="0" tIns="0" rIns="0" bIns="0" rtlCol="0"/>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sz="1633" b="0" i="0" u="none" strike="noStrike" kern="1200" cap="none" spc="0" normalizeH="0" baseline="0" noProof="0">
              <a:ln>
                <a:noFill/>
              </a:ln>
              <a:solidFill>
                <a:srgbClr val="FFFFFF"/>
              </a:solidFill>
              <a:effectLst/>
              <a:uLnTx/>
              <a:uFillTx/>
              <a:latin typeface="Sulphur Point"/>
              <a:ea typeface="+mn-ea"/>
              <a:cs typeface="+mn-cs"/>
            </a:endParaRPr>
          </a:p>
        </p:txBody>
      </p:sp>
      <p:sp>
        <p:nvSpPr>
          <p:cNvPr id="3" name="Sub title 2">
            <a:extLst>
              <a:ext uri="{FF2B5EF4-FFF2-40B4-BE49-F238E27FC236}">
                <a16:creationId xmlns:a16="http://schemas.microsoft.com/office/drawing/2014/main" id="{8A5F5709-E8D2-4200-9D41-7B8ACF05133A}"/>
              </a:ext>
            </a:extLst>
          </p:cNvPr>
          <p:cNvSpPr>
            <a:spLocks noGrp="1"/>
          </p:cNvSpPr>
          <p:nvPr>
            <p:ph type="subTitle" idx="1"/>
          </p:nvPr>
        </p:nvSpPr>
        <p:spPr>
          <a:xfrm>
            <a:off x="625011" y="3705336"/>
            <a:ext cx="5470989" cy="1030179"/>
          </a:xfrm>
          <a:prstGeom prst="rect">
            <a:avLst/>
          </a:prstGeom>
        </p:spPr>
        <p:txBody>
          <a:bodyPr lIns="0" tIns="0" rIns="0" bIns="0" anchor="t" anchorCtr="0">
            <a:normAutofit/>
          </a:bodyPr>
          <a:lstStyle>
            <a:lvl1pPr marL="0" indent="0" algn="l" defTabSz="829475" rtl="0" eaLnBrk="1" fontAlgn="auto" latinLnBrk="0" hangingPunct="1">
              <a:lnSpc>
                <a:spcPct val="90000"/>
              </a:lnSpc>
              <a:spcBef>
                <a:spcPts val="907"/>
              </a:spcBef>
              <a:spcAft>
                <a:spcPts val="0"/>
              </a:spcAft>
              <a:buFont typeface="Arial" panose="020B0604020202020204" pitchFamily="34" charset="0"/>
              <a:buNone/>
              <a:defRPr lang="en-US" sz="2722" b="0" kern="1200" cap="all" baseline="0" dirty="0">
                <a:solidFill>
                  <a:schemeClr val="bg1">
                    <a:lumMod val="85000"/>
                  </a:schemeClr>
                </a:solidFill>
                <a:latin typeface="+mn-lt"/>
                <a:ea typeface="Lato" panose="020F0502020204030203" pitchFamily="34" charset="0"/>
                <a:cs typeface="Lato" panose="020F0502020204030203" pitchFamily="34" charset="0"/>
              </a:defRPr>
            </a:lvl1pPr>
            <a:lvl2pPr marL="414737" indent="0" algn="ctr">
              <a:buNone/>
              <a:defRPr sz="1814"/>
            </a:lvl2pPr>
            <a:lvl3pPr marL="829475" indent="0" algn="ctr">
              <a:buNone/>
              <a:defRPr sz="1633"/>
            </a:lvl3pPr>
            <a:lvl4pPr marL="1244212" indent="0" algn="ctr">
              <a:buNone/>
              <a:defRPr sz="1452"/>
            </a:lvl4pPr>
            <a:lvl5pPr marL="1658949" indent="0" algn="ctr">
              <a:buNone/>
              <a:defRPr sz="1452"/>
            </a:lvl5pPr>
            <a:lvl6pPr marL="2073686" indent="0" algn="ctr">
              <a:buNone/>
              <a:defRPr sz="1452"/>
            </a:lvl6pPr>
            <a:lvl7pPr marL="2488424" indent="0" algn="ctr">
              <a:buNone/>
              <a:defRPr sz="1452"/>
            </a:lvl7pPr>
            <a:lvl8pPr marL="2903161" indent="0" algn="ctr">
              <a:buNone/>
              <a:defRPr sz="1452"/>
            </a:lvl8pPr>
            <a:lvl9pPr marL="3317898" indent="0" algn="ctr">
              <a:buNone/>
              <a:defRPr sz="1452"/>
            </a:lvl9pPr>
          </a:lstStyle>
          <a:p>
            <a:endParaRPr lang="en-US"/>
          </a:p>
        </p:txBody>
      </p:sp>
      <p:sp>
        <p:nvSpPr>
          <p:cNvPr id="2" name="Title 2">
            <a:extLst>
              <a:ext uri="{FF2B5EF4-FFF2-40B4-BE49-F238E27FC236}">
                <a16:creationId xmlns:a16="http://schemas.microsoft.com/office/drawing/2014/main" id="{9A701D98-74A9-4E7D-B60B-CBEA4451FAE5}"/>
              </a:ext>
            </a:extLst>
          </p:cNvPr>
          <p:cNvSpPr>
            <a:spLocks noGrp="1"/>
          </p:cNvSpPr>
          <p:nvPr>
            <p:ph type="ctrTitle"/>
          </p:nvPr>
        </p:nvSpPr>
        <p:spPr>
          <a:xfrm>
            <a:off x="625011" y="975768"/>
            <a:ext cx="5470989" cy="2239625"/>
          </a:xfrm>
          <a:prstGeom prst="rect">
            <a:avLst/>
          </a:prstGeom>
        </p:spPr>
        <p:txBody>
          <a:bodyPr lIns="0" tIns="0" rIns="0" bIns="0" anchor="b" anchorCtr="0">
            <a:noAutofit/>
          </a:bodyPr>
          <a:lstStyle>
            <a:lvl1pPr algn="l" defTabSz="829475" rtl="0" eaLnBrk="1" fontAlgn="base" latinLnBrk="0" hangingPunct="1">
              <a:lnSpc>
                <a:spcPct val="90000"/>
              </a:lnSpc>
              <a:spcBef>
                <a:spcPct val="0"/>
              </a:spcBef>
              <a:spcAft>
                <a:spcPct val="0"/>
              </a:spcAft>
              <a:buNone/>
              <a:defRPr lang="en-US" sz="4355" b="0" kern="1200" cap="all" baseline="0" dirty="0">
                <a:solidFill>
                  <a:schemeClr val="bg1"/>
                </a:solidFill>
                <a:latin typeface="+mn-lt"/>
                <a:ea typeface="Lato Black" panose="020F0502020204030203" pitchFamily="34" charset="0"/>
                <a:cs typeface="Lato Black" panose="020F0502020204030203" pitchFamily="34" charset="0"/>
              </a:defRPr>
            </a:lvl1pPr>
          </a:lstStyle>
          <a:p>
            <a:endParaRPr lang="en-US"/>
          </a:p>
        </p:txBody>
      </p:sp>
      <p:sp>
        <p:nvSpPr>
          <p:cNvPr id="9" name="Rectangle 8"/>
          <p:cNvSpPr/>
          <p:nvPr userDrawn="1"/>
        </p:nvSpPr>
        <p:spPr>
          <a:xfrm rot="16200000" flipH="1">
            <a:off x="1133717" y="2888779"/>
            <a:ext cx="125757" cy="1143172"/>
          </a:xfrm>
          <a:prstGeom prst="rect">
            <a:avLst/>
          </a:prstGeom>
          <a:solidFill>
            <a:srgbClr val="D6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633"/>
          </a:p>
        </p:txBody>
      </p:sp>
    </p:spTree>
    <p:extLst>
      <p:ext uri="{BB962C8B-B14F-4D97-AF65-F5344CB8AC3E}">
        <p14:creationId xmlns:p14="http://schemas.microsoft.com/office/powerpoint/2010/main" val="3244687275"/>
      </p:ext>
    </p:extLst>
  </p:cSld>
  <p:clrMapOvr>
    <a:masterClrMapping/>
  </p:clrMapOvr>
  <p:extLst>
    <p:ext uri="{DCECCB84-F9BA-43D5-87BE-67443E8EF086}">
      <p15:sldGuideLst xmlns:p15="http://schemas.microsoft.com/office/powerpoint/2012/main">
        <p15:guide id="1" orient="horz" pos="2381">
          <p15:clr>
            <a:srgbClr val="FBAE40"/>
          </p15:clr>
        </p15:guide>
        <p15:guide id="2" pos="4233">
          <p15:clr>
            <a:srgbClr val="FBAE40"/>
          </p15:clr>
        </p15:guide>
        <p15:guide id="3" pos="434">
          <p15:clr>
            <a:srgbClr val="FBAE40"/>
          </p15:clr>
        </p15:guide>
        <p15:guide id="4" pos="803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5_Section Breaker">
    <p:spTree>
      <p:nvGrpSpPr>
        <p:cNvPr id="1" name=""/>
        <p:cNvGrpSpPr/>
        <p:nvPr/>
      </p:nvGrpSpPr>
      <p:grpSpPr>
        <a:xfrm>
          <a:off x="0" y="0"/>
          <a:ext cx="0" cy="0"/>
          <a:chOff x="0" y="0"/>
          <a:chExt cx="0" cy="0"/>
        </a:xfrm>
      </p:grpSpPr>
      <p:sp>
        <p:nvSpPr>
          <p:cNvPr id="6" name="object 7">
            <a:extLst>
              <a:ext uri="{FF2B5EF4-FFF2-40B4-BE49-F238E27FC236}">
                <a16:creationId xmlns:a16="http://schemas.microsoft.com/office/drawing/2014/main" id="{6E78D582-A2D1-4250-9548-D0BACBD419A0}"/>
              </a:ext>
            </a:extLst>
          </p:cNvPr>
          <p:cNvSpPr/>
          <p:nvPr userDrawn="1"/>
        </p:nvSpPr>
        <p:spPr>
          <a:xfrm>
            <a:off x="435050" y="5924019"/>
            <a:ext cx="934945" cy="593856"/>
          </a:xfrm>
          <a:prstGeom prst="rect">
            <a:avLst/>
          </a:prstGeom>
          <a:blipFill>
            <a:blip r:embed="rId2" cstate="print"/>
            <a:stretch>
              <a:fillRect/>
            </a:stretch>
          </a:blipFill>
        </p:spPr>
        <p:txBody>
          <a:bodyPr wrap="square" lIns="0" tIns="0" rIns="0" bIns="0" rtlCol="0"/>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sz="1633" b="0" i="0" u="none" strike="noStrike" kern="1200" cap="none" spc="0" normalizeH="0" baseline="0" noProof="0">
              <a:ln>
                <a:noFill/>
              </a:ln>
              <a:solidFill>
                <a:srgbClr val="FFFFFF"/>
              </a:solidFill>
              <a:effectLst/>
              <a:uLnTx/>
              <a:uFillTx/>
              <a:latin typeface="Sulphur Point"/>
              <a:ea typeface="+mn-ea"/>
              <a:cs typeface="+mn-cs"/>
            </a:endParaRPr>
          </a:p>
        </p:txBody>
      </p:sp>
      <p:sp>
        <p:nvSpPr>
          <p:cNvPr id="3" name="Sub title 2">
            <a:extLst>
              <a:ext uri="{FF2B5EF4-FFF2-40B4-BE49-F238E27FC236}">
                <a16:creationId xmlns:a16="http://schemas.microsoft.com/office/drawing/2014/main" id="{8A5F5709-E8D2-4200-9D41-7B8ACF05133A}"/>
              </a:ext>
            </a:extLst>
          </p:cNvPr>
          <p:cNvSpPr>
            <a:spLocks noGrp="1"/>
          </p:cNvSpPr>
          <p:nvPr>
            <p:ph type="subTitle" idx="1"/>
          </p:nvPr>
        </p:nvSpPr>
        <p:spPr>
          <a:xfrm>
            <a:off x="625010" y="3929470"/>
            <a:ext cx="10941982" cy="485824"/>
          </a:xfrm>
          <a:prstGeom prst="rect">
            <a:avLst/>
          </a:prstGeom>
        </p:spPr>
        <p:txBody>
          <a:bodyPr lIns="0" tIns="0" rIns="0" bIns="0" anchor="ctr" anchorCtr="0">
            <a:normAutofit/>
          </a:bodyPr>
          <a:lstStyle>
            <a:lvl1pPr marL="0" indent="0" algn="l" defTabSz="829475" rtl="0" eaLnBrk="1" fontAlgn="auto" latinLnBrk="0" hangingPunct="1">
              <a:lnSpc>
                <a:spcPct val="90000"/>
              </a:lnSpc>
              <a:spcBef>
                <a:spcPts val="907"/>
              </a:spcBef>
              <a:spcAft>
                <a:spcPts val="0"/>
              </a:spcAft>
              <a:buFont typeface="Arial" panose="020B0604020202020204" pitchFamily="34" charset="0"/>
              <a:buNone/>
              <a:defRPr lang="en-US" sz="2722" b="0" kern="1200" cap="all" baseline="0" dirty="0">
                <a:solidFill>
                  <a:schemeClr val="bg1">
                    <a:lumMod val="85000"/>
                  </a:schemeClr>
                </a:solidFill>
                <a:latin typeface="+mn-lt"/>
                <a:ea typeface="Lato" panose="020F0502020204030203" pitchFamily="34" charset="0"/>
                <a:cs typeface="Lato" panose="020F0502020204030203" pitchFamily="34" charset="0"/>
              </a:defRPr>
            </a:lvl1pPr>
            <a:lvl2pPr marL="414737" indent="0" algn="ctr">
              <a:buNone/>
              <a:defRPr sz="1814"/>
            </a:lvl2pPr>
            <a:lvl3pPr marL="829475" indent="0" algn="ctr">
              <a:buNone/>
              <a:defRPr sz="1633"/>
            </a:lvl3pPr>
            <a:lvl4pPr marL="1244212" indent="0" algn="ctr">
              <a:buNone/>
              <a:defRPr sz="1452"/>
            </a:lvl4pPr>
            <a:lvl5pPr marL="1658949" indent="0" algn="ctr">
              <a:buNone/>
              <a:defRPr sz="1452"/>
            </a:lvl5pPr>
            <a:lvl6pPr marL="2073686" indent="0" algn="ctr">
              <a:buNone/>
              <a:defRPr sz="1452"/>
            </a:lvl6pPr>
            <a:lvl7pPr marL="2488424" indent="0" algn="ctr">
              <a:buNone/>
              <a:defRPr sz="1452"/>
            </a:lvl7pPr>
            <a:lvl8pPr marL="2903161" indent="0" algn="ctr">
              <a:buNone/>
              <a:defRPr sz="1452"/>
            </a:lvl8pPr>
            <a:lvl9pPr marL="3317898" indent="0" algn="ctr">
              <a:buNone/>
              <a:defRPr sz="1452"/>
            </a:lvl9pPr>
          </a:lstStyle>
          <a:p>
            <a:endParaRPr lang="en-US"/>
          </a:p>
        </p:txBody>
      </p:sp>
      <p:sp>
        <p:nvSpPr>
          <p:cNvPr id="2" name="Title 2">
            <a:extLst>
              <a:ext uri="{FF2B5EF4-FFF2-40B4-BE49-F238E27FC236}">
                <a16:creationId xmlns:a16="http://schemas.microsoft.com/office/drawing/2014/main" id="{9A701D98-74A9-4E7D-B60B-CBEA4451FAE5}"/>
              </a:ext>
            </a:extLst>
          </p:cNvPr>
          <p:cNvSpPr>
            <a:spLocks noGrp="1"/>
          </p:cNvSpPr>
          <p:nvPr>
            <p:ph type="ctrTitle"/>
          </p:nvPr>
        </p:nvSpPr>
        <p:spPr>
          <a:xfrm>
            <a:off x="625010" y="3010186"/>
            <a:ext cx="10941982" cy="837628"/>
          </a:xfrm>
          <a:prstGeom prst="rect">
            <a:avLst/>
          </a:prstGeom>
        </p:spPr>
        <p:txBody>
          <a:bodyPr lIns="0" tIns="0" rIns="0" bIns="0" anchor="ctr">
            <a:noAutofit/>
          </a:bodyPr>
          <a:lstStyle>
            <a:lvl1pPr algn="l" defTabSz="829475" rtl="0" eaLnBrk="1" fontAlgn="base" latinLnBrk="0" hangingPunct="1">
              <a:lnSpc>
                <a:spcPct val="90000"/>
              </a:lnSpc>
              <a:spcBef>
                <a:spcPct val="0"/>
              </a:spcBef>
              <a:spcAft>
                <a:spcPct val="0"/>
              </a:spcAft>
              <a:buNone/>
              <a:defRPr lang="en-US" sz="4355" b="0" kern="1200" cap="all" baseline="0" dirty="0">
                <a:solidFill>
                  <a:schemeClr val="bg1"/>
                </a:solidFill>
                <a:latin typeface="+mn-lt"/>
                <a:ea typeface="Lato Black" panose="020F0502020204030203" pitchFamily="34" charset="0"/>
                <a:cs typeface="Lato Black" panose="020F0502020204030203" pitchFamily="34" charset="0"/>
              </a:defRPr>
            </a:lvl1pPr>
          </a:lstStyle>
          <a:p>
            <a:endParaRPr lang="en-US"/>
          </a:p>
        </p:txBody>
      </p:sp>
    </p:spTree>
    <p:extLst>
      <p:ext uri="{BB962C8B-B14F-4D97-AF65-F5344CB8AC3E}">
        <p14:creationId xmlns:p14="http://schemas.microsoft.com/office/powerpoint/2010/main" val="482015355"/>
      </p:ext>
    </p:extLst>
  </p:cSld>
  <p:clrMapOvr>
    <a:masterClrMapping/>
  </p:clrMapOvr>
  <p:extLst>
    <p:ext uri="{DCECCB84-F9BA-43D5-87BE-67443E8EF086}">
      <p15:sldGuideLst xmlns:p15="http://schemas.microsoft.com/office/powerpoint/2012/main">
        <p15:guide id="1" orient="horz" pos="2381">
          <p15:clr>
            <a:srgbClr val="FBAE40"/>
          </p15:clr>
        </p15:guide>
        <p15:guide id="2" pos="4233">
          <p15:clr>
            <a:srgbClr val="FBAE40"/>
          </p15:clr>
        </p15:guide>
        <p15:guide id="3" pos="434">
          <p15:clr>
            <a:srgbClr val="FBAE40"/>
          </p15:clr>
        </p15:guide>
        <p15:guide id="4" pos="803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Section Breaker">
    <p:spTree>
      <p:nvGrpSpPr>
        <p:cNvPr id="1" name=""/>
        <p:cNvGrpSpPr/>
        <p:nvPr/>
      </p:nvGrpSpPr>
      <p:grpSpPr>
        <a:xfrm>
          <a:off x="0" y="0"/>
          <a:ext cx="0" cy="0"/>
          <a:chOff x="0" y="0"/>
          <a:chExt cx="0" cy="0"/>
        </a:xfrm>
      </p:grpSpPr>
      <p:sp>
        <p:nvSpPr>
          <p:cNvPr id="5" name="Rectangle 4"/>
          <p:cNvSpPr/>
          <p:nvPr userDrawn="1"/>
        </p:nvSpPr>
        <p:spPr>
          <a:xfrm>
            <a:off x="-14068" y="0"/>
            <a:ext cx="12206068" cy="6858000"/>
          </a:xfrm>
          <a:prstGeom prst="rect">
            <a:avLst/>
          </a:prstGeom>
          <a:solidFill>
            <a:srgbClr val="0F19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633"/>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r="8079" b="17545"/>
          <a:stretch/>
        </p:blipFill>
        <p:spPr>
          <a:xfrm>
            <a:off x="7430428" y="648699"/>
            <a:ext cx="4789705" cy="6076216"/>
          </a:xfrm>
          <a:prstGeom prst="rect">
            <a:avLst/>
          </a:prstGeom>
        </p:spPr>
      </p:pic>
      <p:sp>
        <p:nvSpPr>
          <p:cNvPr id="11" name="Rectangle 10"/>
          <p:cNvSpPr/>
          <p:nvPr userDrawn="1"/>
        </p:nvSpPr>
        <p:spPr>
          <a:xfrm>
            <a:off x="-36547" y="0"/>
            <a:ext cx="12228548" cy="6858000"/>
          </a:xfrm>
          <a:prstGeom prst="rect">
            <a:avLst/>
          </a:prstGeom>
          <a:solidFill>
            <a:srgbClr val="0F192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633"/>
          </a:p>
        </p:txBody>
      </p:sp>
      <p:sp>
        <p:nvSpPr>
          <p:cNvPr id="3" name="Sub title 2">
            <a:extLst>
              <a:ext uri="{FF2B5EF4-FFF2-40B4-BE49-F238E27FC236}">
                <a16:creationId xmlns:a16="http://schemas.microsoft.com/office/drawing/2014/main" id="{8A5F5709-E8D2-4200-9D41-7B8ACF05133A}"/>
              </a:ext>
            </a:extLst>
          </p:cNvPr>
          <p:cNvSpPr>
            <a:spLocks noGrp="1"/>
          </p:cNvSpPr>
          <p:nvPr>
            <p:ph type="subTitle" idx="1"/>
          </p:nvPr>
        </p:nvSpPr>
        <p:spPr>
          <a:xfrm>
            <a:off x="625010" y="3929470"/>
            <a:ext cx="10941982" cy="485824"/>
          </a:xfrm>
          <a:prstGeom prst="rect">
            <a:avLst/>
          </a:prstGeom>
        </p:spPr>
        <p:txBody>
          <a:bodyPr lIns="0" tIns="0" rIns="0" bIns="0" anchor="ctr" anchorCtr="0">
            <a:normAutofit/>
          </a:bodyPr>
          <a:lstStyle>
            <a:lvl1pPr marL="0" indent="0" algn="l" defTabSz="829475" rtl="0" eaLnBrk="1" fontAlgn="auto" latinLnBrk="0" hangingPunct="1">
              <a:lnSpc>
                <a:spcPct val="90000"/>
              </a:lnSpc>
              <a:spcBef>
                <a:spcPts val="907"/>
              </a:spcBef>
              <a:spcAft>
                <a:spcPts val="0"/>
              </a:spcAft>
              <a:buFont typeface="Arial" panose="020B0604020202020204" pitchFamily="34" charset="0"/>
              <a:buNone/>
              <a:defRPr lang="en-US" sz="2722" b="0" kern="1200" cap="all" baseline="0" dirty="0">
                <a:solidFill>
                  <a:schemeClr val="bg1">
                    <a:lumMod val="85000"/>
                  </a:schemeClr>
                </a:solidFill>
                <a:latin typeface="+mn-lt"/>
                <a:ea typeface="Lato" panose="020F0502020204030203" pitchFamily="34" charset="0"/>
                <a:cs typeface="Lato" panose="020F0502020204030203" pitchFamily="34" charset="0"/>
              </a:defRPr>
            </a:lvl1pPr>
            <a:lvl2pPr marL="414737" indent="0" algn="ctr">
              <a:buNone/>
              <a:defRPr sz="1814"/>
            </a:lvl2pPr>
            <a:lvl3pPr marL="829475" indent="0" algn="ctr">
              <a:buNone/>
              <a:defRPr sz="1633"/>
            </a:lvl3pPr>
            <a:lvl4pPr marL="1244212" indent="0" algn="ctr">
              <a:buNone/>
              <a:defRPr sz="1452"/>
            </a:lvl4pPr>
            <a:lvl5pPr marL="1658949" indent="0" algn="ctr">
              <a:buNone/>
              <a:defRPr sz="1452"/>
            </a:lvl5pPr>
            <a:lvl6pPr marL="2073686" indent="0" algn="ctr">
              <a:buNone/>
              <a:defRPr sz="1452"/>
            </a:lvl6pPr>
            <a:lvl7pPr marL="2488424" indent="0" algn="ctr">
              <a:buNone/>
              <a:defRPr sz="1452"/>
            </a:lvl7pPr>
            <a:lvl8pPr marL="2903161" indent="0" algn="ctr">
              <a:buNone/>
              <a:defRPr sz="1452"/>
            </a:lvl8pPr>
            <a:lvl9pPr marL="3317898" indent="0" algn="ctr">
              <a:buNone/>
              <a:defRPr sz="1452"/>
            </a:lvl9pPr>
          </a:lstStyle>
          <a:p>
            <a:endParaRPr lang="en-US"/>
          </a:p>
        </p:txBody>
      </p:sp>
      <p:sp>
        <p:nvSpPr>
          <p:cNvPr id="2" name="Title 2">
            <a:extLst>
              <a:ext uri="{FF2B5EF4-FFF2-40B4-BE49-F238E27FC236}">
                <a16:creationId xmlns:a16="http://schemas.microsoft.com/office/drawing/2014/main" id="{9A701D98-74A9-4E7D-B60B-CBEA4451FAE5}"/>
              </a:ext>
            </a:extLst>
          </p:cNvPr>
          <p:cNvSpPr>
            <a:spLocks noGrp="1"/>
          </p:cNvSpPr>
          <p:nvPr>
            <p:ph type="ctrTitle"/>
          </p:nvPr>
        </p:nvSpPr>
        <p:spPr>
          <a:xfrm>
            <a:off x="625010" y="3010186"/>
            <a:ext cx="10941982" cy="837628"/>
          </a:xfrm>
          <a:prstGeom prst="rect">
            <a:avLst/>
          </a:prstGeom>
        </p:spPr>
        <p:txBody>
          <a:bodyPr lIns="0" tIns="0" rIns="0" bIns="0" anchor="ctr">
            <a:noAutofit/>
          </a:bodyPr>
          <a:lstStyle>
            <a:lvl1pPr algn="l" defTabSz="829475" rtl="0" eaLnBrk="1" fontAlgn="base" latinLnBrk="0" hangingPunct="1">
              <a:lnSpc>
                <a:spcPct val="90000"/>
              </a:lnSpc>
              <a:spcBef>
                <a:spcPct val="0"/>
              </a:spcBef>
              <a:spcAft>
                <a:spcPct val="0"/>
              </a:spcAft>
              <a:buNone/>
              <a:defRPr lang="en-US" sz="4355" b="0" kern="1200" cap="all" baseline="0" dirty="0">
                <a:solidFill>
                  <a:schemeClr val="bg1"/>
                </a:solidFill>
                <a:latin typeface="+mn-lt"/>
                <a:ea typeface="Lato Black" panose="020F0502020204030203" pitchFamily="34" charset="0"/>
                <a:cs typeface="Lato Black" panose="020F0502020204030203" pitchFamily="34" charset="0"/>
              </a:defRPr>
            </a:lvl1pPr>
          </a:lstStyle>
          <a:p>
            <a:endParaRPr lang="en-US"/>
          </a:p>
        </p:txBody>
      </p:sp>
      <p:sp>
        <p:nvSpPr>
          <p:cNvPr id="6" name="object 7">
            <a:extLst>
              <a:ext uri="{FF2B5EF4-FFF2-40B4-BE49-F238E27FC236}">
                <a16:creationId xmlns:a16="http://schemas.microsoft.com/office/drawing/2014/main" id="{6E78D582-A2D1-4250-9548-D0BACBD419A0}"/>
              </a:ext>
            </a:extLst>
          </p:cNvPr>
          <p:cNvSpPr/>
          <p:nvPr userDrawn="1"/>
        </p:nvSpPr>
        <p:spPr>
          <a:xfrm>
            <a:off x="435050" y="5924019"/>
            <a:ext cx="934945" cy="593856"/>
          </a:xfrm>
          <a:prstGeom prst="rect">
            <a:avLst/>
          </a:prstGeom>
          <a:blipFill>
            <a:blip r:embed="rId3" cstate="print"/>
            <a:stretch>
              <a:fillRect/>
            </a:stretch>
          </a:blipFill>
        </p:spPr>
        <p:txBody>
          <a:bodyPr wrap="square" lIns="0" tIns="0" rIns="0" bIns="0" rtlCol="0"/>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sz="1633" b="0" i="0" u="none" strike="noStrike" kern="1200" cap="none" spc="0" normalizeH="0" baseline="0" noProof="0">
              <a:ln>
                <a:noFill/>
              </a:ln>
              <a:solidFill>
                <a:srgbClr val="FFFFFF"/>
              </a:solidFill>
              <a:effectLst/>
              <a:uLnTx/>
              <a:uFillTx/>
              <a:latin typeface="Sulphur Point"/>
              <a:ea typeface="+mn-ea"/>
              <a:cs typeface="+mn-cs"/>
            </a:endParaRPr>
          </a:p>
        </p:txBody>
      </p:sp>
    </p:spTree>
    <p:extLst>
      <p:ext uri="{BB962C8B-B14F-4D97-AF65-F5344CB8AC3E}">
        <p14:creationId xmlns:p14="http://schemas.microsoft.com/office/powerpoint/2010/main" val="2144802356"/>
      </p:ext>
    </p:extLst>
  </p:cSld>
  <p:clrMapOvr>
    <a:masterClrMapping/>
  </p:clrMapOvr>
  <p:extLst>
    <p:ext uri="{DCECCB84-F9BA-43D5-87BE-67443E8EF086}">
      <p15:sldGuideLst xmlns:p15="http://schemas.microsoft.com/office/powerpoint/2012/main">
        <p15:guide id="1" orient="horz" pos="2381">
          <p15:clr>
            <a:srgbClr val="FBAE40"/>
          </p15:clr>
        </p15:guide>
        <p15:guide id="2" pos="4233">
          <p15:clr>
            <a:srgbClr val="FBAE40"/>
          </p15:clr>
        </p15:guide>
        <p15:guide id="3" pos="434">
          <p15:clr>
            <a:srgbClr val="FBAE40"/>
          </p15:clr>
        </p15:guide>
        <p15:guide id="4" pos="803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21230-B93A-44BA-B9BF-BE91568FEE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58FC7F-9775-4977-9AC5-AD613078E4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78993C-F18A-439C-8BF9-CCF01FA287FF}"/>
              </a:ext>
            </a:extLst>
          </p:cNvPr>
          <p:cNvSpPr>
            <a:spLocks noGrp="1"/>
          </p:cNvSpPr>
          <p:nvPr>
            <p:ph type="dt" sz="half" idx="10"/>
          </p:nvPr>
        </p:nvSpPr>
        <p:spPr/>
        <p:txBody>
          <a:bodyPr/>
          <a:lstStyle/>
          <a:p>
            <a:fld id="{60ACB874-4FFC-4D4B-8F54-D1164CEF3D83}" type="datetimeFigureOut">
              <a:rPr lang="en-US" smtClean="0"/>
              <a:t>9/7/2022</a:t>
            </a:fld>
            <a:endParaRPr lang="en-US"/>
          </a:p>
        </p:txBody>
      </p:sp>
      <p:sp>
        <p:nvSpPr>
          <p:cNvPr id="5" name="Footer Placeholder 4">
            <a:extLst>
              <a:ext uri="{FF2B5EF4-FFF2-40B4-BE49-F238E27FC236}">
                <a16:creationId xmlns:a16="http://schemas.microsoft.com/office/drawing/2014/main" id="{D43A599A-63B9-4C99-B9F9-39CF97AA57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AC5000-ABA7-471D-A58C-4062DCC0E0C9}"/>
              </a:ext>
            </a:extLst>
          </p:cNvPr>
          <p:cNvSpPr>
            <a:spLocks noGrp="1"/>
          </p:cNvSpPr>
          <p:nvPr>
            <p:ph type="sldNum" sz="quarter" idx="12"/>
          </p:nvPr>
        </p:nvSpPr>
        <p:spPr/>
        <p:txBody>
          <a:bodyPr/>
          <a:lstStyle/>
          <a:p>
            <a:fld id="{34617757-754A-4EF2-A2F5-46E973F43618}" type="slidenum">
              <a:rPr lang="en-US" smtClean="0"/>
              <a:t>‹Nr.›</a:t>
            </a:fld>
            <a:endParaRPr lang="en-US"/>
          </a:p>
        </p:txBody>
      </p:sp>
    </p:spTree>
    <p:extLst>
      <p:ext uri="{BB962C8B-B14F-4D97-AF65-F5344CB8AC3E}">
        <p14:creationId xmlns:p14="http://schemas.microsoft.com/office/powerpoint/2010/main" val="24577780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3_Section Breaker">
    <p:spTree>
      <p:nvGrpSpPr>
        <p:cNvPr id="1" name=""/>
        <p:cNvGrpSpPr/>
        <p:nvPr/>
      </p:nvGrpSpPr>
      <p:grpSpPr>
        <a:xfrm>
          <a:off x="0" y="0"/>
          <a:ext cx="0" cy="0"/>
          <a:chOff x="0" y="0"/>
          <a:chExt cx="0" cy="0"/>
        </a:xfrm>
      </p:grpSpPr>
      <p:sp>
        <p:nvSpPr>
          <p:cNvPr id="5" name="Rectangle 4"/>
          <p:cNvSpPr/>
          <p:nvPr userDrawn="1"/>
        </p:nvSpPr>
        <p:spPr>
          <a:xfrm>
            <a:off x="-14068" y="0"/>
            <a:ext cx="12206068" cy="6858000"/>
          </a:xfrm>
          <a:prstGeom prst="rect">
            <a:avLst/>
          </a:prstGeom>
          <a:solidFill>
            <a:srgbClr val="0F19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633"/>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r="20079" b="24011"/>
          <a:stretch/>
        </p:blipFill>
        <p:spPr>
          <a:xfrm>
            <a:off x="7157516" y="4542"/>
            <a:ext cx="5144272" cy="6559189"/>
          </a:xfrm>
          <a:prstGeom prst="rect">
            <a:avLst/>
          </a:prstGeom>
        </p:spPr>
      </p:pic>
      <p:sp>
        <p:nvSpPr>
          <p:cNvPr id="11" name="Rectangle 10"/>
          <p:cNvSpPr/>
          <p:nvPr userDrawn="1"/>
        </p:nvSpPr>
        <p:spPr>
          <a:xfrm>
            <a:off x="-36547" y="0"/>
            <a:ext cx="12228548" cy="6858000"/>
          </a:xfrm>
          <a:prstGeom prst="rect">
            <a:avLst/>
          </a:prstGeom>
          <a:solidFill>
            <a:srgbClr val="0F192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633"/>
          </a:p>
        </p:txBody>
      </p:sp>
      <p:sp>
        <p:nvSpPr>
          <p:cNvPr id="3" name="Sub title 2">
            <a:extLst>
              <a:ext uri="{FF2B5EF4-FFF2-40B4-BE49-F238E27FC236}">
                <a16:creationId xmlns:a16="http://schemas.microsoft.com/office/drawing/2014/main" id="{8A5F5709-E8D2-4200-9D41-7B8ACF05133A}"/>
              </a:ext>
            </a:extLst>
          </p:cNvPr>
          <p:cNvSpPr>
            <a:spLocks noGrp="1"/>
          </p:cNvSpPr>
          <p:nvPr>
            <p:ph type="subTitle" idx="1"/>
          </p:nvPr>
        </p:nvSpPr>
        <p:spPr>
          <a:xfrm>
            <a:off x="625010" y="3929470"/>
            <a:ext cx="10941982" cy="485824"/>
          </a:xfrm>
          <a:prstGeom prst="rect">
            <a:avLst/>
          </a:prstGeom>
        </p:spPr>
        <p:txBody>
          <a:bodyPr lIns="0" tIns="0" rIns="0" bIns="0" anchor="ctr" anchorCtr="0">
            <a:normAutofit/>
          </a:bodyPr>
          <a:lstStyle>
            <a:lvl1pPr marL="0" indent="0" algn="l" defTabSz="829475" rtl="0" eaLnBrk="1" fontAlgn="auto" latinLnBrk="0" hangingPunct="1">
              <a:lnSpc>
                <a:spcPct val="90000"/>
              </a:lnSpc>
              <a:spcBef>
                <a:spcPts val="907"/>
              </a:spcBef>
              <a:spcAft>
                <a:spcPts val="0"/>
              </a:spcAft>
              <a:buFont typeface="Arial" panose="020B0604020202020204" pitchFamily="34" charset="0"/>
              <a:buNone/>
              <a:defRPr lang="en-US" sz="2722" b="0" kern="1200" cap="all" baseline="0" dirty="0">
                <a:solidFill>
                  <a:schemeClr val="bg1">
                    <a:lumMod val="85000"/>
                  </a:schemeClr>
                </a:solidFill>
                <a:latin typeface="+mn-lt"/>
                <a:ea typeface="Lato" panose="020F0502020204030203" pitchFamily="34" charset="0"/>
                <a:cs typeface="Lato" panose="020F0502020204030203" pitchFamily="34" charset="0"/>
              </a:defRPr>
            </a:lvl1pPr>
            <a:lvl2pPr marL="414737" indent="0" algn="ctr">
              <a:buNone/>
              <a:defRPr sz="1814"/>
            </a:lvl2pPr>
            <a:lvl3pPr marL="829475" indent="0" algn="ctr">
              <a:buNone/>
              <a:defRPr sz="1633"/>
            </a:lvl3pPr>
            <a:lvl4pPr marL="1244212" indent="0" algn="ctr">
              <a:buNone/>
              <a:defRPr sz="1452"/>
            </a:lvl4pPr>
            <a:lvl5pPr marL="1658949" indent="0" algn="ctr">
              <a:buNone/>
              <a:defRPr sz="1452"/>
            </a:lvl5pPr>
            <a:lvl6pPr marL="2073686" indent="0" algn="ctr">
              <a:buNone/>
              <a:defRPr sz="1452"/>
            </a:lvl6pPr>
            <a:lvl7pPr marL="2488424" indent="0" algn="ctr">
              <a:buNone/>
              <a:defRPr sz="1452"/>
            </a:lvl7pPr>
            <a:lvl8pPr marL="2903161" indent="0" algn="ctr">
              <a:buNone/>
              <a:defRPr sz="1452"/>
            </a:lvl8pPr>
            <a:lvl9pPr marL="3317898" indent="0" algn="ctr">
              <a:buNone/>
              <a:defRPr sz="1452"/>
            </a:lvl9pPr>
          </a:lstStyle>
          <a:p>
            <a:endParaRPr lang="en-US"/>
          </a:p>
        </p:txBody>
      </p:sp>
      <p:sp>
        <p:nvSpPr>
          <p:cNvPr id="2" name="Title 2">
            <a:extLst>
              <a:ext uri="{FF2B5EF4-FFF2-40B4-BE49-F238E27FC236}">
                <a16:creationId xmlns:a16="http://schemas.microsoft.com/office/drawing/2014/main" id="{9A701D98-74A9-4E7D-B60B-CBEA4451FAE5}"/>
              </a:ext>
            </a:extLst>
          </p:cNvPr>
          <p:cNvSpPr>
            <a:spLocks noGrp="1"/>
          </p:cNvSpPr>
          <p:nvPr>
            <p:ph type="ctrTitle"/>
          </p:nvPr>
        </p:nvSpPr>
        <p:spPr>
          <a:xfrm>
            <a:off x="625010" y="3010186"/>
            <a:ext cx="10941982" cy="837628"/>
          </a:xfrm>
          <a:prstGeom prst="rect">
            <a:avLst/>
          </a:prstGeom>
        </p:spPr>
        <p:txBody>
          <a:bodyPr lIns="0" tIns="0" rIns="0" bIns="0" anchor="ctr">
            <a:noAutofit/>
          </a:bodyPr>
          <a:lstStyle>
            <a:lvl1pPr algn="l" defTabSz="829475" rtl="0" eaLnBrk="1" fontAlgn="base" latinLnBrk="0" hangingPunct="1">
              <a:lnSpc>
                <a:spcPct val="90000"/>
              </a:lnSpc>
              <a:spcBef>
                <a:spcPct val="0"/>
              </a:spcBef>
              <a:spcAft>
                <a:spcPct val="0"/>
              </a:spcAft>
              <a:buNone/>
              <a:defRPr lang="en-US" sz="4355" b="0" kern="1200" cap="all" baseline="0" dirty="0">
                <a:solidFill>
                  <a:schemeClr val="bg1"/>
                </a:solidFill>
                <a:latin typeface="+mn-lt"/>
                <a:ea typeface="Lato Black" panose="020F0502020204030203" pitchFamily="34" charset="0"/>
                <a:cs typeface="Lato Black" panose="020F0502020204030203" pitchFamily="34" charset="0"/>
              </a:defRPr>
            </a:lvl1pPr>
          </a:lstStyle>
          <a:p>
            <a:endParaRPr lang="en-US"/>
          </a:p>
        </p:txBody>
      </p:sp>
      <p:sp>
        <p:nvSpPr>
          <p:cNvPr id="6" name="object 7">
            <a:extLst>
              <a:ext uri="{FF2B5EF4-FFF2-40B4-BE49-F238E27FC236}">
                <a16:creationId xmlns:a16="http://schemas.microsoft.com/office/drawing/2014/main" id="{6E78D582-A2D1-4250-9548-D0BACBD419A0}"/>
              </a:ext>
            </a:extLst>
          </p:cNvPr>
          <p:cNvSpPr/>
          <p:nvPr userDrawn="1"/>
        </p:nvSpPr>
        <p:spPr>
          <a:xfrm>
            <a:off x="435050" y="5924019"/>
            <a:ext cx="934945" cy="593856"/>
          </a:xfrm>
          <a:prstGeom prst="rect">
            <a:avLst/>
          </a:prstGeom>
          <a:blipFill>
            <a:blip r:embed="rId3" cstate="print"/>
            <a:stretch>
              <a:fillRect/>
            </a:stretch>
          </a:blipFill>
        </p:spPr>
        <p:txBody>
          <a:bodyPr wrap="square" lIns="0" tIns="0" rIns="0" bIns="0" rtlCol="0"/>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sz="1633" b="0" i="0" u="none" strike="noStrike" kern="1200" cap="none" spc="0" normalizeH="0" baseline="0" noProof="0">
              <a:ln>
                <a:noFill/>
              </a:ln>
              <a:solidFill>
                <a:srgbClr val="FFFFFF"/>
              </a:solidFill>
              <a:effectLst/>
              <a:uLnTx/>
              <a:uFillTx/>
              <a:latin typeface="Sulphur Point"/>
              <a:ea typeface="+mn-ea"/>
              <a:cs typeface="+mn-cs"/>
            </a:endParaRPr>
          </a:p>
        </p:txBody>
      </p:sp>
    </p:spTree>
    <p:extLst>
      <p:ext uri="{BB962C8B-B14F-4D97-AF65-F5344CB8AC3E}">
        <p14:creationId xmlns:p14="http://schemas.microsoft.com/office/powerpoint/2010/main" val="2454340266"/>
      </p:ext>
    </p:extLst>
  </p:cSld>
  <p:clrMapOvr>
    <a:masterClrMapping/>
  </p:clrMapOvr>
  <p:extLst>
    <p:ext uri="{DCECCB84-F9BA-43D5-87BE-67443E8EF086}">
      <p15:sldGuideLst xmlns:p15="http://schemas.microsoft.com/office/powerpoint/2012/main">
        <p15:guide id="1" orient="horz" pos="2381">
          <p15:clr>
            <a:srgbClr val="FBAE40"/>
          </p15:clr>
        </p15:guide>
        <p15:guide id="2" pos="4233">
          <p15:clr>
            <a:srgbClr val="FBAE40"/>
          </p15:clr>
        </p15:guide>
        <p15:guide id="3" pos="434">
          <p15:clr>
            <a:srgbClr val="FBAE40"/>
          </p15:clr>
        </p15:guide>
        <p15:guide id="4" pos="803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2_Section Breaker">
    <p:spTree>
      <p:nvGrpSpPr>
        <p:cNvPr id="1" name=""/>
        <p:cNvGrpSpPr/>
        <p:nvPr/>
      </p:nvGrpSpPr>
      <p:grpSpPr>
        <a:xfrm>
          <a:off x="0" y="0"/>
          <a:ext cx="0" cy="0"/>
          <a:chOff x="0" y="0"/>
          <a:chExt cx="0" cy="0"/>
        </a:xfrm>
      </p:grpSpPr>
      <p:sp>
        <p:nvSpPr>
          <p:cNvPr id="5" name="Rectangle 4"/>
          <p:cNvSpPr/>
          <p:nvPr userDrawn="1"/>
        </p:nvSpPr>
        <p:spPr>
          <a:xfrm>
            <a:off x="-14068" y="0"/>
            <a:ext cx="12206068" cy="6858000"/>
          </a:xfrm>
          <a:prstGeom prst="rect">
            <a:avLst/>
          </a:prstGeom>
          <a:solidFill>
            <a:srgbClr val="0F19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633"/>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19020" b="22212"/>
          <a:stretch/>
        </p:blipFill>
        <p:spPr>
          <a:xfrm>
            <a:off x="7402482" y="328685"/>
            <a:ext cx="4817651" cy="6205951"/>
          </a:xfrm>
          <a:prstGeom prst="rect">
            <a:avLst/>
          </a:prstGeom>
        </p:spPr>
      </p:pic>
      <p:sp>
        <p:nvSpPr>
          <p:cNvPr id="11" name="Rectangle 10"/>
          <p:cNvSpPr/>
          <p:nvPr userDrawn="1"/>
        </p:nvSpPr>
        <p:spPr>
          <a:xfrm>
            <a:off x="-36547" y="0"/>
            <a:ext cx="12228548" cy="6858000"/>
          </a:xfrm>
          <a:prstGeom prst="rect">
            <a:avLst/>
          </a:prstGeom>
          <a:solidFill>
            <a:srgbClr val="0F192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633"/>
          </a:p>
        </p:txBody>
      </p:sp>
      <p:sp>
        <p:nvSpPr>
          <p:cNvPr id="3" name="Sub title 2">
            <a:extLst>
              <a:ext uri="{FF2B5EF4-FFF2-40B4-BE49-F238E27FC236}">
                <a16:creationId xmlns:a16="http://schemas.microsoft.com/office/drawing/2014/main" id="{8A5F5709-E8D2-4200-9D41-7B8ACF05133A}"/>
              </a:ext>
            </a:extLst>
          </p:cNvPr>
          <p:cNvSpPr>
            <a:spLocks noGrp="1"/>
          </p:cNvSpPr>
          <p:nvPr>
            <p:ph type="subTitle" idx="1"/>
          </p:nvPr>
        </p:nvSpPr>
        <p:spPr>
          <a:xfrm>
            <a:off x="625010" y="3929470"/>
            <a:ext cx="10941982" cy="485824"/>
          </a:xfrm>
          <a:prstGeom prst="rect">
            <a:avLst/>
          </a:prstGeom>
        </p:spPr>
        <p:txBody>
          <a:bodyPr lIns="0" tIns="0" rIns="0" bIns="0" anchor="ctr" anchorCtr="0">
            <a:normAutofit/>
          </a:bodyPr>
          <a:lstStyle>
            <a:lvl1pPr marL="0" indent="0" algn="l" defTabSz="829475" rtl="0" eaLnBrk="1" fontAlgn="auto" latinLnBrk="0" hangingPunct="1">
              <a:lnSpc>
                <a:spcPct val="90000"/>
              </a:lnSpc>
              <a:spcBef>
                <a:spcPts val="907"/>
              </a:spcBef>
              <a:spcAft>
                <a:spcPts val="0"/>
              </a:spcAft>
              <a:buFont typeface="Arial" panose="020B0604020202020204" pitchFamily="34" charset="0"/>
              <a:buNone/>
              <a:defRPr lang="en-US" sz="2722" b="0" kern="1200" cap="all" baseline="0" dirty="0">
                <a:solidFill>
                  <a:schemeClr val="bg1">
                    <a:lumMod val="85000"/>
                  </a:schemeClr>
                </a:solidFill>
                <a:latin typeface="+mn-lt"/>
                <a:ea typeface="Lato" panose="020F0502020204030203" pitchFamily="34" charset="0"/>
                <a:cs typeface="Lato" panose="020F0502020204030203" pitchFamily="34" charset="0"/>
              </a:defRPr>
            </a:lvl1pPr>
            <a:lvl2pPr marL="414737" indent="0" algn="ctr">
              <a:buNone/>
              <a:defRPr sz="1814"/>
            </a:lvl2pPr>
            <a:lvl3pPr marL="829475" indent="0" algn="ctr">
              <a:buNone/>
              <a:defRPr sz="1633"/>
            </a:lvl3pPr>
            <a:lvl4pPr marL="1244212" indent="0" algn="ctr">
              <a:buNone/>
              <a:defRPr sz="1452"/>
            </a:lvl4pPr>
            <a:lvl5pPr marL="1658949" indent="0" algn="ctr">
              <a:buNone/>
              <a:defRPr sz="1452"/>
            </a:lvl5pPr>
            <a:lvl6pPr marL="2073686" indent="0" algn="ctr">
              <a:buNone/>
              <a:defRPr sz="1452"/>
            </a:lvl6pPr>
            <a:lvl7pPr marL="2488424" indent="0" algn="ctr">
              <a:buNone/>
              <a:defRPr sz="1452"/>
            </a:lvl7pPr>
            <a:lvl8pPr marL="2903161" indent="0" algn="ctr">
              <a:buNone/>
              <a:defRPr sz="1452"/>
            </a:lvl8pPr>
            <a:lvl9pPr marL="3317898" indent="0" algn="ctr">
              <a:buNone/>
              <a:defRPr sz="1452"/>
            </a:lvl9pPr>
          </a:lstStyle>
          <a:p>
            <a:endParaRPr lang="en-US"/>
          </a:p>
        </p:txBody>
      </p:sp>
      <p:sp>
        <p:nvSpPr>
          <p:cNvPr id="2" name="Title 2">
            <a:extLst>
              <a:ext uri="{FF2B5EF4-FFF2-40B4-BE49-F238E27FC236}">
                <a16:creationId xmlns:a16="http://schemas.microsoft.com/office/drawing/2014/main" id="{9A701D98-74A9-4E7D-B60B-CBEA4451FAE5}"/>
              </a:ext>
            </a:extLst>
          </p:cNvPr>
          <p:cNvSpPr>
            <a:spLocks noGrp="1"/>
          </p:cNvSpPr>
          <p:nvPr>
            <p:ph type="ctrTitle"/>
          </p:nvPr>
        </p:nvSpPr>
        <p:spPr>
          <a:xfrm>
            <a:off x="625010" y="3010186"/>
            <a:ext cx="10941982" cy="837628"/>
          </a:xfrm>
          <a:prstGeom prst="rect">
            <a:avLst/>
          </a:prstGeom>
        </p:spPr>
        <p:txBody>
          <a:bodyPr lIns="0" tIns="0" rIns="0" bIns="0" anchor="ctr">
            <a:noAutofit/>
          </a:bodyPr>
          <a:lstStyle>
            <a:lvl1pPr algn="l" defTabSz="829475" rtl="0" eaLnBrk="1" fontAlgn="base" latinLnBrk="0" hangingPunct="1">
              <a:lnSpc>
                <a:spcPct val="90000"/>
              </a:lnSpc>
              <a:spcBef>
                <a:spcPct val="0"/>
              </a:spcBef>
              <a:spcAft>
                <a:spcPct val="0"/>
              </a:spcAft>
              <a:buNone/>
              <a:defRPr lang="en-US" sz="4355" b="0" kern="1200" cap="all" baseline="0" dirty="0">
                <a:solidFill>
                  <a:schemeClr val="bg1"/>
                </a:solidFill>
                <a:latin typeface="+mn-lt"/>
                <a:ea typeface="Lato Black" panose="020F0502020204030203" pitchFamily="34" charset="0"/>
                <a:cs typeface="Lato Black" panose="020F0502020204030203" pitchFamily="34" charset="0"/>
              </a:defRPr>
            </a:lvl1pPr>
          </a:lstStyle>
          <a:p>
            <a:endParaRPr lang="en-US"/>
          </a:p>
        </p:txBody>
      </p:sp>
      <p:sp>
        <p:nvSpPr>
          <p:cNvPr id="6" name="object 7">
            <a:extLst>
              <a:ext uri="{FF2B5EF4-FFF2-40B4-BE49-F238E27FC236}">
                <a16:creationId xmlns:a16="http://schemas.microsoft.com/office/drawing/2014/main" id="{6E78D582-A2D1-4250-9548-D0BACBD419A0}"/>
              </a:ext>
            </a:extLst>
          </p:cNvPr>
          <p:cNvSpPr/>
          <p:nvPr userDrawn="1"/>
        </p:nvSpPr>
        <p:spPr>
          <a:xfrm>
            <a:off x="435050" y="5924019"/>
            <a:ext cx="934945" cy="593856"/>
          </a:xfrm>
          <a:prstGeom prst="rect">
            <a:avLst/>
          </a:prstGeom>
          <a:blipFill>
            <a:blip r:embed="rId3" cstate="print"/>
            <a:stretch>
              <a:fillRect/>
            </a:stretch>
          </a:blipFill>
        </p:spPr>
        <p:txBody>
          <a:bodyPr wrap="square" lIns="0" tIns="0" rIns="0" bIns="0" rtlCol="0"/>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sz="1633" b="0" i="0" u="none" strike="noStrike" kern="1200" cap="none" spc="0" normalizeH="0" baseline="0" noProof="0">
              <a:ln>
                <a:noFill/>
              </a:ln>
              <a:solidFill>
                <a:srgbClr val="FFFFFF"/>
              </a:solidFill>
              <a:effectLst/>
              <a:uLnTx/>
              <a:uFillTx/>
              <a:latin typeface="Sulphur Point"/>
              <a:ea typeface="+mn-ea"/>
              <a:cs typeface="+mn-cs"/>
            </a:endParaRPr>
          </a:p>
        </p:txBody>
      </p:sp>
    </p:spTree>
    <p:extLst>
      <p:ext uri="{BB962C8B-B14F-4D97-AF65-F5344CB8AC3E}">
        <p14:creationId xmlns:p14="http://schemas.microsoft.com/office/powerpoint/2010/main" val="3328398972"/>
      </p:ext>
    </p:extLst>
  </p:cSld>
  <p:clrMapOvr>
    <a:masterClrMapping/>
  </p:clrMapOvr>
  <p:extLst>
    <p:ext uri="{DCECCB84-F9BA-43D5-87BE-67443E8EF086}">
      <p15:sldGuideLst xmlns:p15="http://schemas.microsoft.com/office/powerpoint/2012/main">
        <p15:guide id="1" orient="horz" pos="2381">
          <p15:clr>
            <a:srgbClr val="FBAE40"/>
          </p15:clr>
        </p15:guide>
        <p15:guide id="2" pos="4233">
          <p15:clr>
            <a:srgbClr val="FBAE40"/>
          </p15:clr>
        </p15:guide>
        <p15:guide id="3" pos="434">
          <p15:clr>
            <a:srgbClr val="FBAE40"/>
          </p15:clr>
        </p15:guide>
        <p15:guide id="4" pos="803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 White">
    <p:spTree>
      <p:nvGrpSpPr>
        <p:cNvPr id="1" name=""/>
        <p:cNvGrpSpPr/>
        <p:nvPr/>
      </p:nvGrpSpPr>
      <p:grpSpPr>
        <a:xfrm>
          <a:off x="0" y="0"/>
          <a:ext cx="0" cy="0"/>
          <a:chOff x="0" y="0"/>
          <a:chExt cx="0" cy="0"/>
        </a:xfrm>
      </p:grpSpPr>
      <p:sp>
        <p:nvSpPr>
          <p:cNvPr id="17" name="Rectangle 16"/>
          <p:cNvSpPr/>
          <p:nvPr userDrawn="1"/>
        </p:nvSpPr>
        <p:spPr>
          <a:xfrm>
            <a:off x="0" y="0"/>
            <a:ext cx="12191999" cy="1224254"/>
          </a:xfrm>
          <a:prstGeom prst="rect">
            <a:avLst/>
          </a:prstGeom>
          <a:solidFill>
            <a:srgbClr val="232D3E">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633" b="1"/>
          </a:p>
        </p:txBody>
      </p:sp>
      <p:sp>
        <p:nvSpPr>
          <p:cNvPr id="10" name="Rectangle 9"/>
          <p:cNvSpPr/>
          <p:nvPr userDrawn="1"/>
        </p:nvSpPr>
        <p:spPr>
          <a:xfrm flipH="1">
            <a:off x="204780" y="244367"/>
            <a:ext cx="100827" cy="734915"/>
          </a:xfrm>
          <a:prstGeom prst="rect">
            <a:avLst/>
          </a:prstGeom>
          <a:solidFill>
            <a:srgbClr val="D6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633"/>
          </a:p>
        </p:txBody>
      </p:sp>
      <p:sp>
        <p:nvSpPr>
          <p:cNvPr id="12" name="Sub title 1">
            <a:extLst>
              <a:ext uri="{FF2B5EF4-FFF2-40B4-BE49-F238E27FC236}">
                <a16:creationId xmlns:a16="http://schemas.microsoft.com/office/drawing/2014/main" id="{CC1C0320-1347-4BC1-94FC-965F3F4002DC}"/>
              </a:ext>
            </a:extLst>
          </p:cNvPr>
          <p:cNvSpPr>
            <a:spLocks noGrp="1"/>
          </p:cNvSpPr>
          <p:nvPr>
            <p:ph type="body" sz="quarter" idx="11"/>
          </p:nvPr>
        </p:nvSpPr>
        <p:spPr>
          <a:xfrm>
            <a:off x="625011" y="689960"/>
            <a:ext cx="10931901" cy="289322"/>
          </a:xfrm>
          <a:prstGeom prst="rect">
            <a:avLst/>
          </a:prstGeom>
          <a:noFill/>
        </p:spPr>
        <p:txBody>
          <a:bodyPr wrap="none" lIns="0" tIns="36000" rIns="72000" bIns="36000" rtlCol="0">
            <a:noAutofit/>
          </a:bodyPr>
          <a:lstStyle>
            <a:lvl1pPr marL="0" indent="0">
              <a:buNone/>
              <a:defRPr lang="en-GB" sz="1814" b="1" cap="all" baseline="0" dirty="0">
                <a:solidFill>
                  <a:schemeClr val="accent6">
                    <a:lumMod val="20000"/>
                    <a:lumOff val="80000"/>
                  </a:schemeClr>
                </a:solidFill>
                <a:latin typeface="+mn-lt"/>
                <a:ea typeface="Lato" panose="020F0502020204030203"/>
                <a:cs typeface="Lato" panose="020F0502020204030203"/>
              </a:defRPr>
            </a:lvl1pPr>
          </a:lstStyle>
          <a:p>
            <a:pPr lvl="0" eaLnBrk="0" fontAlgn="base" hangingPunct="0">
              <a:spcBef>
                <a:spcPct val="0"/>
              </a:spcBef>
              <a:spcAft>
                <a:spcPct val="0"/>
              </a:spcAft>
            </a:pPr>
            <a:endParaRPr lang="en-GB"/>
          </a:p>
        </p:txBody>
      </p:sp>
      <p:sp>
        <p:nvSpPr>
          <p:cNvPr id="9" name="Super title 1">
            <a:extLst>
              <a:ext uri="{FF2B5EF4-FFF2-40B4-BE49-F238E27FC236}">
                <a16:creationId xmlns:a16="http://schemas.microsoft.com/office/drawing/2014/main" id="{FF28F388-01A2-4546-93D1-3D29CAE01ED8}"/>
              </a:ext>
            </a:extLst>
          </p:cNvPr>
          <p:cNvSpPr>
            <a:spLocks noGrp="1"/>
          </p:cNvSpPr>
          <p:nvPr>
            <p:ph type="title"/>
          </p:nvPr>
        </p:nvSpPr>
        <p:spPr>
          <a:xfrm>
            <a:off x="625011" y="233839"/>
            <a:ext cx="10931901" cy="418814"/>
          </a:xfrm>
          <a:prstGeom prst="rect">
            <a:avLst/>
          </a:prstGeom>
        </p:spPr>
        <p:txBody>
          <a:bodyPr lIns="0" rIns="72000" anchor="ctr">
            <a:noAutofit/>
          </a:bodyPr>
          <a:lstStyle>
            <a:lvl1pPr algn="l" rtl="0" eaLnBrk="0" fontAlgn="base" hangingPunct="0">
              <a:spcBef>
                <a:spcPct val="0"/>
              </a:spcBef>
              <a:spcAft>
                <a:spcPct val="0"/>
              </a:spcAft>
              <a:defRPr lang="ro-RO" sz="2540" b="1" kern="1200" cap="all" baseline="0" dirty="0">
                <a:solidFill>
                  <a:schemeClr val="bg1"/>
                </a:solidFill>
                <a:latin typeface="+mn-lt"/>
                <a:ea typeface="Lato Black" pitchFamily="34" charset="0"/>
                <a:cs typeface="Lato Black" pitchFamily="34" charset="0"/>
              </a:defRPr>
            </a:lvl1pPr>
          </a:lstStyle>
          <a:p>
            <a:r>
              <a:rPr lang="en-US"/>
              <a:t>Click to edit Master title style</a:t>
            </a:r>
            <a:endParaRPr lang="ro-RO"/>
          </a:p>
        </p:txBody>
      </p:sp>
      <p:pic>
        <p:nvPicPr>
          <p:cNvPr id="7" name="Picture 4" descr="CYFIRMA Appoints Leadership Team to Prepare for Market Expansion ...">
            <a:extLst>
              <a:ext uri="{FF2B5EF4-FFF2-40B4-BE49-F238E27FC236}">
                <a16:creationId xmlns:a16="http://schemas.microsoft.com/office/drawing/2014/main" id="{F96FC5CF-460F-4799-BDD2-E181F5147403}"/>
              </a:ext>
            </a:extLst>
          </p:cNvPr>
          <p:cNvPicPr>
            <a:picLocks noChangeAspect="1" noChangeArrowheads="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1412" t="4856" r="11412"/>
          <a:stretch/>
        </p:blipFill>
        <p:spPr bwMode="auto">
          <a:xfrm>
            <a:off x="216832" y="6264787"/>
            <a:ext cx="667246" cy="430503"/>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a:extLst>
              <a:ext uri="{FF2B5EF4-FFF2-40B4-BE49-F238E27FC236}">
                <a16:creationId xmlns:a16="http://schemas.microsoft.com/office/drawing/2014/main" id="{EAA16A9B-310A-4336-93AB-26359D547053}"/>
              </a:ext>
            </a:extLst>
          </p:cNvPr>
          <p:cNvSpPr txBox="1">
            <a:spLocks noChangeArrowheads="1"/>
          </p:cNvSpPr>
          <p:nvPr userDrawn="1"/>
        </p:nvSpPr>
        <p:spPr bwMode="auto">
          <a:xfrm>
            <a:off x="9035584" y="6527764"/>
            <a:ext cx="2531308" cy="1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0">
            <a:noAutofit/>
          </a:bodyPr>
          <a:lstStyle>
            <a:lvl1pPr>
              <a:defRPr sz="1300">
                <a:solidFill>
                  <a:schemeClr val="tx2"/>
                </a:solidFill>
                <a:latin typeface="Palatino Linotype" panose="02040502050505030304" pitchFamily="18" charset="0"/>
              </a:defRPr>
            </a:lvl1pPr>
            <a:lvl2pPr marL="742950" indent="-285750">
              <a:defRPr sz="1300">
                <a:solidFill>
                  <a:schemeClr val="tx2"/>
                </a:solidFill>
                <a:latin typeface="Palatino Linotype" panose="02040502050505030304" pitchFamily="18" charset="0"/>
              </a:defRPr>
            </a:lvl2pPr>
            <a:lvl3pPr marL="1143000" indent="-228600">
              <a:defRPr sz="1300">
                <a:solidFill>
                  <a:schemeClr val="tx2"/>
                </a:solidFill>
                <a:latin typeface="Palatino Linotype" panose="02040502050505030304" pitchFamily="18" charset="0"/>
              </a:defRPr>
            </a:lvl3pPr>
            <a:lvl4pPr marL="1600200" indent="-228600">
              <a:defRPr sz="1300">
                <a:solidFill>
                  <a:schemeClr val="tx2"/>
                </a:solidFill>
                <a:latin typeface="Palatino Linotype" panose="02040502050505030304" pitchFamily="18" charset="0"/>
              </a:defRPr>
            </a:lvl4pPr>
            <a:lvl5pPr marL="2057400" indent="-228600">
              <a:defRPr sz="1300">
                <a:solidFill>
                  <a:schemeClr val="tx2"/>
                </a:solidFill>
                <a:latin typeface="Palatino Linotype" panose="02040502050505030304" pitchFamily="18" charset="0"/>
              </a:defRPr>
            </a:lvl5pPr>
            <a:lvl6pPr marL="2514600" indent="-228600" eaLnBrk="0" fontAlgn="base" hangingPunct="0">
              <a:spcBef>
                <a:spcPct val="0"/>
              </a:spcBef>
              <a:spcAft>
                <a:spcPct val="0"/>
              </a:spcAft>
              <a:defRPr sz="1300">
                <a:solidFill>
                  <a:schemeClr val="tx2"/>
                </a:solidFill>
                <a:latin typeface="Palatino Linotype" panose="02040502050505030304" pitchFamily="18" charset="0"/>
              </a:defRPr>
            </a:lvl6pPr>
            <a:lvl7pPr marL="2971800" indent="-228600" eaLnBrk="0" fontAlgn="base" hangingPunct="0">
              <a:spcBef>
                <a:spcPct val="0"/>
              </a:spcBef>
              <a:spcAft>
                <a:spcPct val="0"/>
              </a:spcAft>
              <a:defRPr sz="1300">
                <a:solidFill>
                  <a:schemeClr val="tx2"/>
                </a:solidFill>
                <a:latin typeface="Palatino Linotype" panose="02040502050505030304" pitchFamily="18" charset="0"/>
              </a:defRPr>
            </a:lvl7pPr>
            <a:lvl8pPr marL="3429000" indent="-228600" eaLnBrk="0" fontAlgn="base" hangingPunct="0">
              <a:spcBef>
                <a:spcPct val="0"/>
              </a:spcBef>
              <a:spcAft>
                <a:spcPct val="0"/>
              </a:spcAft>
              <a:defRPr sz="1300">
                <a:solidFill>
                  <a:schemeClr val="tx2"/>
                </a:solidFill>
                <a:latin typeface="Palatino Linotype" panose="02040502050505030304" pitchFamily="18" charset="0"/>
              </a:defRPr>
            </a:lvl8pPr>
            <a:lvl9pPr marL="3886200" indent="-228600" eaLnBrk="0" fontAlgn="base" hangingPunct="0">
              <a:spcBef>
                <a:spcPct val="0"/>
              </a:spcBef>
              <a:spcAft>
                <a:spcPct val="0"/>
              </a:spcAft>
              <a:defRPr sz="1300">
                <a:solidFill>
                  <a:schemeClr val="tx2"/>
                </a:solidFill>
                <a:latin typeface="Palatino Linotype" panose="02040502050505030304" pitchFamily="18" charset="0"/>
              </a:defRPr>
            </a:lvl9pPr>
          </a:lstStyle>
          <a:p>
            <a:pPr algn="r" eaLnBrk="1" hangingPunct="1">
              <a:defRPr/>
            </a:pPr>
            <a:r>
              <a:rPr lang="en-GB" altLang="en-US" sz="1452" i="1" spc="272">
                <a:solidFill>
                  <a:schemeClr val="bg1">
                    <a:lumMod val="50000"/>
                  </a:schemeClr>
                </a:solidFill>
                <a:latin typeface="Century Gothic" panose="020B0502020202020204" pitchFamily="34" charset="0"/>
                <a:ea typeface="Lato Light" panose="020F0502020204030203" pitchFamily="34" charset="0"/>
                <a:cs typeface="Lato Light" panose="020F0502020204030203" pitchFamily="34" charset="0"/>
              </a:rPr>
              <a:t>|</a:t>
            </a:r>
            <a:endParaRPr lang="en-GB" altLang="en-US" sz="953" i="1" spc="272">
              <a:solidFill>
                <a:schemeClr val="bg1">
                  <a:lumMod val="50000"/>
                </a:schemeClr>
              </a:solidFill>
              <a:latin typeface="Century Gothic" panose="020B0502020202020204" pitchFamily="34" charset="0"/>
              <a:ea typeface="Lato Light" panose="020F0502020204030203" pitchFamily="34" charset="0"/>
              <a:cs typeface="Lato Light" panose="020F0502020204030203" pitchFamily="34" charset="0"/>
            </a:endParaRPr>
          </a:p>
        </p:txBody>
      </p:sp>
      <p:sp>
        <p:nvSpPr>
          <p:cNvPr id="11" name="Slide Number">
            <a:extLst>
              <a:ext uri="{FF2B5EF4-FFF2-40B4-BE49-F238E27FC236}">
                <a16:creationId xmlns:a16="http://schemas.microsoft.com/office/drawing/2014/main" id="{2D2749CB-6103-47DD-8603-9857C224104B}"/>
              </a:ext>
            </a:extLst>
          </p:cNvPr>
          <p:cNvSpPr txBox="1">
            <a:spLocks/>
          </p:cNvSpPr>
          <p:nvPr userDrawn="1"/>
        </p:nvSpPr>
        <p:spPr>
          <a:xfrm>
            <a:off x="11647164" y="6532331"/>
            <a:ext cx="171522" cy="167610"/>
          </a:xfrm>
          <a:prstGeom prst="rect">
            <a:avLst/>
          </a:prstGeom>
        </p:spPr>
        <p:txBody>
          <a:bodyPr wrap="none" lIns="0" tIns="0" rIns="0" bIns="0" anchor="ctr" anchorCtr="0">
            <a:spAutoFit/>
          </a:bodyPr>
          <a:lstStyle>
            <a:defPPr>
              <a:defRPr lang="en-US"/>
            </a:defPPr>
            <a:lvl1pPr algn="ctr" rtl="0" eaLnBrk="0" fontAlgn="base" hangingPunct="0">
              <a:spcBef>
                <a:spcPct val="0"/>
              </a:spcBef>
              <a:spcAft>
                <a:spcPct val="0"/>
              </a:spcAft>
              <a:defRPr lang="en-US" sz="1300" b="0" kern="1200" baseline="0" smtClean="0">
                <a:solidFill>
                  <a:schemeClr val="accent1"/>
                </a:solidFill>
                <a:latin typeface="+mj-lt"/>
                <a:ea typeface="+mn-ea"/>
                <a:cs typeface="+mn-cs"/>
              </a:defRPr>
            </a:lvl1pPr>
            <a:lvl2pPr marL="455613" indent="1588" algn="l" rtl="0" eaLnBrk="0" fontAlgn="base" hangingPunct="0">
              <a:spcBef>
                <a:spcPct val="0"/>
              </a:spcBef>
              <a:spcAft>
                <a:spcPct val="0"/>
              </a:spcAft>
              <a:defRPr sz="1300" kern="1200">
                <a:solidFill>
                  <a:schemeClr val="tx2"/>
                </a:solidFill>
                <a:latin typeface="Palatino Linotype" panose="02040502050505030304" pitchFamily="18" charset="0"/>
                <a:ea typeface="+mn-ea"/>
                <a:cs typeface="+mn-cs"/>
              </a:defRPr>
            </a:lvl2pPr>
            <a:lvl3pPr marL="912813" indent="1588" algn="l" rtl="0" eaLnBrk="0" fontAlgn="base" hangingPunct="0">
              <a:spcBef>
                <a:spcPct val="0"/>
              </a:spcBef>
              <a:spcAft>
                <a:spcPct val="0"/>
              </a:spcAft>
              <a:defRPr sz="1300" kern="1200">
                <a:solidFill>
                  <a:schemeClr val="tx2"/>
                </a:solidFill>
                <a:latin typeface="Palatino Linotype" panose="02040502050505030304" pitchFamily="18" charset="0"/>
                <a:ea typeface="+mn-ea"/>
                <a:cs typeface="+mn-cs"/>
              </a:defRPr>
            </a:lvl3pPr>
            <a:lvl4pPr marL="1370013" indent="1588" algn="l" rtl="0" eaLnBrk="0" fontAlgn="base" hangingPunct="0">
              <a:spcBef>
                <a:spcPct val="0"/>
              </a:spcBef>
              <a:spcAft>
                <a:spcPct val="0"/>
              </a:spcAft>
              <a:defRPr sz="1300" kern="1200">
                <a:solidFill>
                  <a:schemeClr val="tx2"/>
                </a:solidFill>
                <a:latin typeface="Palatino Linotype" panose="02040502050505030304" pitchFamily="18" charset="0"/>
                <a:ea typeface="+mn-ea"/>
                <a:cs typeface="+mn-cs"/>
              </a:defRPr>
            </a:lvl4pPr>
            <a:lvl5pPr marL="1827213" indent="1588" algn="l" rtl="0" eaLnBrk="0" fontAlgn="base" hangingPunct="0">
              <a:spcBef>
                <a:spcPct val="0"/>
              </a:spcBef>
              <a:spcAft>
                <a:spcPct val="0"/>
              </a:spcAft>
              <a:defRPr sz="1300" kern="1200">
                <a:solidFill>
                  <a:schemeClr val="tx2"/>
                </a:solidFill>
                <a:latin typeface="Palatino Linotype" panose="02040502050505030304" pitchFamily="18" charset="0"/>
                <a:ea typeface="+mn-ea"/>
                <a:cs typeface="+mn-cs"/>
              </a:defRPr>
            </a:lvl5pPr>
            <a:lvl6pPr marL="2286000" algn="l" defTabSz="914400" rtl="0" eaLnBrk="1" latinLnBrk="0" hangingPunct="1">
              <a:defRPr sz="1300" kern="1200">
                <a:solidFill>
                  <a:schemeClr val="tx2"/>
                </a:solidFill>
                <a:latin typeface="Palatino Linotype" panose="02040502050505030304" pitchFamily="18" charset="0"/>
                <a:ea typeface="+mn-ea"/>
                <a:cs typeface="+mn-cs"/>
              </a:defRPr>
            </a:lvl6pPr>
            <a:lvl7pPr marL="2743200" algn="l" defTabSz="914400" rtl="0" eaLnBrk="1" latinLnBrk="0" hangingPunct="1">
              <a:defRPr sz="1300" kern="1200">
                <a:solidFill>
                  <a:schemeClr val="tx2"/>
                </a:solidFill>
                <a:latin typeface="Palatino Linotype" panose="02040502050505030304" pitchFamily="18" charset="0"/>
                <a:ea typeface="+mn-ea"/>
                <a:cs typeface="+mn-cs"/>
              </a:defRPr>
            </a:lvl7pPr>
            <a:lvl8pPr marL="3200400" algn="l" defTabSz="914400" rtl="0" eaLnBrk="1" latinLnBrk="0" hangingPunct="1">
              <a:defRPr sz="1300" kern="1200">
                <a:solidFill>
                  <a:schemeClr val="tx2"/>
                </a:solidFill>
                <a:latin typeface="Palatino Linotype" panose="02040502050505030304" pitchFamily="18" charset="0"/>
                <a:ea typeface="+mn-ea"/>
                <a:cs typeface="+mn-cs"/>
              </a:defRPr>
            </a:lvl8pPr>
            <a:lvl9pPr marL="3657600" algn="l" defTabSz="914400" rtl="0" eaLnBrk="1" latinLnBrk="0" hangingPunct="1">
              <a:defRPr sz="1300" kern="1200">
                <a:solidFill>
                  <a:schemeClr val="tx2"/>
                </a:solidFill>
                <a:latin typeface="Palatino Linotype" panose="02040502050505030304" pitchFamily="18" charset="0"/>
                <a:ea typeface="+mn-ea"/>
                <a:cs typeface="+mn-cs"/>
              </a:defRPr>
            </a:lvl9pPr>
          </a:lstStyle>
          <a:p>
            <a:pPr algn="r"/>
            <a:fld id="{448A5478-20A1-4ECB-9FD1-BF4F6C1427E3}" type="slidenum">
              <a:rPr lang="en-GB" sz="1089" b="0" baseline="0" smtClean="0">
                <a:solidFill>
                  <a:schemeClr val="tx1">
                    <a:lumMod val="75000"/>
                    <a:lumOff val="25000"/>
                  </a:schemeClr>
                </a:solidFill>
                <a:latin typeface="Century Gothic" panose="020B0502020202020204" pitchFamily="34" charset="0"/>
              </a:rPr>
              <a:pPr algn="r"/>
              <a:t>‹Nr.›</a:t>
            </a:fld>
            <a:endParaRPr lang="en-GB" sz="1089" b="0" baseline="0">
              <a:solidFill>
                <a:schemeClr val="tx1">
                  <a:lumMod val="75000"/>
                  <a:lumOff val="25000"/>
                </a:schemeClr>
              </a:solidFill>
              <a:latin typeface="Century Gothic" panose="020B0502020202020204" pitchFamily="34" charset="0"/>
            </a:endParaRPr>
          </a:p>
        </p:txBody>
      </p:sp>
      <p:grpSp>
        <p:nvGrpSpPr>
          <p:cNvPr id="13" name="Group 12"/>
          <p:cNvGrpSpPr/>
          <p:nvPr userDrawn="1"/>
        </p:nvGrpSpPr>
        <p:grpSpPr>
          <a:xfrm>
            <a:off x="1244259" y="6412149"/>
            <a:ext cx="11133289" cy="190933"/>
            <a:chOff x="1839030" y="7008662"/>
            <a:chExt cx="11600745" cy="107573"/>
          </a:xfrm>
        </p:grpSpPr>
        <p:cxnSp>
          <p:nvCxnSpPr>
            <p:cNvPr id="14" name="Straight Connector 13"/>
            <p:cNvCxnSpPr/>
            <p:nvPr userDrawn="1"/>
          </p:nvCxnSpPr>
          <p:spPr>
            <a:xfrm flipH="1">
              <a:off x="2039263" y="7008662"/>
              <a:ext cx="11400512" cy="0"/>
            </a:xfrm>
            <a:prstGeom prst="line">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H="1">
              <a:off x="1839030" y="7008662"/>
              <a:ext cx="200233" cy="107573"/>
            </a:xfrm>
            <a:prstGeom prst="line">
              <a:avLst/>
            </a:prstGeom>
            <a:ln>
              <a:solidFill>
                <a:srgbClr val="FF0000"/>
              </a:solidFill>
              <a:tailEnd type="oval"/>
            </a:ln>
          </p:spPr>
          <p:style>
            <a:lnRef idx="1">
              <a:schemeClr val="accent1"/>
            </a:lnRef>
            <a:fillRef idx="0">
              <a:schemeClr val="accent1"/>
            </a:fillRef>
            <a:effectRef idx="0">
              <a:schemeClr val="accent1"/>
            </a:effectRef>
            <a:fontRef idx="minor">
              <a:schemeClr val="tx1"/>
            </a:fontRef>
          </p:style>
        </p:cxnSp>
      </p:grpSp>
      <p:sp>
        <p:nvSpPr>
          <p:cNvPr id="16" name="Footer">
            <a:extLst>
              <a:ext uri="{FF2B5EF4-FFF2-40B4-BE49-F238E27FC236}">
                <a16:creationId xmlns:a16="http://schemas.microsoft.com/office/drawing/2014/main" id="{EAA16A9B-310A-4336-93AB-26359D547053}"/>
              </a:ext>
            </a:extLst>
          </p:cNvPr>
          <p:cNvSpPr txBox="1">
            <a:spLocks noChangeArrowheads="1"/>
          </p:cNvSpPr>
          <p:nvPr userDrawn="1"/>
        </p:nvSpPr>
        <p:spPr bwMode="auto">
          <a:xfrm>
            <a:off x="9030663" y="6519319"/>
            <a:ext cx="2531308" cy="1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0">
            <a:noAutofit/>
          </a:bodyPr>
          <a:lstStyle>
            <a:lvl1pPr>
              <a:defRPr sz="1300">
                <a:solidFill>
                  <a:schemeClr val="tx2"/>
                </a:solidFill>
                <a:latin typeface="Palatino Linotype" panose="02040502050505030304" pitchFamily="18" charset="0"/>
              </a:defRPr>
            </a:lvl1pPr>
            <a:lvl2pPr marL="742950" indent="-285750">
              <a:defRPr sz="1300">
                <a:solidFill>
                  <a:schemeClr val="tx2"/>
                </a:solidFill>
                <a:latin typeface="Palatino Linotype" panose="02040502050505030304" pitchFamily="18" charset="0"/>
              </a:defRPr>
            </a:lvl2pPr>
            <a:lvl3pPr marL="1143000" indent="-228600">
              <a:defRPr sz="1300">
                <a:solidFill>
                  <a:schemeClr val="tx2"/>
                </a:solidFill>
                <a:latin typeface="Palatino Linotype" panose="02040502050505030304" pitchFamily="18" charset="0"/>
              </a:defRPr>
            </a:lvl3pPr>
            <a:lvl4pPr marL="1600200" indent="-228600">
              <a:defRPr sz="1300">
                <a:solidFill>
                  <a:schemeClr val="tx2"/>
                </a:solidFill>
                <a:latin typeface="Palatino Linotype" panose="02040502050505030304" pitchFamily="18" charset="0"/>
              </a:defRPr>
            </a:lvl4pPr>
            <a:lvl5pPr marL="2057400" indent="-228600">
              <a:defRPr sz="1300">
                <a:solidFill>
                  <a:schemeClr val="tx2"/>
                </a:solidFill>
                <a:latin typeface="Palatino Linotype" panose="02040502050505030304" pitchFamily="18" charset="0"/>
              </a:defRPr>
            </a:lvl5pPr>
            <a:lvl6pPr marL="2514600" indent="-228600" eaLnBrk="0" fontAlgn="base" hangingPunct="0">
              <a:spcBef>
                <a:spcPct val="0"/>
              </a:spcBef>
              <a:spcAft>
                <a:spcPct val="0"/>
              </a:spcAft>
              <a:defRPr sz="1300">
                <a:solidFill>
                  <a:schemeClr val="tx2"/>
                </a:solidFill>
                <a:latin typeface="Palatino Linotype" panose="02040502050505030304" pitchFamily="18" charset="0"/>
              </a:defRPr>
            </a:lvl6pPr>
            <a:lvl7pPr marL="2971800" indent="-228600" eaLnBrk="0" fontAlgn="base" hangingPunct="0">
              <a:spcBef>
                <a:spcPct val="0"/>
              </a:spcBef>
              <a:spcAft>
                <a:spcPct val="0"/>
              </a:spcAft>
              <a:defRPr sz="1300">
                <a:solidFill>
                  <a:schemeClr val="tx2"/>
                </a:solidFill>
                <a:latin typeface="Palatino Linotype" panose="02040502050505030304" pitchFamily="18" charset="0"/>
              </a:defRPr>
            </a:lvl7pPr>
            <a:lvl8pPr marL="3429000" indent="-228600" eaLnBrk="0" fontAlgn="base" hangingPunct="0">
              <a:spcBef>
                <a:spcPct val="0"/>
              </a:spcBef>
              <a:spcAft>
                <a:spcPct val="0"/>
              </a:spcAft>
              <a:defRPr sz="1300">
                <a:solidFill>
                  <a:schemeClr val="tx2"/>
                </a:solidFill>
                <a:latin typeface="Palatino Linotype" panose="02040502050505030304" pitchFamily="18" charset="0"/>
              </a:defRPr>
            </a:lvl8pPr>
            <a:lvl9pPr marL="3886200" indent="-228600" eaLnBrk="0" fontAlgn="base" hangingPunct="0">
              <a:spcBef>
                <a:spcPct val="0"/>
              </a:spcBef>
              <a:spcAft>
                <a:spcPct val="0"/>
              </a:spcAft>
              <a:defRPr sz="1300">
                <a:solidFill>
                  <a:schemeClr val="tx2"/>
                </a:solidFill>
                <a:latin typeface="Palatino Linotype" panose="02040502050505030304" pitchFamily="18" charset="0"/>
              </a:defRPr>
            </a:lvl9pPr>
          </a:lstStyle>
          <a:p>
            <a:pPr algn="l" eaLnBrk="1" hangingPunct="1">
              <a:defRPr/>
            </a:pPr>
            <a:r>
              <a:rPr lang="en-GB" altLang="en-US" sz="953" i="1" spc="272">
                <a:solidFill>
                  <a:schemeClr val="bg1">
                    <a:lumMod val="50000"/>
                  </a:schemeClr>
                </a:solidFill>
                <a:latin typeface="Century Gothic" panose="020B0502020202020204" pitchFamily="34" charset="0"/>
                <a:ea typeface="Lato Light" panose="020F0502020204030203" pitchFamily="34" charset="0"/>
                <a:cs typeface="Lato Light" panose="020F0502020204030203" pitchFamily="34" charset="0"/>
              </a:rPr>
              <a:t>PRIVATE &amp; CONFIDENTIAL</a:t>
            </a:r>
          </a:p>
        </p:txBody>
      </p:sp>
    </p:spTree>
    <p:extLst>
      <p:ext uri="{BB962C8B-B14F-4D97-AF65-F5344CB8AC3E}">
        <p14:creationId xmlns:p14="http://schemas.microsoft.com/office/powerpoint/2010/main" val="3342870486"/>
      </p:ext>
    </p:extLst>
  </p:cSld>
  <p:clrMapOvr>
    <a:masterClrMapping/>
  </p:clrMapOvr>
  <p:extLst>
    <p:ext uri="{DCECCB84-F9BA-43D5-87BE-67443E8EF086}">
      <p15:sldGuideLst xmlns:p15="http://schemas.microsoft.com/office/powerpoint/2012/main">
        <p15:guide id="1" orient="horz" pos="4139">
          <p15:clr>
            <a:srgbClr val="FBAE40"/>
          </p15:clr>
        </p15:guide>
        <p15:guide id="2" pos="4233">
          <p15:clr>
            <a:srgbClr val="FBAE40"/>
          </p15:clr>
        </p15:guide>
        <p15:guide id="3" pos="434">
          <p15:clr>
            <a:srgbClr val="FBAE40"/>
          </p15:clr>
        </p15:guide>
        <p15:guide id="4" pos="8032">
          <p15:clr>
            <a:srgbClr val="FBAE40"/>
          </p15:clr>
        </p15:guide>
        <p15:guide id="5" pos="4063">
          <p15:clr>
            <a:srgbClr val="FBAE40"/>
          </p15:clr>
        </p15:guide>
        <p15:guide id="6" pos="4403">
          <p15:clr>
            <a:srgbClr val="FBAE40"/>
          </p15:clr>
        </p15:guide>
        <p15:guide id="7" orient="horz" pos="623">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Subheader 2">
    <p:spTree>
      <p:nvGrpSpPr>
        <p:cNvPr id="1" name=""/>
        <p:cNvGrpSpPr/>
        <p:nvPr/>
      </p:nvGrpSpPr>
      <p:grpSpPr>
        <a:xfrm>
          <a:off x="0" y="0"/>
          <a:ext cx="0" cy="0"/>
          <a:chOff x="0" y="0"/>
          <a:chExt cx="0" cy="0"/>
        </a:xfrm>
      </p:grpSpPr>
      <p:sp>
        <p:nvSpPr>
          <p:cNvPr id="17" name="Rectangle 16"/>
          <p:cNvSpPr/>
          <p:nvPr userDrawn="1"/>
        </p:nvSpPr>
        <p:spPr>
          <a:xfrm>
            <a:off x="0" y="0"/>
            <a:ext cx="12191999" cy="6858000"/>
          </a:xfrm>
          <a:prstGeom prst="rect">
            <a:avLst/>
          </a:prstGeom>
          <a:solidFill>
            <a:srgbClr val="0F192D">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633" b="1"/>
          </a:p>
        </p:txBody>
      </p:sp>
      <p:sp>
        <p:nvSpPr>
          <p:cNvPr id="8" name="Rectangle 7"/>
          <p:cNvSpPr/>
          <p:nvPr userDrawn="1"/>
        </p:nvSpPr>
        <p:spPr>
          <a:xfrm flipH="1">
            <a:off x="216827" y="244366"/>
            <a:ext cx="114302" cy="571525"/>
          </a:xfrm>
          <a:prstGeom prst="rect">
            <a:avLst/>
          </a:prstGeom>
          <a:solidFill>
            <a:srgbClr val="D6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633"/>
          </a:p>
        </p:txBody>
      </p:sp>
      <p:sp>
        <p:nvSpPr>
          <p:cNvPr id="7" name="Sub title 1">
            <a:extLst>
              <a:ext uri="{FF2B5EF4-FFF2-40B4-BE49-F238E27FC236}">
                <a16:creationId xmlns:a16="http://schemas.microsoft.com/office/drawing/2014/main" id="{96672EC7-2D96-417F-9807-C8AE1757D665}"/>
              </a:ext>
            </a:extLst>
          </p:cNvPr>
          <p:cNvSpPr>
            <a:spLocks noGrp="1"/>
          </p:cNvSpPr>
          <p:nvPr>
            <p:ph type="body" sz="quarter" idx="11"/>
          </p:nvPr>
        </p:nvSpPr>
        <p:spPr>
          <a:xfrm>
            <a:off x="625011" y="689960"/>
            <a:ext cx="10931901" cy="289322"/>
          </a:xfrm>
          <a:prstGeom prst="rect">
            <a:avLst/>
          </a:prstGeom>
          <a:noFill/>
        </p:spPr>
        <p:txBody>
          <a:bodyPr wrap="none" lIns="0" tIns="36000" rIns="72000" bIns="36000" rtlCol="0">
            <a:noAutofit/>
          </a:bodyPr>
          <a:lstStyle>
            <a:lvl1pPr marL="0" indent="0">
              <a:buNone/>
              <a:defRPr lang="en-GB" sz="1814" b="1" cap="all" baseline="0" dirty="0">
                <a:solidFill>
                  <a:schemeClr val="accent6">
                    <a:lumMod val="20000"/>
                    <a:lumOff val="80000"/>
                  </a:schemeClr>
                </a:solidFill>
                <a:latin typeface="+mn-lt"/>
                <a:ea typeface="Lato" panose="020F0502020204030203"/>
                <a:cs typeface="Lato" panose="020F0502020204030203"/>
              </a:defRPr>
            </a:lvl1pPr>
          </a:lstStyle>
          <a:p>
            <a:pPr lvl="0" eaLnBrk="0" fontAlgn="base" hangingPunct="0">
              <a:spcBef>
                <a:spcPct val="0"/>
              </a:spcBef>
              <a:spcAft>
                <a:spcPct val="0"/>
              </a:spcAft>
            </a:pPr>
            <a:endParaRPr lang="en-GB"/>
          </a:p>
        </p:txBody>
      </p:sp>
      <p:sp>
        <p:nvSpPr>
          <p:cNvPr id="10" name="Super title 1">
            <a:extLst>
              <a:ext uri="{FF2B5EF4-FFF2-40B4-BE49-F238E27FC236}">
                <a16:creationId xmlns:a16="http://schemas.microsoft.com/office/drawing/2014/main" id="{41318909-6F86-4CA2-B2B5-BDA0CCA45A54}"/>
              </a:ext>
            </a:extLst>
          </p:cNvPr>
          <p:cNvSpPr>
            <a:spLocks noGrp="1"/>
          </p:cNvSpPr>
          <p:nvPr>
            <p:ph type="title"/>
          </p:nvPr>
        </p:nvSpPr>
        <p:spPr>
          <a:xfrm>
            <a:off x="625011" y="233839"/>
            <a:ext cx="10931901" cy="418814"/>
          </a:xfrm>
          <a:prstGeom prst="rect">
            <a:avLst/>
          </a:prstGeom>
        </p:spPr>
        <p:txBody>
          <a:bodyPr lIns="0" rIns="72000" anchor="ctr">
            <a:noAutofit/>
          </a:bodyPr>
          <a:lstStyle>
            <a:lvl1pPr algn="l" rtl="0" eaLnBrk="0" fontAlgn="base" hangingPunct="0">
              <a:spcBef>
                <a:spcPct val="0"/>
              </a:spcBef>
              <a:spcAft>
                <a:spcPct val="0"/>
              </a:spcAft>
              <a:defRPr lang="ro-RO" sz="2540" b="1" kern="1200" cap="all" baseline="0" dirty="0">
                <a:solidFill>
                  <a:schemeClr val="bg1"/>
                </a:solidFill>
                <a:latin typeface="+mn-lt"/>
                <a:ea typeface="Lato Black" pitchFamily="34" charset="0"/>
                <a:cs typeface="Lato Black" pitchFamily="34" charset="0"/>
              </a:defRPr>
            </a:lvl1pPr>
          </a:lstStyle>
          <a:p>
            <a:r>
              <a:rPr lang="en-US"/>
              <a:t>Click to edit Master title style</a:t>
            </a:r>
            <a:endParaRPr lang="ro-RO"/>
          </a:p>
        </p:txBody>
      </p:sp>
      <p:sp>
        <p:nvSpPr>
          <p:cNvPr id="9" name="object 7">
            <a:extLst>
              <a:ext uri="{FF2B5EF4-FFF2-40B4-BE49-F238E27FC236}">
                <a16:creationId xmlns:a16="http://schemas.microsoft.com/office/drawing/2014/main" id="{6E78D582-A2D1-4250-9548-D0BACBD419A0}"/>
              </a:ext>
            </a:extLst>
          </p:cNvPr>
          <p:cNvSpPr/>
          <p:nvPr userDrawn="1"/>
        </p:nvSpPr>
        <p:spPr>
          <a:xfrm>
            <a:off x="250328" y="6073044"/>
            <a:ext cx="934945" cy="593856"/>
          </a:xfrm>
          <a:prstGeom prst="rect">
            <a:avLst/>
          </a:prstGeom>
          <a:blipFill>
            <a:blip r:embed="rId2" cstate="print"/>
            <a:stretch>
              <a:fillRect/>
            </a:stretch>
          </a:blipFill>
        </p:spPr>
        <p:txBody>
          <a:bodyPr wrap="square" lIns="0" tIns="0" rIns="0" bIns="0" rtlCol="0"/>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sz="1633" b="0" i="0" u="none" strike="noStrike" kern="1200" cap="none" spc="0" normalizeH="0" baseline="0" noProof="0">
              <a:ln>
                <a:noFill/>
              </a:ln>
              <a:solidFill>
                <a:srgbClr val="FFFFFF"/>
              </a:solidFill>
              <a:effectLst/>
              <a:uLnTx/>
              <a:uFillTx/>
              <a:latin typeface="Sulphur Point"/>
              <a:ea typeface="+mn-ea"/>
              <a:cs typeface="+mn-cs"/>
            </a:endParaRPr>
          </a:p>
        </p:txBody>
      </p:sp>
      <p:sp>
        <p:nvSpPr>
          <p:cNvPr id="11" name="Footer">
            <a:extLst>
              <a:ext uri="{FF2B5EF4-FFF2-40B4-BE49-F238E27FC236}">
                <a16:creationId xmlns:a16="http://schemas.microsoft.com/office/drawing/2014/main" id="{EAA16A9B-310A-4336-93AB-26359D547053}"/>
              </a:ext>
            </a:extLst>
          </p:cNvPr>
          <p:cNvSpPr txBox="1">
            <a:spLocks noChangeArrowheads="1"/>
          </p:cNvSpPr>
          <p:nvPr userDrawn="1"/>
        </p:nvSpPr>
        <p:spPr bwMode="auto">
          <a:xfrm>
            <a:off x="9035584" y="6445218"/>
            <a:ext cx="2531308" cy="1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0">
            <a:noAutofit/>
          </a:bodyPr>
          <a:lstStyle>
            <a:lvl1pPr>
              <a:defRPr sz="1300">
                <a:solidFill>
                  <a:schemeClr val="tx2"/>
                </a:solidFill>
                <a:latin typeface="Palatino Linotype" panose="02040502050505030304" pitchFamily="18" charset="0"/>
              </a:defRPr>
            </a:lvl1pPr>
            <a:lvl2pPr marL="742950" indent="-285750">
              <a:defRPr sz="1300">
                <a:solidFill>
                  <a:schemeClr val="tx2"/>
                </a:solidFill>
                <a:latin typeface="Palatino Linotype" panose="02040502050505030304" pitchFamily="18" charset="0"/>
              </a:defRPr>
            </a:lvl2pPr>
            <a:lvl3pPr marL="1143000" indent="-228600">
              <a:defRPr sz="1300">
                <a:solidFill>
                  <a:schemeClr val="tx2"/>
                </a:solidFill>
                <a:latin typeface="Palatino Linotype" panose="02040502050505030304" pitchFamily="18" charset="0"/>
              </a:defRPr>
            </a:lvl3pPr>
            <a:lvl4pPr marL="1600200" indent="-228600">
              <a:defRPr sz="1300">
                <a:solidFill>
                  <a:schemeClr val="tx2"/>
                </a:solidFill>
                <a:latin typeface="Palatino Linotype" panose="02040502050505030304" pitchFamily="18" charset="0"/>
              </a:defRPr>
            </a:lvl4pPr>
            <a:lvl5pPr marL="2057400" indent="-228600">
              <a:defRPr sz="1300">
                <a:solidFill>
                  <a:schemeClr val="tx2"/>
                </a:solidFill>
                <a:latin typeface="Palatino Linotype" panose="02040502050505030304" pitchFamily="18" charset="0"/>
              </a:defRPr>
            </a:lvl5pPr>
            <a:lvl6pPr marL="2514600" indent="-228600" eaLnBrk="0" fontAlgn="base" hangingPunct="0">
              <a:spcBef>
                <a:spcPct val="0"/>
              </a:spcBef>
              <a:spcAft>
                <a:spcPct val="0"/>
              </a:spcAft>
              <a:defRPr sz="1300">
                <a:solidFill>
                  <a:schemeClr val="tx2"/>
                </a:solidFill>
                <a:latin typeface="Palatino Linotype" panose="02040502050505030304" pitchFamily="18" charset="0"/>
              </a:defRPr>
            </a:lvl6pPr>
            <a:lvl7pPr marL="2971800" indent="-228600" eaLnBrk="0" fontAlgn="base" hangingPunct="0">
              <a:spcBef>
                <a:spcPct val="0"/>
              </a:spcBef>
              <a:spcAft>
                <a:spcPct val="0"/>
              </a:spcAft>
              <a:defRPr sz="1300">
                <a:solidFill>
                  <a:schemeClr val="tx2"/>
                </a:solidFill>
                <a:latin typeface="Palatino Linotype" panose="02040502050505030304" pitchFamily="18" charset="0"/>
              </a:defRPr>
            </a:lvl7pPr>
            <a:lvl8pPr marL="3429000" indent="-228600" eaLnBrk="0" fontAlgn="base" hangingPunct="0">
              <a:spcBef>
                <a:spcPct val="0"/>
              </a:spcBef>
              <a:spcAft>
                <a:spcPct val="0"/>
              </a:spcAft>
              <a:defRPr sz="1300">
                <a:solidFill>
                  <a:schemeClr val="tx2"/>
                </a:solidFill>
                <a:latin typeface="Palatino Linotype" panose="02040502050505030304" pitchFamily="18" charset="0"/>
              </a:defRPr>
            </a:lvl8pPr>
            <a:lvl9pPr marL="3886200" indent="-228600" eaLnBrk="0" fontAlgn="base" hangingPunct="0">
              <a:spcBef>
                <a:spcPct val="0"/>
              </a:spcBef>
              <a:spcAft>
                <a:spcPct val="0"/>
              </a:spcAft>
              <a:defRPr sz="1300">
                <a:solidFill>
                  <a:schemeClr val="tx2"/>
                </a:solidFill>
                <a:latin typeface="Palatino Linotype" panose="02040502050505030304" pitchFamily="18" charset="0"/>
              </a:defRPr>
            </a:lvl9pPr>
          </a:lstStyle>
          <a:p>
            <a:pPr algn="r" eaLnBrk="1" hangingPunct="1">
              <a:defRPr/>
            </a:pPr>
            <a:r>
              <a:rPr lang="en-GB" altLang="en-US" sz="1452" i="1" spc="272">
                <a:solidFill>
                  <a:schemeClr val="bg1"/>
                </a:solidFill>
                <a:latin typeface="Century Gothic" panose="020B0502020202020204" pitchFamily="34" charset="0"/>
                <a:ea typeface="Lato Light" panose="020F0502020204030203" pitchFamily="34" charset="0"/>
                <a:cs typeface="Lato Light" panose="020F0502020204030203" pitchFamily="34" charset="0"/>
              </a:rPr>
              <a:t>|</a:t>
            </a:r>
            <a:endParaRPr lang="en-GB" altLang="en-US" sz="953" i="1" spc="272">
              <a:solidFill>
                <a:schemeClr val="bg1"/>
              </a:solidFill>
              <a:latin typeface="Century Gothic" panose="020B0502020202020204" pitchFamily="34" charset="0"/>
              <a:ea typeface="Lato Light" panose="020F0502020204030203" pitchFamily="34" charset="0"/>
              <a:cs typeface="Lato Light" panose="020F0502020204030203" pitchFamily="34" charset="0"/>
            </a:endParaRPr>
          </a:p>
        </p:txBody>
      </p:sp>
      <p:sp>
        <p:nvSpPr>
          <p:cNvPr id="12" name="Slide Number">
            <a:extLst>
              <a:ext uri="{FF2B5EF4-FFF2-40B4-BE49-F238E27FC236}">
                <a16:creationId xmlns:a16="http://schemas.microsoft.com/office/drawing/2014/main" id="{2D2749CB-6103-47DD-8603-9857C224104B}"/>
              </a:ext>
            </a:extLst>
          </p:cNvPr>
          <p:cNvSpPr txBox="1">
            <a:spLocks/>
          </p:cNvSpPr>
          <p:nvPr userDrawn="1"/>
        </p:nvSpPr>
        <p:spPr>
          <a:xfrm>
            <a:off x="11647164" y="6449785"/>
            <a:ext cx="171522" cy="167610"/>
          </a:xfrm>
          <a:prstGeom prst="rect">
            <a:avLst/>
          </a:prstGeom>
        </p:spPr>
        <p:txBody>
          <a:bodyPr wrap="none" lIns="0" tIns="0" rIns="0" bIns="0" anchor="ctr" anchorCtr="0">
            <a:spAutoFit/>
          </a:bodyPr>
          <a:lstStyle>
            <a:defPPr>
              <a:defRPr lang="en-US"/>
            </a:defPPr>
            <a:lvl1pPr algn="ctr" rtl="0" eaLnBrk="0" fontAlgn="base" hangingPunct="0">
              <a:spcBef>
                <a:spcPct val="0"/>
              </a:spcBef>
              <a:spcAft>
                <a:spcPct val="0"/>
              </a:spcAft>
              <a:defRPr lang="en-US" sz="1300" b="0" kern="1200" baseline="0" smtClean="0">
                <a:solidFill>
                  <a:schemeClr val="accent1"/>
                </a:solidFill>
                <a:latin typeface="+mj-lt"/>
                <a:ea typeface="+mn-ea"/>
                <a:cs typeface="+mn-cs"/>
              </a:defRPr>
            </a:lvl1pPr>
            <a:lvl2pPr marL="455613" indent="1588" algn="l" rtl="0" eaLnBrk="0" fontAlgn="base" hangingPunct="0">
              <a:spcBef>
                <a:spcPct val="0"/>
              </a:spcBef>
              <a:spcAft>
                <a:spcPct val="0"/>
              </a:spcAft>
              <a:defRPr sz="1300" kern="1200">
                <a:solidFill>
                  <a:schemeClr val="tx2"/>
                </a:solidFill>
                <a:latin typeface="Palatino Linotype" panose="02040502050505030304" pitchFamily="18" charset="0"/>
                <a:ea typeface="+mn-ea"/>
                <a:cs typeface="+mn-cs"/>
              </a:defRPr>
            </a:lvl2pPr>
            <a:lvl3pPr marL="912813" indent="1588" algn="l" rtl="0" eaLnBrk="0" fontAlgn="base" hangingPunct="0">
              <a:spcBef>
                <a:spcPct val="0"/>
              </a:spcBef>
              <a:spcAft>
                <a:spcPct val="0"/>
              </a:spcAft>
              <a:defRPr sz="1300" kern="1200">
                <a:solidFill>
                  <a:schemeClr val="tx2"/>
                </a:solidFill>
                <a:latin typeface="Palatino Linotype" panose="02040502050505030304" pitchFamily="18" charset="0"/>
                <a:ea typeface="+mn-ea"/>
                <a:cs typeface="+mn-cs"/>
              </a:defRPr>
            </a:lvl3pPr>
            <a:lvl4pPr marL="1370013" indent="1588" algn="l" rtl="0" eaLnBrk="0" fontAlgn="base" hangingPunct="0">
              <a:spcBef>
                <a:spcPct val="0"/>
              </a:spcBef>
              <a:spcAft>
                <a:spcPct val="0"/>
              </a:spcAft>
              <a:defRPr sz="1300" kern="1200">
                <a:solidFill>
                  <a:schemeClr val="tx2"/>
                </a:solidFill>
                <a:latin typeface="Palatino Linotype" panose="02040502050505030304" pitchFamily="18" charset="0"/>
                <a:ea typeface="+mn-ea"/>
                <a:cs typeface="+mn-cs"/>
              </a:defRPr>
            </a:lvl4pPr>
            <a:lvl5pPr marL="1827213" indent="1588" algn="l" rtl="0" eaLnBrk="0" fontAlgn="base" hangingPunct="0">
              <a:spcBef>
                <a:spcPct val="0"/>
              </a:spcBef>
              <a:spcAft>
                <a:spcPct val="0"/>
              </a:spcAft>
              <a:defRPr sz="1300" kern="1200">
                <a:solidFill>
                  <a:schemeClr val="tx2"/>
                </a:solidFill>
                <a:latin typeface="Palatino Linotype" panose="02040502050505030304" pitchFamily="18" charset="0"/>
                <a:ea typeface="+mn-ea"/>
                <a:cs typeface="+mn-cs"/>
              </a:defRPr>
            </a:lvl5pPr>
            <a:lvl6pPr marL="2286000" algn="l" defTabSz="914400" rtl="0" eaLnBrk="1" latinLnBrk="0" hangingPunct="1">
              <a:defRPr sz="1300" kern="1200">
                <a:solidFill>
                  <a:schemeClr val="tx2"/>
                </a:solidFill>
                <a:latin typeface="Palatino Linotype" panose="02040502050505030304" pitchFamily="18" charset="0"/>
                <a:ea typeface="+mn-ea"/>
                <a:cs typeface="+mn-cs"/>
              </a:defRPr>
            </a:lvl6pPr>
            <a:lvl7pPr marL="2743200" algn="l" defTabSz="914400" rtl="0" eaLnBrk="1" latinLnBrk="0" hangingPunct="1">
              <a:defRPr sz="1300" kern="1200">
                <a:solidFill>
                  <a:schemeClr val="tx2"/>
                </a:solidFill>
                <a:latin typeface="Palatino Linotype" panose="02040502050505030304" pitchFamily="18" charset="0"/>
                <a:ea typeface="+mn-ea"/>
                <a:cs typeface="+mn-cs"/>
              </a:defRPr>
            </a:lvl7pPr>
            <a:lvl8pPr marL="3200400" algn="l" defTabSz="914400" rtl="0" eaLnBrk="1" latinLnBrk="0" hangingPunct="1">
              <a:defRPr sz="1300" kern="1200">
                <a:solidFill>
                  <a:schemeClr val="tx2"/>
                </a:solidFill>
                <a:latin typeface="Palatino Linotype" panose="02040502050505030304" pitchFamily="18" charset="0"/>
                <a:ea typeface="+mn-ea"/>
                <a:cs typeface="+mn-cs"/>
              </a:defRPr>
            </a:lvl8pPr>
            <a:lvl9pPr marL="3657600" algn="l" defTabSz="914400" rtl="0" eaLnBrk="1" latinLnBrk="0" hangingPunct="1">
              <a:defRPr sz="1300" kern="1200">
                <a:solidFill>
                  <a:schemeClr val="tx2"/>
                </a:solidFill>
                <a:latin typeface="Palatino Linotype" panose="02040502050505030304" pitchFamily="18" charset="0"/>
                <a:ea typeface="+mn-ea"/>
                <a:cs typeface="+mn-cs"/>
              </a:defRPr>
            </a:lvl9pPr>
          </a:lstStyle>
          <a:p>
            <a:pPr algn="r"/>
            <a:fld id="{448A5478-20A1-4ECB-9FD1-BF4F6C1427E3}" type="slidenum">
              <a:rPr lang="en-GB" sz="1089" b="0" baseline="0" smtClean="0">
                <a:solidFill>
                  <a:schemeClr val="bg1"/>
                </a:solidFill>
                <a:latin typeface="Century Gothic" panose="020B0502020202020204" pitchFamily="34" charset="0"/>
              </a:rPr>
              <a:pPr algn="r"/>
              <a:t>‹Nr.›</a:t>
            </a:fld>
            <a:endParaRPr lang="en-GB" sz="1089" b="0" baseline="0">
              <a:solidFill>
                <a:schemeClr val="bg1"/>
              </a:solidFill>
              <a:latin typeface="Century Gothic" panose="020B0502020202020204" pitchFamily="34" charset="0"/>
            </a:endParaRPr>
          </a:p>
        </p:txBody>
      </p:sp>
      <p:grpSp>
        <p:nvGrpSpPr>
          <p:cNvPr id="13" name="Group 12"/>
          <p:cNvGrpSpPr/>
          <p:nvPr userDrawn="1"/>
        </p:nvGrpSpPr>
        <p:grpSpPr>
          <a:xfrm>
            <a:off x="1668291" y="6358132"/>
            <a:ext cx="10523709" cy="97588"/>
            <a:chOff x="1839030" y="7008662"/>
            <a:chExt cx="11600745" cy="107573"/>
          </a:xfrm>
        </p:grpSpPr>
        <p:cxnSp>
          <p:nvCxnSpPr>
            <p:cNvPr id="14" name="Straight Connector 13"/>
            <p:cNvCxnSpPr/>
            <p:nvPr userDrawn="1"/>
          </p:nvCxnSpPr>
          <p:spPr>
            <a:xfrm flipH="1">
              <a:off x="2039263" y="7008662"/>
              <a:ext cx="11400512" cy="0"/>
            </a:xfrm>
            <a:prstGeom prst="line">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H="1">
              <a:off x="1839030" y="7008662"/>
              <a:ext cx="200233" cy="107573"/>
            </a:xfrm>
            <a:prstGeom prst="line">
              <a:avLst/>
            </a:prstGeom>
            <a:ln>
              <a:solidFill>
                <a:srgbClr val="FF0000"/>
              </a:solidFill>
              <a:tailEnd type="oval"/>
            </a:ln>
          </p:spPr>
          <p:style>
            <a:lnRef idx="1">
              <a:schemeClr val="accent1"/>
            </a:lnRef>
            <a:fillRef idx="0">
              <a:schemeClr val="accent1"/>
            </a:fillRef>
            <a:effectRef idx="0">
              <a:schemeClr val="accent1"/>
            </a:effectRef>
            <a:fontRef idx="minor">
              <a:schemeClr val="tx1"/>
            </a:fontRef>
          </p:style>
        </p:cxnSp>
      </p:grpSp>
      <p:sp>
        <p:nvSpPr>
          <p:cNvPr id="16" name="Footer">
            <a:extLst>
              <a:ext uri="{FF2B5EF4-FFF2-40B4-BE49-F238E27FC236}">
                <a16:creationId xmlns:a16="http://schemas.microsoft.com/office/drawing/2014/main" id="{EAA16A9B-310A-4336-93AB-26359D547053}"/>
              </a:ext>
            </a:extLst>
          </p:cNvPr>
          <p:cNvSpPr txBox="1">
            <a:spLocks noChangeArrowheads="1"/>
          </p:cNvSpPr>
          <p:nvPr userDrawn="1"/>
        </p:nvSpPr>
        <p:spPr bwMode="auto">
          <a:xfrm>
            <a:off x="1958607" y="6445218"/>
            <a:ext cx="2531308" cy="1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0">
            <a:noAutofit/>
          </a:bodyPr>
          <a:lstStyle>
            <a:lvl1pPr>
              <a:defRPr sz="1300">
                <a:solidFill>
                  <a:schemeClr val="tx2"/>
                </a:solidFill>
                <a:latin typeface="Palatino Linotype" panose="02040502050505030304" pitchFamily="18" charset="0"/>
              </a:defRPr>
            </a:lvl1pPr>
            <a:lvl2pPr marL="742950" indent="-285750">
              <a:defRPr sz="1300">
                <a:solidFill>
                  <a:schemeClr val="tx2"/>
                </a:solidFill>
                <a:latin typeface="Palatino Linotype" panose="02040502050505030304" pitchFamily="18" charset="0"/>
              </a:defRPr>
            </a:lvl2pPr>
            <a:lvl3pPr marL="1143000" indent="-228600">
              <a:defRPr sz="1300">
                <a:solidFill>
                  <a:schemeClr val="tx2"/>
                </a:solidFill>
                <a:latin typeface="Palatino Linotype" panose="02040502050505030304" pitchFamily="18" charset="0"/>
              </a:defRPr>
            </a:lvl3pPr>
            <a:lvl4pPr marL="1600200" indent="-228600">
              <a:defRPr sz="1300">
                <a:solidFill>
                  <a:schemeClr val="tx2"/>
                </a:solidFill>
                <a:latin typeface="Palatino Linotype" panose="02040502050505030304" pitchFamily="18" charset="0"/>
              </a:defRPr>
            </a:lvl4pPr>
            <a:lvl5pPr marL="2057400" indent="-228600">
              <a:defRPr sz="1300">
                <a:solidFill>
                  <a:schemeClr val="tx2"/>
                </a:solidFill>
                <a:latin typeface="Palatino Linotype" panose="02040502050505030304" pitchFamily="18" charset="0"/>
              </a:defRPr>
            </a:lvl5pPr>
            <a:lvl6pPr marL="2514600" indent="-228600" eaLnBrk="0" fontAlgn="base" hangingPunct="0">
              <a:spcBef>
                <a:spcPct val="0"/>
              </a:spcBef>
              <a:spcAft>
                <a:spcPct val="0"/>
              </a:spcAft>
              <a:defRPr sz="1300">
                <a:solidFill>
                  <a:schemeClr val="tx2"/>
                </a:solidFill>
                <a:latin typeface="Palatino Linotype" panose="02040502050505030304" pitchFamily="18" charset="0"/>
              </a:defRPr>
            </a:lvl6pPr>
            <a:lvl7pPr marL="2971800" indent="-228600" eaLnBrk="0" fontAlgn="base" hangingPunct="0">
              <a:spcBef>
                <a:spcPct val="0"/>
              </a:spcBef>
              <a:spcAft>
                <a:spcPct val="0"/>
              </a:spcAft>
              <a:defRPr sz="1300">
                <a:solidFill>
                  <a:schemeClr val="tx2"/>
                </a:solidFill>
                <a:latin typeface="Palatino Linotype" panose="02040502050505030304" pitchFamily="18" charset="0"/>
              </a:defRPr>
            </a:lvl7pPr>
            <a:lvl8pPr marL="3429000" indent="-228600" eaLnBrk="0" fontAlgn="base" hangingPunct="0">
              <a:spcBef>
                <a:spcPct val="0"/>
              </a:spcBef>
              <a:spcAft>
                <a:spcPct val="0"/>
              </a:spcAft>
              <a:defRPr sz="1300">
                <a:solidFill>
                  <a:schemeClr val="tx2"/>
                </a:solidFill>
                <a:latin typeface="Palatino Linotype" panose="02040502050505030304" pitchFamily="18" charset="0"/>
              </a:defRPr>
            </a:lvl8pPr>
            <a:lvl9pPr marL="3886200" indent="-228600" eaLnBrk="0" fontAlgn="base" hangingPunct="0">
              <a:spcBef>
                <a:spcPct val="0"/>
              </a:spcBef>
              <a:spcAft>
                <a:spcPct val="0"/>
              </a:spcAft>
              <a:defRPr sz="1300">
                <a:solidFill>
                  <a:schemeClr val="tx2"/>
                </a:solidFill>
                <a:latin typeface="Palatino Linotype" panose="02040502050505030304" pitchFamily="18" charset="0"/>
              </a:defRPr>
            </a:lvl9pPr>
          </a:lstStyle>
          <a:p>
            <a:pPr algn="l" eaLnBrk="1" hangingPunct="1">
              <a:defRPr/>
            </a:pPr>
            <a:r>
              <a:rPr lang="en-GB" altLang="en-US" sz="953" i="1" spc="272">
                <a:solidFill>
                  <a:schemeClr val="bg1"/>
                </a:solidFill>
                <a:latin typeface="Century Gothic" panose="020B0502020202020204" pitchFamily="34" charset="0"/>
                <a:ea typeface="Lato Light" panose="020F0502020204030203" pitchFamily="34" charset="0"/>
                <a:cs typeface="Lato Light" panose="020F0502020204030203" pitchFamily="34" charset="0"/>
              </a:rPr>
              <a:t>PRIVATE &amp; CONFIDENTIAL</a:t>
            </a:r>
          </a:p>
        </p:txBody>
      </p:sp>
    </p:spTree>
    <p:extLst>
      <p:ext uri="{BB962C8B-B14F-4D97-AF65-F5344CB8AC3E}">
        <p14:creationId xmlns:p14="http://schemas.microsoft.com/office/powerpoint/2010/main" val="2760868930"/>
      </p:ext>
    </p:extLst>
  </p:cSld>
  <p:clrMapOvr>
    <a:masterClrMapping/>
  </p:clrMapOvr>
  <p:extLst>
    <p:ext uri="{DCECCB84-F9BA-43D5-87BE-67443E8EF086}">
      <p15:sldGuideLst xmlns:p15="http://schemas.microsoft.com/office/powerpoint/2012/main">
        <p15:guide id="1" orient="horz" pos="4139">
          <p15:clr>
            <a:srgbClr val="FBAE40"/>
          </p15:clr>
        </p15:guide>
        <p15:guide id="2" pos="4233">
          <p15:clr>
            <a:srgbClr val="FBAE40"/>
          </p15:clr>
        </p15:guide>
        <p15:guide id="3" pos="434">
          <p15:clr>
            <a:srgbClr val="FBAE40"/>
          </p15:clr>
        </p15:guide>
        <p15:guide id="4" pos="8032">
          <p15:clr>
            <a:srgbClr val="FBAE40"/>
          </p15:clr>
        </p15:guide>
        <p15:guide id="5" pos="4063">
          <p15:clr>
            <a:srgbClr val="FBAE40"/>
          </p15:clr>
        </p15:guide>
        <p15:guide id="6" pos="4403">
          <p15:clr>
            <a:srgbClr val="FBAE40"/>
          </p15:clr>
        </p15:guide>
        <p15:guide id="7" orient="horz" pos="623">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909C5FB-8C5B-4733-8305-869DB08173C0}"/>
              </a:ext>
            </a:extLst>
          </p:cNvPr>
          <p:cNvSpPr>
            <a:spLocks noGrp="1"/>
          </p:cNvSpPr>
          <p:nvPr>
            <p:ph type="pic" sz="quarter" idx="10"/>
          </p:nvPr>
        </p:nvSpPr>
        <p:spPr>
          <a:xfrm>
            <a:off x="466531" y="0"/>
            <a:ext cx="4867469" cy="6858000"/>
          </a:xfrm>
          <a:custGeom>
            <a:avLst/>
            <a:gdLst>
              <a:gd name="connsiteX0" fmla="*/ 0 w 4867469"/>
              <a:gd name="connsiteY0" fmla="*/ 0 h 6858000"/>
              <a:gd name="connsiteX1" fmla="*/ 4867469 w 4867469"/>
              <a:gd name="connsiteY1" fmla="*/ 0 h 6858000"/>
              <a:gd name="connsiteX2" fmla="*/ 4867469 w 4867469"/>
              <a:gd name="connsiteY2" fmla="*/ 6858000 h 6858000"/>
              <a:gd name="connsiteX3" fmla="*/ 0 w 48674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867469" h="6858000">
                <a:moveTo>
                  <a:pt x="0" y="0"/>
                </a:moveTo>
                <a:lnTo>
                  <a:pt x="4867469" y="0"/>
                </a:lnTo>
                <a:lnTo>
                  <a:pt x="4867469"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2895663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76D62-542B-457A-A726-4F275226EB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30DF73-8517-4680-A54F-5971C08813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E5A099-5DB4-408F-95E0-238F15CBE8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4C6E91-3004-4243-A2DF-ACA2BF4D222B}"/>
              </a:ext>
            </a:extLst>
          </p:cNvPr>
          <p:cNvSpPr>
            <a:spLocks noGrp="1"/>
          </p:cNvSpPr>
          <p:nvPr>
            <p:ph type="dt" sz="half" idx="10"/>
          </p:nvPr>
        </p:nvSpPr>
        <p:spPr/>
        <p:txBody>
          <a:bodyPr/>
          <a:lstStyle/>
          <a:p>
            <a:fld id="{60ACB874-4FFC-4D4B-8F54-D1164CEF3D83}" type="datetimeFigureOut">
              <a:rPr lang="en-US" smtClean="0"/>
              <a:t>9/7/2022</a:t>
            </a:fld>
            <a:endParaRPr lang="en-US"/>
          </a:p>
        </p:txBody>
      </p:sp>
      <p:sp>
        <p:nvSpPr>
          <p:cNvPr id="6" name="Footer Placeholder 5">
            <a:extLst>
              <a:ext uri="{FF2B5EF4-FFF2-40B4-BE49-F238E27FC236}">
                <a16:creationId xmlns:a16="http://schemas.microsoft.com/office/drawing/2014/main" id="{9172A44B-CD06-48DA-9BFA-EA1DEF2299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12CCD-E42F-4516-A450-CA1FC517B5BD}"/>
              </a:ext>
            </a:extLst>
          </p:cNvPr>
          <p:cNvSpPr>
            <a:spLocks noGrp="1"/>
          </p:cNvSpPr>
          <p:nvPr>
            <p:ph type="sldNum" sz="quarter" idx="12"/>
          </p:nvPr>
        </p:nvSpPr>
        <p:spPr/>
        <p:txBody>
          <a:bodyPr/>
          <a:lstStyle/>
          <a:p>
            <a:fld id="{34617757-754A-4EF2-A2F5-46E973F43618}" type="slidenum">
              <a:rPr lang="en-US" smtClean="0"/>
              <a:t>‹Nr.›</a:t>
            </a:fld>
            <a:endParaRPr lang="en-US"/>
          </a:p>
        </p:txBody>
      </p:sp>
    </p:spTree>
    <p:extLst>
      <p:ext uri="{BB962C8B-B14F-4D97-AF65-F5344CB8AC3E}">
        <p14:creationId xmlns:p14="http://schemas.microsoft.com/office/powerpoint/2010/main" val="4197389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74203-0E5B-47FC-8AF3-50327DEE29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95BD4B-B7A7-4DB6-A366-F9FFE3E43C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570071-669C-48BE-9032-0076D47FEE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323DBC-1F8A-4E91-9F1F-E67BC32EB3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A0CC4F-681E-4AEA-86D4-8ECA799E20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B564FD-23CB-4747-85B2-ABEAAF352D57}"/>
              </a:ext>
            </a:extLst>
          </p:cNvPr>
          <p:cNvSpPr>
            <a:spLocks noGrp="1"/>
          </p:cNvSpPr>
          <p:nvPr>
            <p:ph type="dt" sz="half" idx="10"/>
          </p:nvPr>
        </p:nvSpPr>
        <p:spPr/>
        <p:txBody>
          <a:bodyPr/>
          <a:lstStyle/>
          <a:p>
            <a:fld id="{60ACB874-4FFC-4D4B-8F54-D1164CEF3D83}" type="datetimeFigureOut">
              <a:rPr lang="en-US" smtClean="0"/>
              <a:t>9/7/2022</a:t>
            </a:fld>
            <a:endParaRPr lang="en-US"/>
          </a:p>
        </p:txBody>
      </p:sp>
      <p:sp>
        <p:nvSpPr>
          <p:cNvPr id="8" name="Footer Placeholder 7">
            <a:extLst>
              <a:ext uri="{FF2B5EF4-FFF2-40B4-BE49-F238E27FC236}">
                <a16:creationId xmlns:a16="http://schemas.microsoft.com/office/drawing/2014/main" id="{33EC0139-07CB-4CB5-863F-08C00CC205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37121D-5181-4653-8FE9-3D29291E205A}"/>
              </a:ext>
            </a:extLst>
          </p:cNvPr>
          <p:cNvSpPr>
            <a:spLocks noGrp="1"/>
          </p:cNvSpPr>
          <p:nvPr>
            <p:ph type="sldNum" sz="quarter" idx="12"/>
          </p:nvPr>
        </p:nvSpPr>
        <p:spPr/>
        <p:txBody>
          <a:bodyPr/>
          <a:lstStyle/>
          <a:p>
            <a:fld id="{34617757-754A-4EF2-A2F5-46E973F43618}" type="slidenum">
              <a:rPr lang="en-US" smtClean="0"/>
              <a:t>‹Nr.›</a:t>
            </a:fld>
            <a:endParaRPr lang="en-US"/>
          </a:p>
        </p:txBody>
      </p:sp>
    </p:spTree>
    <p:extLst>
      <p:ext uri="{BB962C8B-B14F-4D97-AF65-F5344CB8AC3E}">
        <p14:creationId xmlns:p14="http://schemas.microsoft.com/office/powerpoint/2010/main" val="4034441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559FC-2F31-4B38-9240-8DF11B7594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9C604D-C5BE-422A-A95E-C703ACC1A621}"/>
              </a:ext>
            </a:extLst>
          </p:cNvPr>
          <p:cNvSpPr>
            <a:spLocks noGrp="1"/>
          </p:cNvSpPr>
          <p:nvPr>
            <p:ph type="dt" sz="half" idx="10"/>
          </p:nvPr>
        </p:nvSpPr>
        <p:spPr/>
        <p:txBody>
          <a:bodyPr/>
          <a:lstStyle/>
          <a:p>
            <a:fld id="{60ACB874-4FFC-4D4B-8F54-D1164CEF3D83}" type="datetimeFigureOut">
              <a:rPr lang="en-US" smtClean="0"/>
              <a:t>9/7/2022</a:t>
            </a:fld>
            <a:endParaRPr lang="en-US"/>
          </a:p>
        </p:txBody>
      </p:sp>
      <p:sp>
        <p:nvSpPr>
          <p:cNvPr id="4" name="Footer Placeholder 3">
            <a:extLst>
              <a:ext uri="{FF2B5EF4-FFF2-40B4-BE49-F238E27FC236}">
                <a16:creationId xmlns:a16="http://schemas.microsoft.com/office/drawing/2014/main" id="{740529CA-8F36-4345-9349-5DCC5ED172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777183-953B-4577-8915-0D353B8BCD1B}"/>
              </a:ext>
            </a:extLst>
          </p:cNvPr>
          <p:cNvSpPr>
            <a:spLocks noGrp="1"/>
          </p:cNvSpPr>
          <p:nvPr>
            <p:ph type="sldNum" sz="quarter" idx="12"/>
          </p:nvPr>
        </p:nvSpPr>
        <p:spPr/>
        <p:txBody>
          <a:bodyPr/>
          <a:lstStyle/>
          <a:p>
            <a:fld id="{34617757-754A-4EF2-A2F5-46E973F43618}" type="slidenum">
              <a:rPr lang="en-US" smtClean="0"/>
              <a:t>‹Nr.›</a:t>
            </a:fld>
            <a:endParaRPr lang="en-US"/>
          </a:p>
        </p:txBody>
      </p:sp>
    </p:spTree>
    <p:extLst>
      <p:ext uri="{BB962C8B-B14F-4D97-AF65-F5344CB8AC3E}">
        <p14:creationId xmlns:p14="http://schemas.microsoft.com/office/powerpoint/2010/main" val="3497016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50C495-40AD-47EE-A283-9246522DFA4C}"/>
              </a:ext>
            </a:extLst>
          </p:cNvPr>
          <p:cNvSpPr>
            <a:spLocks noGrp="1"/>
          </p:cNvSpPr>
          <p:nvPr>
            <p:ph type="dt" sz="half" idx="10"/>
          </p:nvPr>
        </p:nvSpPr>
        <p:spPr/>
        <p:txBody>
          <a:bodyPr/>
          <a:lstStyle/>
          <a:p>
            <a:fld id="{60ACB874-4FFC-4D4B-8F54-D1164CEF3D83}" type="datetimeFigureOut">
              <a:rPr lang="en-US" smtClean="0"/>
              <a:t>9/7/2022</a:t>
            </a:fld>
            <a:endParaRPr lang="en-US"/>
          </a:p>
        </p:txBody>
      </p:sp>
      <p:sp>
        <p:nvSpPr>
          <p:cNvPr id="3" name="Footer Placeholder 2">
            <a:extLst>
              <a:ext uri="{FF2B5EF4-FFF2-40B4-BE49-F238E27FC236}">
                <a16:creationId xmlns:a16="http://schemas.microsoft.com/office/drawing/2014/main" id="{EBCB126C-D34A-4304-A0F0-8ADB12EEF3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953402-0FE2-47B9-B1D1-FC235A914919}"/>
              </a:ext>
            </a:extLst>
          </p:cNvPr>
          <p:cNvSpPr>
            <a:spLocks noGrp="1"/>
          </p:cNvSpPr>
          <p:nvPr>
            <p:ph type="sldNum" sz="quarter" idx="12"/>
          </p:nvPr>
        </p:nvSpPr>
        <p:spPr/>
        <p:txBody>
          <a:bodyPr/>
          <a:lstStyle/>
          <a:p>
            <a:fld id="{34617757-754A-4EF2-A2F5-46E973F43618}" type="slidenum">
              <a:rPr lang="en-US" smtClean="0"/>
              <a:t>‹Nr.›</a:t>
            </a:fld>
            <a:endParaRPr lang="en-US"/>
          </a:p>
        </p:txBody>
      </p:sp>
    </p:spTree>
    <p:extLst>
      <p:ext uri="{BB962C8B-B14F-4D97-AF65-F5344CB8AC3E}">
        <p14:creationId xmlns:p14="http://schemas.microsoft.com/office/powerpoint/2010/main" val="3857977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8771-D8A1-4F0D-A039-276E85F59E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0CACE0-A852-49DB-91B5-6232CCDD78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A8ED9B-9AF6-4168-A3D5-F40FDF4AB7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8402A9-176E-4F1A-A7DE-EC8D887779E1}"/>
              </a:ext>
            </a:extLst>
          </p:cNvPr>
          <p:cNvSpPr>
            <a:spLocks noGrp="1"/>
          </p:cNvSpPr>
          <p:nvPr>
            <p:ph type="dt" sz="half" idx="10"/>
          </p:nvPr>
        </p:nvSpPr>
        <p:spPr/>
        <p:txBody>
          <a:bodyPr/>
          <a:lstStyle/>
          <a:p>
            <a:fld id="{60ACB874-4FFC-4D4B-8F54-D1164CEF3D83}" type="datetimeFigureOut">
              <a:rPr lang="en-US" smtClean="0"/>
              <a:t>9/7/2022</a:t>
            </a:fld>
            <a:endParaRPr lang="en-US"/>
          </a:p>
        </p:txBody>
      </p:sp>
      <p:sp>
        <p:nvSpPr>
          <p:cNvPr id="6" name="Footer Placeholder 5">
            <a:extLst>
              <a:ext uri="{FF2B5EF4-FFF2-40B4-BE49-F238E27FC236}">
                <a16:creationId xmlns:a16="http://schemas.microsoft.com/office/drawing/2014/main" id="{BCE7318F-3C9A-4404-8A3B-23460A8E06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5ACCE8-AEB4-4FBB-98C2-528553680004}"/>
              </a:ext>
            </a:extLst>
          </p:cNvPr>
          <p:cNvSpPr>
            <a:spLocks noGrp="1"/>
          </p:cNvSpPr>
          <p:nvPr>
            <p:ph type="sldNum" sz="quarter" idx="12"/>
          </p:nvPr>
        </p:nvSpPr>
        <p:spPr/>
        <p:txBody>
          <a:bodyPr/>
          <a:lstStyle/>
          <a:p>
            <a:fld id="{34617757-754A-4EF2-A2F5-46E973F43618}" type="slidenum">
              <a:rPr lang="en-US" smtClean="0"/>
              <a:t>‹Nr.›</a:t>
            </a:fld>
            <a:endParaRPr lang="en-US"/>
          </a:p>
        </p:txBody>
      </p:sp>
    </p:spTree>
    <p:extLst>
      <p:ext uri="{BB962C8B-B14F-4D97-AF65-F5344CB8AC3E}">
        <p14:creationId xmlns:p14="http://schemas.microsoft.com/office/powerpoint/2010/main" val="730753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9671F-C2EF-46DA-BC70-0992BBB800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DFCB55-6BCA-4352-9CE4-153D125163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297F91-D2CB-4BAB-B22F-27FDC5D668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516BA2-A1E5-4DE7-8F87-A4543D4BF177}"/>
              </a:ext>
            </a:extLst>
          </p:cNvPr>
          <p:cNvSpPr>
            <a:spLocks noGrp="1"/>
          </p:cNvSpPr>
          <p:nvPr>
            <p:ph type="dt" sz="half" idx="10"/>
          </p:nvPr>
        </p:nvSpPr>
        <p:spPr/>
        <p:txBody>
          <a:bodyPr/>
          <a:lstStyle/>
          <a:p>
            <a:fld id="{60ACB874-4FFC-4D4B-8F54-D1164CEF3D83}" type="datetimeFigureOut">
              <a:rPr lang="en-US" smtClean="0"/>
              <a:t>9/7/2022</a:t>
            </a:fld>
            <a:endParaRPr lang="en-US"/>
          </a:p>
        </p:txBody>
      </p:sp>
      <p:sp>
        <p:nvSpPr>
          <p:cNvPr id="6" name="Footer Placeholder 5">
            <a:extLst>
              <a:ext uri="{FF2B5EF4-FFF2-40B4-BE49-F238E27FC236}">
                <a16:creationId xmlns:a16="http://schemas.microsoft.com/office/drawing/2014/main" id="{9A88A56F-FDBC-41F3-9204-E9813784B4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9973C9-94FB-41BF-A2FD-0D4017EE21DB}"/>
              </a:ext>
            </a:extLst>
          </p:cNvPr>
          <p:cNvSpPr>
            <a:spLocks noGrp="1"/>
          </p:cNvSpPr>
          <p:nvPr>
            <p:ph type="sldNum" sz="quarter" idx="12"/>
          </p:nvPr>
        </p:nvSpPr>
        <p:spPr/>
        <p:txBody>
          <a:bodyPr/>
          <a:lstStyle/>
          <a:p>
            <a:fld id="{34617757-754A-4EF2-A2F5-46E973F43618}" type="slidenum">
              <a:rPr lang="en-US" smtClean="0"/>
              <a:t>‹Nr.›</a:t>
            </a:fld>
            <a:endParaRPr lang="en-US"/>
          </a:p>
        </p:txBody>
      </p:sp>
    </p:spTree>
    <p:extLst>
      <p:ext uri="{BB962C8B-B14F-4D97-AF65-F5344CB8AC3E}">
        <p14:creationId xmlns:p14="http://schemas.microsoft.com/office/powerpoint/2010/main" val="3428198605"/>
      </p:ext>
    </p:extLst>
  </p:cSld>
  <p:clrMapOvr>
    <a:masterClrMapping/>
  </p:clrMapOvr>
</p:sldLayout>
</file>

<file path=ppt/slideMasters/_rels/slideMaster1.xml.rels><?xml version="1.0" encoding="UTF-8" ?><Relationships xmlns="http://schemas.openxmlformats.org/package/2006/relationships"><Relationship Target="../slideLayouts/slideLayout8.xml" Type="http://schemas.openxmlformats.org/officeDocument/2006/relationships/slideLayout" Id="rId8"></Relationship><Relationship Target="../slideLayouts/slideLayout3.xml" Type="http://schemas.openxmlformats.org/officeDocument/2006/relationships/slideLayout" Id="rId3"></Relationship><Relationship Target="../slideLayouts/slideLayout7.xml" Type="http://schemas.openxmlformats.org/officeDocument/2006/relationships/slideLayout" Id="rId7"></Relationship><Relationship Target="../theme/theme1.xml" Type="http://schemas.openxmlformats.org/officeDocument/2006/relationships/theme" Id="rId12"></Relationship><Relationship Target="../slideLayouts/slideLayout2.xml" Type="http://schemas.openxmlformats.org/officeDocument/2006/relationships/slideLayout" Id="rId2"></Relationship><Relationship Target="../slideLayouts/slideLayout1.xml" Type="http://schemas.openxmlformats.org/officeDocument/2006/relationships/slideLayout" Id="rId1"></Relationship><Relationship Target="../slideLayouts/slideLayout6.xml" Type="http://schemas.openxmlformats.org/officeDocument/2006/relationships/slideLayout" Id="rId6"></Relationship><Relationship Target="../slideLayouts/slideLayout11.xml" Type="http://schemas.openxmlformats.org/officeDocument/2006/relationships/slideLayout" Id="rId11"></Relationship><Relationship Target="../slideLayouts/slideLayout5.xml" Type="http://schemas.openxmlformats.org/officeDocument/2006/relationships/slideLayout" Id="rId5"></Relationship><Relationship Target="../slideLayouts/slideLayout10.xml" Type="http://schemas.openxmlformats.org/officeDocument/2006/relationships/slideLayout" Id="rId10"></Relationship><Relationship Target="../slideLayouts/slideLayout4.xml" Type="http://schemas.openxmlformats.org/officeDocument/2006/relationships/slideLayout" Id="rId4"></Relationship><Relationship Target="../slideLayouts/slideLayout9.xml" Type="http://schemas.openxmlformats.org/officeDocument/2006/relationships/slideLayout" Id="rId9"></Relationship></Relationships>
</file>

<file path=ppt/slideMasters/_rels/slideMaster2.xml.rels><?xml version="1.0" encoding="UTF-8" ?><Relationships xmlns="http://schemas.openxmlformats.org/package/2006/relationships"><Relationship Target="../media/image1.jpeg" Type="http://schemas.openxmlformats.org/officeDocument/2006/relationships/image" Id="rId8"></Relationship><Relationship Target="../slideLayouts/slideLayout14.xml" Type="http://schemas.openxmlformats.org/officeDocument/2006/relationships/slideLayout" Id="rId3"></Relationship><Relationship Target="../theme/theme2.xml" Type="http://schemas.openxmlformats.org/officeDocument/2006/relationships/theme" Id="rId7"></Relationship><Relationship Target="../slideLayouts/slideLayout13.xml" Type="http://schemas.openxmlformats.org/officeDocument/2006/relationships/slideLayout" Id="rId2"></Relationship><Relationship Target="../slideLayouts/slideLayout12.xml" Type="http://schemas.openxmlformats.org/officeDocument/2006/relationships/slideLayout" Id="rId1"></Relationship><Relationship Target="../slideLayouts/slideLayout17.xml" Type="http://schemas.openxmlformats.org/officeDocument/2006/relationships/slideLayout" Id="rId6"></Relationship><Relationship Target="../slideLayouts/slideLayout16.xml" Type="http://schemas.openxmlformats.org/officeDocument/2006/relationships/slideLayout" Id="rId5"></Relationship><Relationship Target="../slideLayouts/slideLayout15.xml" Type="http://schemas.openxmlformats.org/officeDocument/2006/relationships/slideLayout" Id="rId4"></Relationship></Relationships>
</file>

<file path=ppt/slideMasters/_rels/slideMaster3.xml.rels><?xml version="1.0" encoding="UTF-8" ?><Relationships xmlns="http://schemas.openxmlformats.org/package/2006/relationships"><Relationship Target="../slideLayouts/slideLayout25.xml" Type="http://schemas.openxmlformats.org/officeDocument/2006/relationships/slideLayout" Id="rId8"></Relationship><Relationship Target="../slideLayouts/slideLayout30.xml" Type="http://schemas.openxmlformats.org/officeDocument/2006/relationships/slideLayout" Id="rId13"></Relationship><Relationship Target="../theme/theme3.xml" Type="http://schemas.openxmlformats.org/officeDocument/2006/relationships/theme" Id="rId18"></Relationship><Relationship Target="../slideLayouts/slideLayout20.xml" Type="http://schemas.openxmlformats.org/officeDocument/2006/relationships/slideLayout" Id="rId3"></Relationship><Relationship Target="../slideLayouts/slideLayout24.xml" Type="http://schemas.openxmlformats.org/officeDocument/2006/relationships/slideLayout" Id="rId7"></Relationship><Relationship Target="../slideLayouts/slideLayout29.xml" Type="http://schemas.openxmlformats.org/officeDocument/2006/relationships/slideLayout" Id="rId12"></Relationship><Relationship Target="../slideLayouts/slideLayout34.xml" Type="http://schemas.openxmlformats.org/officeDocument/2006/relationships/slideLayout" Id="rId17"></Relationship><Relationship Target="../slideLayouts/slideLayout19.xml" Type="http://schemas.openxmlformats.org/officeDocument/2006/relationships/slideLayout" Id="rId2"></Relationship><Relationship Target="../slideLayouts/slideLayout33.xml" Type="http://schemas.openxmlformats.org/officeDocument/2006/relationships/slideLayout" Id="rId16"></Relationship><Relationship Target="../slideLayouts/slideLayout18.xml" Type="http://schemas.openxmlformats.org/officeDocument/2006/relationships/slideLayout" Id="rId1"></Relationship><Relationship Target="../slideLayouts/slideLayout23.xml" Type="http://schemas.openxmlformats.org/officeDocument/2006/relationships/slideLayout" Id="rId6"></Relationship><Relationship Target="../slideLayouts/slideLayout28.xml" Type="http://schemas.openxmlformats.org/officeDocument/2006/relationships/slideLayout" Id="rId11"></Relationship><Relationship Target="../slideLayouts/slideLayout22.xml" Type="http://schemas.openxmlformats.org/officeDocument/2006/relationships/slideLayout" Id="rId5"></Relationship><Relationship Target="../slideLayouts/slideLayout32.xml" Type="http://schemas.openxmlformats.org/officeDocument/2006/relationships/slideLayout" Id="rId15"></Relationship><Relationship Target="../slideLayouts/slideLayout27.xml" Type="http://schemas.openxmlformats.org/officeDocument/2006/relationships/slideLayout" Id="rId10"></Relationship><Relationship Target="../slideLayouts/slideLayout21.xml" Type="http://schemas.openxmlformats.org/officeDocument/2006/relationships/slideLayout" Id="rId4"></Relationship><Relationship Target="../slideLayouts/slideLayout26.xml" Type="http://schemas.openxmlformats.org/officeDocument/2006/relationships/slideLayout" Id="rId9"></Relationship><Relationship Target="../slideLayouts/slideLayout31.xml" Type="http://schemas.openxmlformats.org/officeDocument/2006/relationships/slideLayout" Id="rId14"></Relationshi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94CCE5-CDFD-4EEA-A85A-7837219443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F6C712-2295-425A-9906-BF12CD176D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7FF175-BDB5-44AE-B5D7-57838DAD7B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ACB874-4FFC-4D4B-8F54-D1164CEF3D83}" type="datetimeFigureOut">
              <a:rPr lang="en-US" smtClean="0"/>
              <a:t>9/7/2022</a:t>
            </a:fld>
            <a:endParaRPr lang="en-US"/>
          </a:p>
        </p:txBody>
      </p:sp>
      <p:sp>
        <p:nvSpPr>
          <p:cNvPr id="5" name="Footer Placeholder 4">
            <a:extLst>
              <a:ext uri="{FF2B5EF4-FFF2-40B4-BE49-F238E27FC236}">
                <a16:creationId xmlns:a16="http://schemas.microsoft.com/office/drawing/2014/main" id="{8DF8C9DA-C485-4DE7-9D76-A73EC5A9F5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AE4B8AF-0C61-4494-9E14-E51BB2994C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17757-754A-4EF2-A2F5-46E973F43618}" type="slidenum">
              <a:rPr lang="en-US" smtClean="0"/>
              <a:t>‹Nr.›</a:t>
            </a:fld>
            <a:endParaRPr lang="en-US"/>
          </a:p>
        </p:txBody>
      </p:sp>
    </p:spTree>
    <p:extLst>
      <p:ext uri="{BB962C8B-B14F-4D97-AF65-F5344CB8AC3E}">
        <p14:creationId xmlns:p14="http://schemas.microsoft.com/office/powerpoint/2010/main" val="2349711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Footer">
            <a:extLst>
              <a:ext uri="{FF2B5EF4-FFF2-40B4-BE49-F238E27FC236}">
                <a16:creationId xmlns:a16="http://schemas.microsoft.com/office/drawing/2014/main" id="{EAA16A9B-310A-4336-93AB-26359D547053}"/>
              </a:ext>
            </a:extLst>
          </p:cNvPr>
          <p:cNvSpPr txBox="1">
            <a:spLocks noChangeArrowheads="1"/>
          </p:cNvSpPr>
          <p:nvPr userDrawn="1"/>
        </p:nvSpPr>
        <p:spPr bwMode="auto">
          <a:xfrm>
            <a:off x="9035584" y="6445218"/>
            <a:ext cx="2531308" cy="1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0">
            <a:noAutofit/>
          </a:bodyPr>
          <a:lstStyle>
            <a:lvl1pPr>
              <a:defRPr sz="1300">
                <a:solidFill>
                  <a:schemeClr val="tx2"/>
                </a:solidFill>
                <a:latin typeface="Palatino Linotype" panose="02040502050505030304" pitchFamily="18" charset="0"/>
              </a:defRPr>
            </a:lvl1pPr>
            <a:lvl2pPr marL="742950" indent="-285750">
              <a:defRPr sz="1300">
                <a:solidFill>
                  <a:schemeClr val="tx2"/>
                </a:solidFill>
                <a:latin typeface="Palatino Linotype" panose="02040502050505030304" pitchFamily="18" charset="0"/>
              </a:defRPr>
            </a:lvl2pPr>
            <a:lvl3pPr marL="1143000" indent="-228600">
              <a:defRPr sz="1300">
                <a:solidFill>
                  <a:schemeClr val="tx2"/>
                </a:solidFill>
                <a:latin typeface="Palatino Linotype" panose="02040502050505030304" pitchFamily="18" charset="0"/>
              </a:defRPr>
            </a:lvl3pPr>
            <a:lvl4pPr marL="1600200" indent="-228600">
              <a:defRPr sz="1300">
                <a:solidFill>
                  <a:schemeClr val="tx2"/>
                </a:solidFill>
                <a:latin typeface="Palatino Linotype" panose="02040502050505030304" pitchFamily="18" charset="0"/>
              </a:defRPr>
            </a:lvl4pPr>
            <a:lvl5pPr marL="2057400" indent="-228600">
              <a:defRPr sz="1300">
                <a:solidFill>
                  <a:schemeClr val="tx2"/>
                </a:solidFill>
                <a:latin typeface="Palatino Linotype" panose="02040502050505030304" pitchFamily="18" charset="0"/>
              </a:defRPr>
            </a:lvl5pPr>
            <a:lvl6pPr marL="2514600" indent="-228600" eaLnBrk="0" fontAlgn="base" hangingPunct="0">
              <a:spcBef>
                <a:spcPct val="0"/>
              </a:spcBef>
              <a:spcAft>
                <a:spcPct val="0"/>
              </a:spcAft>
              <a:defRPr sz="1300">
                <a:solidFill>
                  <a:schemeClr val="tx2"/>
                </a:solidFill>
                <a:latin typeface="Palatino Linotype" panose="02040502050505030304" pitchFamily="18" charset="0"/>
              </a:defRPr>
            </a:lvl6pPr>
            <a:lvl7pPr marL="2971800" indent="-228600" eaLnBrk="0" fontAlgn="base" hangingPunct="0">
              <a:spcBef>
                <a:spcPct val="0"/>
              </a:spcBef>
              <a:spcAft>
                <a:spcPct val="0"/>
              </a:spcAft>
              <a:defRPr sz="1300">
                <a:solidFill>
                  <a:schemeClr val="tx2"/>
                </a:solidFill>
                <a:latin typeface="Palatino Linotype" panose="02040502050505030304" pitchFamily="18" charset="0"/>
              </a:defRPr>
            </a:lvl7pPr>
            <a:lvl8pPr marL="3429000" indent="-228600" eaLnBrk="0" fontAlgn="base" hangingPunct="0">
              <a:spcBef>
                <a:spcPct val="0"/>
              </a:spcBef>
              <a:spcAft>
                <a:spcPct val="0"/>
              </a:spcAft>
              <a:defRPr sz="1300">
                <a:solidFill>
                  <a:schemeClr val="tx2"/>
                </a:solidFill>
                <a:latin typeface="Palatino Linotype" panose="02040502050505030304" pitchFamily="18" charset="0"/>
              </a:defRPr>
            </a:lvl8pPr>
            <a:lvl9pPr marL="3886200" indent="-228600" eaLnBrk="0" fontAlgn="base" hangingPunct="0">
              <a:spcBef>
                <a:spcPct val="0"/>
              </a:spcBef>
              <a:spcAft>
                <a:spcPct val="0"/>
              </a:spcAft>
              <a:defRPr sz="1300">
                <a:solidFill>
                  <a:schemeClr val="tx2"/>
                </a:solidFill>
                <a:latin typeface="Palatino Linotype" panose="02040502050505030304" pitchFamily="18" charset="0"/>
              </a:defRPr>
            </a:lvl9pPr>
          </a:lstStyle>
          <a:p>
            <a:pPr algn="r" eaLnBrk="1" hangingPunct="1">
              <a:defRPr/>
            </a:pPr>
            <a:r>
              <a:rPr lang="en-GB" altLang="en-US" sz="953" i="1" spc="272">
                <a:solidFill>
                  <a:schemeClr val="bg1">
                    <a:lumMod val="50000"/>
                  </a:schemeClr>
                </a:solidFill>
                <a:latin typeface="Century Gothic" panose="020B0502020202020204" pitchFamily="34" charset="0"/>
                <a:ea typeface="Lato Light" panose="020F0502020204030203" pitchFamily="34" charset="0"/>
                <a:cs typeface="Lato Light" panose="020F0502020204030203" pitchFamily="34" charset="0"/>
              </a:rPr>
              <a:t>PRIVATE &amp; CONFIDENTIAL  </a:t>
            </a:r>
            <a:r>
              <a:rPr lang="en-GB" altLang="en-US" sz="1452" i="1" spc="272">
                <a:solidFill>
                  <a:schemeClr val="bg1">
                    <a:lumMod val="50000"/>
                  </a:schemeClr>
                </a:solidFill>
                <a:latin typeface="Century Gothic" panose="020B0502020202020204" pitchFamily="34" charset="0"/>
                <a:ea typeface="Lato Light" panose="020F0502020204030203" pitchFamily="34" charset="0"/>
                <a:cs typeface="Lato Light" panose="020F0502020204030203" pitchFamily="34" charset="0"/>
              </a:rPr>
              <a:t>|</a:t>
            </a:r>
            <a:endParaRPr lang="en-GB" altLang="en-US" sz="953" i="1" spc="272">
              <a:solidFill>
                <a:schemeClr val="bg1">
                  <a:lumMod val="50000"/>
                </a:schemeClr>
              </a:solidFill>
              <a:latin typeface="Century Gothic" panose="020B0502020202020204" pitchFamily="34" charset="0"/>
              <a:ea typeface="Lato Light" panose="020F0502020204030203" pitchFamily="34" charset="0"/>
              <a:cs typeface="Lato Light" panose="020F0502020204030203" pitchFamily="34" charset="0"/>
            </a:endParaRPr>
          </a:p>
        </p:txBody>
      </p:sp>
      <p:sp>
        <p:nvSpPr>
          <p:cNvPr id="15" name="Slide Number">
            <a:extLst>
              <a:ext uri="{FF2B5EF4-FFF2-40B4-BE49-F238E27FC236}">
                <a16:creationId xmlns:a16="http://schemas.microsoft.com/office/drawing/2014/main" id="{2D2749CB-6103-47DD-8603-9857C224104B}"/>
              </a:ext>
            </a:extLst>
          </p:cNvPr>
          <p:cNvSpPr txBox="1">
            <a:spLocks/>
          </p:cNvSpPr>
          <p:nvPr userDrawn="1"/>
        </p:nvSpPr>
        <p:spPr>
          <a:xfrm>
            <a:off x="11647164" y="6449785"/>
            <a:ext cx="171522" cy="167610"/>
          </a:xfrm>
          <a:prstGeom prst="rect">
            <a:avLst/>
          </a:prstGeom>
        </p:spPr>
        <p:txBody>
          <a:bodyPr wrap="none" lIns="0" tIns="0" rIns="0" bIns="0" anchor="ctr" anchorCtr="0">
            <a:spAutoFit/>
          </a:bodyPr>
          <a:lstStyle>
            <a:defPPr>
              <a:defRPr lang="en-US"/>
            </a:defPPr>
            <a:lvl1pPr algn="ctr" rtl="0" eaLnBrk="0" fontAlgn="base" hangingPunct="0">
              <a:spcBef>
                <a:spcPct val="0"/>
              </a:spcBef>
              <a:spcAft>
                <a:spcPct val="0"/>
              </a:spcAft>
              <a:defRPr lang="en-US" sz="1300" b="0" kern="1200" baseline="0" smtClean="0">
                <a:solidFill>
                  <a:schemeClr val="accent1"/>
                </a:solidFill>
                <a:latin typeface="+mj-lt"/>
                <a:ea typeface="+mn-ea"/>
                <a:cs typeface="+mn-cs"/>
              </a:defRPr>
            </a:lvl1pPr>
            <a:lvl2pPr marL="455613" indent="1588" algn="l" rtl="0" eaLnBrk="0" fontAlgn="base" hangingPunct="0">
              <a:spcBef>
                <a:spcPct val="0"/>
              </a:spcBef>
              <a:spcAft>
                <a:spcPct val="0"/>
              </a:spcAft>
              <a:defRPr sz="1300" kern="1200">
                <a:solidFill>
                  <a:schemeClr val="tx2"/>
                </a:solidFill>
                <a:latin typeface="Palatino Linotype" panose="02040502050505030304" pitchFamily="18" charset="0"/>
                <a:ea typeface="+mn-ea"/>
                <a:cs typeface="+mn-cs"/>
              </a:defRPr>
            </a:lvl2pPr>
            <a:lvl3pPr marL="912813" indent="1588" algn="l" rtl="0" eaLnBrk="0" fontAlgn="base" hangingPunct="0">
              <a:spcBef>
                <a:spcPct val="0"/>
              </a:spcBef>
              <a:spcAft>
                <a:spcPct val="0"/>
              </a:spcAft>
              <a:defRPr sz="1300" kern="1200">
                <a:solidFill>
                  <a:schemeClr val="tx2"/>
                </a:solidFill>
                <a:latin typeface="Palatino Linotype" panose="02040502050505030304" pitchFamily="18" charset="0"/>
                <a:ea typeface="+mn-ea"/>
                <a:cs typeface="+mn-cs"/>
              </a:defRPr>
            </a:lvl3pPr>
            <a:lvl4pPr marL="1370013" indent="1588" algn="l" rtl="0" eaLnBrk="0" fontAlgn="base" hangingPunct="0">
              <a:spcBef>
                <a:spcPct val="0"/>
              </a:spcBef>
              <a:spcAft>
                <a:spcPct val="0"/>
              </a:spcAft>
              <a:defRPr sz="1300" kern="1200">
                <a:solidFill>
                  <a:schemeClr val="tx2"/>
                </a:solidFill>
                <a:latin typeface="Palatino Linotype" panose="02040502050505030304" pitchFamily="18" charset="0"/>
                <a:ea typeface="+mn-ea"/>
                <a:cs typeface="+mn-cs"/>
              </a:defRPr>
            </a:lvl4pPr>
            <a:lvl5pPr marL="1827213" indent="1588" algn="l" rtl="0" eaLnBrk="0" fontAlgn="base" hangingPunct="0">
              <a:spcBef>
                <a:spcPct val="0"/>
              </a:spcBef>
              <a:spcAft>
                <a:spcPct val="0"/>
              </a:spcAft>
              <a:defRPr sz="1300" kern="1200">
                <a:solidFill>
                  <a:schemeClr val="tx2"/>
                </a:solidFill>
                <a:latin typeface="Palatino Linotype" panose="02040502050505030304" pitchFamily="18" charset="0"/>
                <a:ea typeface="+mn-ea"/>
                <a:cs typeface="+mn-cs"/>
              </a:defRPr>
            </a:lvl5pPr>
            <a:lvl6pPr marL="2286000" algn="l" defTabSz="914400" rtl="0" eaLnBrk="1" latinLnBrk="0" hangingPunct="1">
              <a:defRPr sz="1300" kern="1200">
                <a:solidFill>
                  <a:schemeClr val="tx2"/>
                </a:solidFill>
                <a:latin typeface="Palatino Linotype" panose="02040502050505030304" pitchFamily="18" charset="0"/>
                <a:ea typeface="+mn-ea"/>
                <a:cs typeface="+mn-cs"/>
              </a:defRPr>
            </a:lvl6pPr>
            <a:lvl7pPr marL="2743200" algn="l" defTabSz="914400" rtl="0" eaLnBrk="1" latinLnBrk="0" hangingPunct="1">
              <a:defRPr sz="1300" kern="1200">
                <a:solidFill>
                  <a:schemeClr val="tx2"/>
                </a:solidFill>
                <a:latin typeface="Palatino Linotype" panose="02040502050505030304" pitchFamily="18" charset="0"/>
                <a:ea typeface="+mn-ea"/>
                <a:cs typeface="+mn-cs"/>
              </a:defRPr>
            </a:lvl7pPr>
            <a:lvl8pPr marL="3200400" algn="l" defTabSz="914400" rtl="0" eaLnBrk="1" latinLnBrk="0" hangingPunct="1">
              <a:defRPr sz="1300" kern="1200">
                <a:solidFill>
                  <a:schemeClr val="tx2"/>
                </a:solidFill>
                <a:latin typeface="Palatino Linotype" panose="02040502050505030304" pitchFamily="18" charset="0"/>
                <a:ea typeface="+mn-ea"/>
                <a:cs typeface="+mn-cs"/>
              </a:defRPr>
            </a:lvl8pPr>
            <a:lvl9pPr marL="3657600" algn="l" defTabSz="914400" rtl="0" eaLnBrk="1" latinLnBrk="0" hangingPunct="1">
              <a:defRPr sz="1300" kern="1200">
                <a:solidFill>
                  <a:schemeClr val="tx2"/>
                </a:solidFill>
                <a:latin typeface="Palatino Linotype" panose="02040502050505030304" pitchFamily="18" charset="0"/>
                <a:ea typeface="+mn-ea"/>
                <a:cs typeface="+mn-cs"/>
              </a:defRPr>
            </a:lvl9pPr>
          </a:lstStyle>
          <a:p>
            <a:pPr algn="r"/>
            <a:fld id="{448A5478-20A1-4ECB-9FD1-BF4F6C1427E3}" type="slidenum">
              <a:rPr lang="en-GB" sz="1089" b="0" baseline="0" smtClean="0">
                <a:solidFill>
                  <a:schemeClr val="tx1">
                    <a:lumMod val="75000"/>
                    <a:lumOff val="25000"/>
                  </a:schemeClr>
                </a:solidFill>
                <a:latin typeface="Century Gothic" panose="020B0502020202020204" pitchFamily="34" charset="0"/>
              </a:rPr>
              <a:pPr algn="r"/>
              <a:t>‹Nr.›</a:t>
            </a:fld>
            <a:endParaRPr lang="en-GB" sz="1089" b="0" baseline="0">
              <a:solidFill>
                <a:schemeClr val="tx1">
                  <a:lumMod val="75000"/>
                  <a:lumOff val="25000"/>
                </a:schemeClr>
              </a:solidFill>
              <a:latin typeface="Century Gothic" panose="020B0502020202020204" pitchFamily="34" charset="0"/>
            </a:endParaRPr>
          </a:p>
        </p:txBody>
      </p:sp>
      <p:grpSp>
        <p:nvGrpSpPr>
          <p:cNvPr id="17" name="Group 16"/>
          <p:cNvGrpSpPr/>
          <p:nvPr userDrawn="1"/>
        </p:nvGrpSpPr>
        <p:grpSpPr>
          <a:xfrm>
            <a:off x="1668291" y="6358132"/>
            <a:ext cx="10523709" cy="97588"/>
            <a:chOff x="1839030" y="7008662"/>
            <a:chExt cx="11600745" cy="107573"/>
          </a:xfrm>
        </p:grpSpPr>
        <p:cxnSp>
          <p:nvCxnSpPr>
            <p:cNvPr id="18" name="Straight Connector 17"/>
            <p:cNvCxnSpPr/>
            <p:nvPr userDrawn="1"/>
          </p:nvCxnSpPr>
          <p:spPr>
            <a:xfrm flipH="1">
              <a:off x="2039263" y="7008662"/>
              <a:ext cx="11400512" cy="0"/>
            </a:xfrm>
            <a:prstGeom prst="line">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H="1">
              <a:off x="1839030" y="7008662"/>
              <a:ext cx="200233" cy="107573"/>
            </a:xfrm>
            <a:prstGeom prst="line">
              <a:avLst/>
            </a:prstGeom>
            <a:ln>
              <a:solidFill>
                <a:srgbClr val="FF0000"/>
              </a:solidFill>
              <a:tailEnd type="oval"/>
            </a:ln>
          </p:spPr>
          <p:style>
            <a:lnRef idx="1">
              <a:schemeClr val="accent1"/>
            </a:lnRef>
            <a:fillRef idx="0">
              <a:schemeClr val="accent1"/>
            </a:fillRef>
            <a:effectRef idx="0">
              <a:schemeClr val="accent1"/>
            </a:effectRef>
            <a:fontRef idx="minor">
              <a:schemeClr val="tx1"/>
            </a:fontRef>
          </p:style>
        </p:cxnSp>
      </p:grpSp>
      <p:pic>
        <p:nvPicPr>
          <p:cNvPr id="16" name="Picture 4" descr="CYFIRMA Appoints Leadership Team to Prepare for Market Expansion ...">
            <a:extLst>
              <a:ext uri="{FF2B5EF4-FFF2-40B4-BE49-F238E27FC236}">
                <a16:creationId xmlns:a16="http://schemas.microsoft.com/office/drawing/2014/main" id="{F96FC5CF-460F-4799-BDD2-E181F5147403}"/>
              </a:ext>
            </a:extLst>
          </p:cNvPr>
          <p:cNvPicPr>
            <a:picLocks noChangeAspect="1" noChangeArrowheads="1"/>
          </p:cNvPicPr>
          <p:nvPr userDrawn="1"/>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11412" t="4856" r="11412"/>
          <a:stretch/>
        </p:blipFill>
        <p:spPr bwMode="auto">
          <a:xfrm>
            <a:off x="400386" y="6203983"/>
            <a:ext cx="979861" cy="63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4357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Lst>
  <p:hf hdr="0" ftr="0" dt="0"/>
  <p:txStyles>
    <p:titleStyle>
      <a:lvl1pPr algn="l" defTabSz="829544" rtl="0" eaLnBrk="1" latinLnBrk="0" hangingPunct="1">
        <a:lnSpc>
          <a:spcPct val="90000"/>
        </a:lnSpc>
        <a:spcBef>
          <a:spcPct val="0"/>
        </a:spcBef>
        <a:buNone/>
        <a:defRPr sz="3992" kern="1200">
          <a:solidFill>
            <a:schemeClr val="tx1"/>
          </a:solidFill>
          <a:latin typeface="+mj-lt"/>
          <a:ea typeface="+mj-ea"/>
          <a:cs typeface="+mj-cs"/>
        </a:defRPr>
      </a:lvl1pPr>
    </p:titleStyle>
    <p:bodyStyle>
      <a:lvl1pPr marL="207386" indent="-207386" algn="l" defTabSz="829544" rtl="0" eaLnBrk="1" latinLnBrk="0" hangingPunct="1">
        <a:lnSpc>
          <a:spcPct val="90000"/>
        </a:lnSpc>
        <a:spcBef>
          <a:spcPts val="907"/>
        </a:spcBef>
        <a:buFont typeface="Arial" panose="020B0604020202020204" pitchFamily="34" charset="0"/>
        <a:buChar char="•"/>
        <a:defRPr sz="2540" kern="1200">
          <a:solidFill>
            <a:schemeClr val="tx1"/>
          </a:solidFill>
          <a:latin typeface="+mn-lt"/>
          <a:ea typeface="+mn-ea"/>
          <a:cs typeface="+mn-cs"/>
        </a:defRPr>
      </a:lvl1pPr>
      <a:lvl2pPr marL="622158" indent="-207386" algn="l" defTabSz="829544" rtl="0" eaLnBrk="1" latinLnBrk="0" hangingPunct="1">
        <a:lnSpc>
          <a:spcPct val="90000"/>
        </a:lnSpc>
        <a:spcBef>
          <a:spcPts val="454"/>
        </a:spcBef>
        <a:buFont typeface="Arial" panose="020B0604020202020204" pitchFamily="34" charset="0"/>
        <a:buChar char="•"/>
        <a:defRPr sz="2177" kern="1200">
          <a:solidFill>
            <a:schemeClr val="tx1"/>
          </a:solidFill>
          <a:latin typeface="+mn-lt"/>
          <a:ea typeface="+mn-ea"/>
          <a:cs typeface="+mn-cs"/>
        </a:defRPr>
      </a:lvl2pPr>
      <a:lvl3pPr marL="1036930" indent="-207386" algn="l" defTabSz="829544" rtl="0" eaLnBrk="1" latinLnBrk="0" hangingPunct="1">
        <a:lnSpc>
          <a:spcPct val="90000"/>
        </a:lnSpc>
        <a:spcBef>
          <a:spcPts val="454"/>
        </a:spcBef>
        <a:buFont typeface="Arial" panose="020B0604020202020204" pitchFamily="34" charset="0"/>
        <a:buChar char="•"/>
        <a:defRPr sz="1814" kern="1200">
          <a:solidFill>
            <a:schemeClr val="tx1"/>
          </a:solidFill>
          <a:latin typeface="+mn-lt"/>
          <a:ea typeface="+mn-ea"/>
          <a:cs typeface="+mn-cs"/>
        </a:defRPr>
      </a:lvl3pPr>
      <a:lvl4pPr marL="1451701"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4pPr>
      <a:lvl5pPr marL="1866473"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5pPr>
      <a:lvl6pPr marL="2281245"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6017"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789"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561"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en-US"/>
      </a:defPPr>
      <a:lvl1pPr marL="0" algn="l" defTabSz="829544" rtl="0" eaLnBrk="1" latinLnBrk="0" hangingPunct="1">
        <a:defRPr sz="1633" kern="1200">
          <a:solidFill>
            <a:schemeClr val="tx1"/>
          </a:solidFill>
          <a:latin typeface="+mn-lt"/>
          <a:ea typeface="+mn-ea"/>
          <a:cs typeface="+mn-cs"/>
        </a:defRPr>
      </a:lvl1pPr>
      <a:lvl2pPr marL="414772" algn="l" defTabSz="829544" rtl="0" eaLnBrk="1" latinLnBrk="0" hangingPunct="1">
        <a:defRPr sz="1633" kern="1200">
          <a:solidFill>
            <a:schemeClr val="tx1"/>
          </a:solidFill>
          <a:latin typeface="+mn-lt"/>
          <a:ea typeface="+mn-ea"/>
          <a:cs typeface="+mn-cs"/>
        </a:defRPr>
      </a:lvl2pPr>
      <a:lvl3pPr marL="829544" algn="l" defTabSz="829544" rtl="0" eaLnBrk="1" latinLnBrk="0" hangingPunct="1">
        <a:defRPr sz="1633" kern="1200">
          <a:solidFill>
            <a:schemeClr val="tx1"/>
          </a:solidFill>
          <a:latin typeface="+mn-lt"/>
          <a:ea typeface="+mn-ea"/>
          <a:cs typeface="+mn-cs"/>
        </a:defRPr>
      </a:lvl3pPr>
      <a:lvl4pPr marL="1244316" algn="l" defTabSz="829544" rtl="0" eaLnBrk="1" latinLnBrk="0" hangingPunct="1">
        <a:defRPr sz="1633" kern="1200">
          <a:solidFill>
            <a:schemeClr val="tx1"/>
          </a:solidFill>
          <a:latin typeface="+mn-lt"/>
          <a:ea typeface="+mn-ea"/>
          <a:cs typeface="+mn-cs"/>
        </a:defRPr>
      </a:lvl4pPr>
      <a:lvl5pPr marL="1659087" algn="l" defTabSz="829544" rtl="0" eaLnBrk="1" latinLnBrk="0" hangingPunct="1">
        <a:defRPr sz="1633" kern="1200">
          <a:solidFill>
            <a:schemeClr val="tx1"/>
          </a:solidFill>
          <a:latin typeface="+mn-lt"/>
          <a:ea typeface="+mn-ea"/>
          <a:cs typeface="+mn-cs"/>
        </a:defRPr>
      </a:lvl5pPr>
      <a:lvl6pPr marL="2073859" algn="l" defTabSz="829544" rtl="0" eaLnBrk="1" latinLnBrk="0" hangingPunct="1">
        <a:defRPr sz="1633" kern="1200">
          <a:solidFill>
            <a:schemeClr val="tx1"/>
          </a:solidFill>
          <a:latin typeface="+mn-lt"/>
          <a:ea typeface="+mn-ea"/>
          <a:cs typeface="+mn-cs"/>
        </a:defRPr>
      </a:lvl6pPr>
      <a:lvl7pPr marL="2488631" algn="l" defTabSz="829544" rtl="0" eaLnBrk="1" latinLnBrk="0" hangingPunct="1">
        <a:defRPr sz="1633" kern="1200">
          <a:solidFill>
            <a:schemeClr val="tx1"/>
          </a:solidFill>
          <a:latin typeface="+mn-lt"/>
          <a:ea typeface="+mn-ea"/>
          <a:cs typeface="+mn-cs"/>
        </a:defRPr>
      </a:lvl7pPr>
      <a:lvl8pPr marL="2903403" algn="l" defTabSz="829544" rtl="0" eaLnBrk="1" latinLnBrk="0" hangingPunct="1">
        <a:defRPr sz="1633" kern="1200">
          <a:solidFill>
            <a:schemeClr val="tx1"/>
          </a:solidFill>
          <a:latin typeface="+mn-lt"/>
          <a:ea typeface="+mn-ea"/>
          <a:cs typeface="+mn-cs"/>
        </a:defRPr>
      </a:lvl8pPr>
      <a:lvl9pPr marL="3318175" algn="l" defTabSz="829544" rtl="0" eaLnBrk="1" latinLnBrk="0" hangingPunct="1">
        <a:defRPr sz="163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858397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Lst>
  <p:hf hdr="0" ftr="0" dt="0"/>
  <p:txStyles>
    <p:titleStyle>
      <a:lvl1pPr algn="l" defTabSz="829544" rtl="0" eaLnBrk="1" latinLnBrk="0" hangingPunct="1">
        <a:lnSpc>
          <a:spcPct val="90000"/>
        </a:lnSpc>
        <a:spcBef>
          <a:spcPct val="0"/>
        </a:spcBef>
        <a:buNone/>
        <a:defRPr sz="3992" kern="1200">
          <a:solidFill>
            <a:schemeClr val="tx1"/>
          </a:solidFill>
          <a:latin typeface="+mj-lt"/>
          <a:ea typeface="+mj-ea"/>
          <a:cs typeface="+mj-cs"/>
        </a:defRPr>
      </a:lvl1pPr>
    </p:titleStyle>
    <p:bodyStyle>
      <a:lvl1pPr marL="207386" indent="-207386" algn="l" defTabSz="829544" rtl="0" eaLnBrk="1" latinLnBrk="0" hangingPunct="1">
        <a:lnSpc>
          <a:spcPct val="90000"/>
        </a:lnSpc>
        <a:spcBef>
          <a:spcPts val="907"/>
        </a:spcBef>
        <a:buFont typeface="Arial" panose="020B0604020202020204" pitchFamily="34" charset="0"/>
        <a:buChar char="•"/>
        <a:defRPr sz="2540" kern="1200">
          <a:solidFill>
            <a:schemeClr val="tx1"/>
          </a:solidFill>
          <a:latin typeface="+mn-lt"/>
          <a:ea typeface="+mn-ea"/>
          <a:cs typeface="+mn-cs"/>
        </a:defRPr>
      </a:lvl1pPr>
      <a:lvl2pPr marL="622158" indent="-207386" algn="l" defTabSz="829544" rtl="0" eaLnBrk="1" latinLnBrk="0" hangingPunct="1">
        <a:lnSpc>
          <a:spcPct val="90000"/>
        </a:lnSpc>
        <a:spcBef>
          <a:spcPts val="454"/>
        </a:spcBef>
        <a:buFont typeface="Arial" panose="020B0604020202020204" pitchFamily="34" charset="0"/>
        <a:buChar char="•"/>
        <a:defRPr sz="2177" kern="1200">
          <a:solidFill>
            <a:schemeClr val="tx1"/>
          </a:solidFill>
          <a:latin typeface="+mn-lt"/>
          <a:ea typeface="+mn-ea"/>
          <a:cs typeface="+mn-cs"/>
        </a:defRPr>
      </a:lvl2pPr>
      <a:lvl3pPr marL="1036930" indent="-207386" algn="l" defTabSz="829544" rtl="0" eaLnBrk="1" latinLnBrk="0" hangingPunct="1">
        <a:lnSpc>
          <a:spcPct val="90000"/>
        </a:lnSpc>
        <a:spcBef>
          <a:spcPts val="454"/>
        </a:spcBef>
        <a:buFont typeface="Arial" panose="020B0604020202020204" pitchFamily="34" charset="0"/>
        <a:buChar char="•"/>
        <a:defRPr sz="1814" kern="1200">
          <a:solidFill>
            <a:schemeClr val="tx1"/>
          </a:solidFill>
          <a:latin typeface="+mn-lt"/>
          <a:ea typeface="+mn-ea"/>
          <a:cs typeface="+mn-cs"/>
        </a:defRPr>
      </a:lvl3pPr>
      <a:lvl4pPr marL="1451701"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4pPr>
      <a:lvl5pPr marL="1866473"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5pPr>
      <a:lvl6pPr marL="2281245"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6017"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789"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561"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en-US"/>
      </a:defPPr>
      <a:lvl1pPr marL="0" algn="l" defTabSz="829544" rtl="0" eaLnBrk="1" latinLnBrk="0" hangingPunct="1">
        <a:defRPr sz="1633" kern="1200">
          <a:solidFill>
            <a:schemeClr val="tx1"/>
          </a:solidFill>
          <a:latin typeface="+mn-lt"/>
          <a:ea typeface="+mn-ea"/>
          <a:cs typeface="+mn-cs"/>
        </a:defRPr>
      </a:lvl1pPr>
      <a:lvl2pPr marL="414772" algn="l" defTabSz="829544" rtl="0" eaLnBrk="1" latinLnBrk="0" hangingPunct="1">
        <a:defRPr sz="1633" kern="1200">
          <a:solidFill>
            <a:schemeClr val="tx1"/>
          </a:solidFill>
          <a:latin typeface="+mn-lt"/>
          <a:ea typeface="+mn-ea"/>
          <a:cs typeface="+mn-cs"/>
        </a:defRPr>
      </a:lvl2pPr>
      <a:lvl3pPr marL="829544" algn="l" defTabSz="829544" rtl="0" eaLnBrk="1" latinLnBrk="0" hangingPunct="1">
        <a:defRPr sz="1633" kern="1200">
          <a:solidFill>
            <a:schemeClr val="tx1"/>
          </a:solidFill>
          <a:latin typeface="+mn-lt"/>
          <a:ea typeface="+mn-ea"/>
          <a:cs typeface="+mn-cs"/>
        </a:defRPr>
      </a:lvl3pPr>
      <a:lvl4pPr marL="1244316" algn="l" defTabSz="829544" rtl="0" eaLnBrk="1" latinLnBrk="0" hangingPunct="1">
        <a:defRPr sz="1633" kern="1200">
          <a:solidFill>
            <a:schemeClr val="tx1"/>
          </a:solidFill>
          <a:latin typeface="+mn-lt"/>
          <a:ea typeface="+mn-ea"/>
          <a:cs typeface="+mn-cs"/>
        </a:defRPr>
      </a:lvl4pPr>
      <a:lvl5pPr marL="1659087" algn="l" defTabSz="829544" rtl="0" eaLnBrk="1" latinLnBrk="0" hangingPunct="1">
        <a:defRPr sz="1633" kern="1200">
          <a:solidFill>
            <a:schemeClr val="tx1"/>
          </a:solidFill>
          <a:latin typeface="+mn-lt"/>
          <a:ea typeface="+mn-ea"/>
          <a:cs typeface="+mn-cs"/>
        </a:defRPr>
      </a:lvl5pPr>
      <a:lvl6pPr marL="2073859" algn="l" defTabSz="829544" rtl="0" eaLnBrk="1" latinLnBrk="0" hangingPunct="1">
        <a:defRPr sz="1633" kern="1200">
          <a:solidFill>
            <a:schemeClr val="tx1"/>
          </a:solidFill>
          <a:latin typeface="+mn-lt"/>
          <a:ea typeface="+mn-ea"/>
          <a:cs typeface="+mn-cs"/>
        </a:defRPr>
      </a:lvl6pPr>
      <a:lvl7pPr marL="2488631" algn="l" defTabSz="829544" rtl="0" eaLnBrk="1" latinLnBrk="0" hangingPunct="1">
        <a:defRPr sz="1633" kern="1200">
          <a:solidFill>
            <a:schemeClr val="tx1"/>
          </a:solidFill>
          <a:latin typeface="+mn-lt"/>
          <a:ea typeface="+mn-ea"/>
          <a:cs typeface="+mn-cs"/>
        </a:defRPr>
      </a:lvl7pPr>
      <a:lvl8pPr marL="2903403" algn="l" defTabSz="829544" rtl="0" eaLnBrk="1" latinLnBrk="0" hangingPunct="1">
        <a:defRPr sz="1633" kern="1200">
          <a:solidFill>
            <a:schemeClr val="tx1"/>
          </a:solidFill>
          <a:latin typeface="+mn-lt"/>
          <a:ea typeface="+mn-ea"/>
          <a:cs typeface="+mn-cs"/>
        </a:defRPr>
      </a:lvl8pPr>
      <a:lvl9pPr marL="3318175" algn="l" defTabSz="829544" rtl="0" eaLnBrk="1" latinLnBrk="0" hangingPunct="1">
        <a:defRPr sz="1633"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Target="../media/image16.png" Type="http://schemas.openxmlformats.org/officeDocument/2006/relationships/image" Id="rId3"></Relationship><Relationship Target="../media/image15.png" Type="http://schemas.openxmlformats.org/officeDocument/2006/relationships/image" Id="rId2"></Relationship><Relationship Target="../slideLayouts/slideLayout22.xml" Type="http://schemas.openxmlformats.org/officeDocument/2006/relationships/slideLayout" Id="rId1"></Relationship></Relationships>
</file>

<file path=ppt/slides/_rels/slide10.xml.rels><?xml version="1.0" encoding="UTF-8" ?><Relationships xmlns="http://schemas.openxmlformats.org/package/2006/relationships"><Relationship Target="../media/image66.png" Type="http://schemas.openxmlformats.org/officeDocument/2006/relationships/image" Id="rId8"></Relationship><Relationship Target="../media/image15.png" Type="http://schemas.openxmlformats.org/officeDocument/2006/relationships/image" Id="rId3"></Relationship><Relationship Target="../media/image65.svg" Type="http://schemas.openxmlformats.org/officeDocument/2006/relationships/image" Id="rId7"></Relationship><Relationship Target="../media/image32.jpeg" Type="http://schemas.openxmlformats.org/officeDocument/2006/relationships/image" Id="rId2"></Relationship><Relationship Target="../slideLayouts/slideLayout2.xml" Type="http://schemas.openxmlformats.org/officeDocument/2006/relationships/slideLayout" Id="rId1"></Relationship><Relationship Target="../media/image64.png" Type="http://schemas.openxmlformats.org/officeDocument/2006/relationships/image" Id="rId6"></Relationship><Relationship Target="../media/image63.svg" Type="http://schemas.openxmlformats.org/officeDocument/2006/relationships/image" Id="rId5"></Relationship><Relationship Target="../media/image62.png" Type="http://schemas.openxmlformats.org/officeDocument/2006/relationships/image" Id="rId4"></Relationship><Relationship Target="../media/image67.svg" Type="http://schemas.openxmlformats.org/officeDocument/2006/relationships/image" Id="rId9"></Relationship></Relationships>
</file>

<file path=ppt/slides/_rels/slide11.xml.rels><?xml version="1.0" encoding="UTF-8" ?><Relationships xmlns="http://schemas.openxmlformats.org/package/2006/relationships"><Relationship Target="../media/image48.jpeg" Type="http://schemas.openxmlformats.org/officeDocument/2006/relationships/image" Id="rId3"></Relationship><Relationship Target="../media/image71.png" Type="http://schemas.openxmlformats.org/officeDocument/2006/relationships/image" Id="rId7"></Relationship><Relationship Target="../notesSlides/notesSlide2.xml" Type="http://schemas.openxmlformats.org/officeDocument/2006/relationships/notesSlide" Id="rId2"></Relationship><Relationship Target="../slideLayouts/slideLayout2.xml" Type="http://schemas.openxmlformats.org/officeDocument/2006/relationships/slideLayout" Id="rId1"></Relationship><Relationship Target="../media/image70.png" Type="http://schemas.openxmlformats.org/officeDocument/2006/relationships/image" Id="rId6"></Relationship><Relationship Target="../media/image69.emf" Type="http://schemas.openxmlformats.org/officeDocument/2006/relationships/image" Id="rId5"></Relationship><Relationship Target="../media/image68.png" Type="http://schemas.openxmlformats.org/officeDocument/2006/relationships/image" Id="rId4"></Relationship></Relationships>
</file>

<file path=ppt/slides/_rels/slide12.xml.rels><?xml version="1.0" encoding="UTF-8" ?><Relationships xmlns="http://schemas.openxmlformats.org/package/2006/relationships"><Relationship Target="../media/image48.jpeg" Type="http://schemas.openxmlformats.org/officeDocument/2006/relationships/image" Id="rId3"></Relationship><Relationship Target="../notesSlides/notesSlide3.xml" Type="http://schemas.openxmlformats.org/officeDocument/2006/relationships/notesSlide" Id="rId2"></Relationship><Relationship Target="../slideLayouts/slideLayout2.xml" Type="http://schemas.openxmlformats.org/officeDocument/2006/relationships/slideLayout" Id="rId1"></Relationship><Relationship Target="../media/image68.png" Type="http://schemas.openxmlformats.org/officeDocument/2006/relationships/image" Id="rId4"></Relationship></Relationships>
</file>

<file path=ppt/slides/_rels/slide13.xml.rels><?xml version="1.0" encoding="UTF-8" ?><Relationships xmlns="http://schemas.openxmlformats.org/package/2006/relationships"><Relationship Target="../media/image48.jpeg" Type="http://schemas.openxmlformats.org/officeDocument/2006/relationships/image" Id="rId3"></Relationship><Relationship Target="../media/image74.png" Type="http://schemas.openxmlformats.org/officeDocument/2006/relationships/image" Id="rId7"></Relationship><Relationship Target="../notesSlides/notesSlide4.xml" Type="http://schemas.openxmlformats.org/officeDocument/2006/relationships/notesSlide" Id="rId2"></Relationship><Relationship Target="../slideLayouts/slideLayout2.xml" Type="http://schemas.openxmlformats.org/officeDocument/2006/relationships/slideLayout" Id="rId1"></Relationship><Relationship Target="../media/image73.png" Type="http://schemas.openxmlformats.org/officeDocument/2006/relationships/image" Id="rId6"></Relationship><Relationship Target="../media/image72.png" Type="http://schemas.openxmlformats.org/officeDocument/2006/relationships/image" Id="rId5"></Relationship><Relationship Target="../media/image68.png" Type="http://schemas.openxmlformats.org/officeDocument/2006/relationships/image" Id="rId4"></Relationship></Relationships>
</file>

<file path=ppt/slides/_rels/slide14.xml.rels><?xml version="1.0" encoding="UTF-8" ?><Relationships xmlns="http://schemas.openxmlformats.org/package/2006/relationships"><Relationship Target="../media/image48.jpeg" Type="http://schemas.openxmlformats.org/officeDocument/2006/relationships/image" Id="rId3"></Relationship><Relationship Target="../notesSlides/notesSlide5.xml" Type="http://schemas.openxmlformats.org/officeDocument/2006/relationships/notesSlide" Id="rId2"></Relationship><Relationship Target="../slideLayouts/slideLayout2.xml" Type="http://schemas.openxmlformats.org/officeDocument/2006/relationships/slideLayout" Id="rId1"></Relationship><Relationship Target="../media/image68.png" Type="http://schemas.openxmlformats.org/officeDocument/2006/relationships/image" Id="rId4"></Relationship></Relationships>
</file>

<file path=ppt/slides/_rels/slide15.xml.rels><?xml version="1.0" encoding="UTF-8" ?><Relationships xmlns="http://schemas.openxmlformats.org/package/2006/relationships"><Relationship Target="../media/image80.svg" Type="http://schemas.openxmlformats.org/officeDocument/2006/relationships/image" Id="rId8"></Relationship><Relationship Target="../media/image15.png" Type="http://schemas.openxmlformats.org/officeDocument/2006/relationships/image" Id="rId13"></Relationship><Relationship Target="../media/image75.png" Type="http://schemas.openxmlformats.org/officeDocument/2006/relationships/image" Id="rId3"></Relationship><Relationship Target="../media/image79.png" Type="http://schemas.openxmlformats.org/officeDocument/2006/relationships/image" Id="rId7"></Relationship><Relationship Target="../media/image84.svg" Type="http://schemas.openxmlformats.org/officeDocument/2006/relationships/image" Id="rId12"></Relationship><Relationship Target="../media/image49.jpeg" Type="http://schemas.openxmlformats.org/officeDocument/2006/relationships/image" Id="rId2"></Relationship><Relationship Target="../slideLayouts/slideLayout2.xml" Type="http://schemas.openxmlformats.org/officeDocument/2006/relationships/slideLayout" Id="rId1"></Relationship><Relationship Target="../media/image78.svg" Type="http://schemas.openxmlformats.org/officeDocument/2006/relationships/image" Id="rId6"></Relationship><Relationship Target="../media/image83.png" Type="http://schemas.openxmlformats.org/officeDocument/2006/relationships/image" Id="rId11"></Relationship><Relationship Target="../media/image77.png" Type="http://schemas.openxmlformats.org/officeDocument/2006/relationships/image" Id="rId5"></Relationship><Relationship Target="../media/image59.svg" Type="http://schemas.openxmlformats.org/officeDocument/2006/relationships/image" Id="rId15"></Relationship><Relationship Target="../media/image82.svg" Type="http://schemas.openxmlformats.org/officeDocument/2006/relationships/image" Id="rId10"></Relationship><Relationship Target="../media/image76.svg" Type="http://schemas.openxmlformats.org/officeDocument/2006/relationships/image" Id="rId4"></Relationship><Relationship Target="../media/image81.png" Type="http://schemas.openxmlformats.org/officeDocument/2006/relationships/image" Id="rId9"></Relationship><Relationship Target="../media/image58.png" Type="http://schemas.openxmlformats.org/officeDocument/2006/relationships/image" Id="rId14"></Relationship></Relationships>
</file>

<file path=ppt/slides/_rels/slide16.xml.rels><?xml version="1.0" encoding="UTF-8" ?><Relationships xmlns="http://schemas.openxmlformats.org/package/2006/relationships"><Relationship Target="../media/image48.jpeg" Type="http://schemas.openxmlformats.org/officeDocument/2006/relationships/image" Id="rId3"></Relationship><Relationship Target="../slideLayouts/slideLayout2.xml" Type="http://schemas.openxmlformats.org/officeDocument/2006/relationships/slideLayout" Id="rId2"></Relationship><Relationship Target="../theme/themeOverride1.xml" Type="http://schemas.openxmlformats.org/officeDocument/2006/relationships/themeOverride" Id="rId1"></Relationship><Relationship Target="../media/image15.png" Type="http://schemas.openxmlformats.org/officeDocument/2006/relationships/image" Id="rId5"></Relationship><Relationship Target="../media/image49.jpeg" Type="http://schemas.openxmlformats.org/officeDocument/2006/relationships/image" Id="rId4"></Relationship></Relationships>
</file>

<file path=ppt/slides/_rels/slide17.xml.rels><?xml version="1.0" encoding="UTF-8" ?><Relationships xmlns="http://schemas.openxmlformats.org/package/2006/relationships"><Relationship Target="../media/image89.png" Type="http://schemas.openxmlformats.org/officeDocument/2006/relationships/image" Id="rId8"></Relationship><Relationship Target="../media/image15.png" Type="http://schemas.openxmlformats.org/officeDocument/2006/relationships/image" Id="rId3"></Relationship><Relationship Target="../media/image88.png" Type="http://schemas.openxmlformats.org/officeDocument/2006/relationships/image" Id="rId7"></Relationship><Relationship Target="../notesSlides/notesSlide6.xml" Type="http://schemas.openxmlformats.org/officeDocument/2006/relationships/notesSlide" Id="rId2"></Relationship><Relationship Target="../slideLayouts/slideLayout34.xml" Type="http://schemas.openxmlformats.org/officeDocument/2006/relationships/slideLayout" Id="rId1"></Relationship><Relationship Target="../media/image87.png" Type="http://schemas.openxmlformats.org/officeDocument/2006/relationships/image" Id="rId6"></Relationship><Relationship Target="../media/image86.png" Type="http://schemas.openxmlformats.org/officeDocument/2006/relationships/image" Id="rId5"></Relationship><Relationship Target="../media/image49.jpeg" Type="http://schemas.openxmlformats.org/officeDocument/2006/relationships/image" Id="rId10"></Relationship><Relationship Target="../media/image85.png" Type="http://schemas.openxmlformats.org/officeDocument/2006/relationships/image" Id="rId4"></Relationship><Relationship Target="../media/image90.png" Type="http://schemas.openxmlformats.org/officeDocument/2006/relationships/image" Id="rId9"></Relationship></Relationships>
</file>

<file path=ppt/slides/_rels/slide18.xml.rels><?xml version="1.0" encoding="UTF-8" ?><Relationships xmlns="http://schemas.openxmlformats.org/package/2006/relationships"><Relationship Target="../media/image49.jpeg" Type="http://schemas.openxmlformats.org/officeDocument/2006/relationships/image" Id="rId3"></Relationship><Relationship Target="../media/image91.jpeg" Type="http://schemas.openxmlformats.org/officeDocument/2006/relationships/image" Id="rId2"></Relationship><Relationship Target="../slideLayouts/slideLayout17.xml" Type="http://schemas.openxmlformats.org/officeDocument/2006/relationships/slideLayout" Id="rId1"></Relationship><Relationship Target="../media/image15.png" Type="http://schemas.openxmlformats.org/officeDocument/2006/relationships/image" Id="rId4"></Relationship></Relationships>
</file>

<file path=ppt/slides/_rels/slide19.xml.rels><?xml version="1.0" encoding="UTF-8" ?><Relationships xmlns="http://schemas.openxmlformats.org/package/2006/relationships"><Relationship Target="../media/image15.png" Type="http://schemas.openxmlformats.org/officeDocument/2006/relationships/image" Id="rId3"></Relationship><Relationship Target="../media/image49.jpeg" Type="http://schemas.openxmlformats.org/officeDocument/2006/relationships/image" Id="rId2"></Relationship><Relationship Target="../slideLayouts/slideLayout2.xml" Type="http://schemas.openxmlformats.org/officeDocument/2006/relationships/slideLayout" Id="rId1"></Relationship></Relationships>
</file>

<file path=ppt/slides/_rels/slide2.xml.rels><?xml version="1.0" encoding="UTF-8" ?><Relationships xmlns="http://schemas.openxmlformats.org/package/2006/relationships"><Relationship Target="../media/image15.png" Type="http://schemas.openxmlformats.org/officeDocument/2006/relationships/image" Id="rId3"></Relationship><Relationship Target="../media/image17.jpeg" Type="http://schemas.openxmlformats.org/officeDocument/2006/relationships/image" Id="rId2"></Relationship><Relationship Target="../slideLayouts/slideLayout1.xml" Type="http://schemas.openxmlformats.org/officeDocument/2006/relationships/slideLayout" Id="rId1"></Relationship><Relationship Target="../media/image16.png" Type="http://schemas.openxmlformats.org/officeDocument/2006/relationships/image" Id="rId4"></Relationship></Relationships>
</file>

<file path=ppt/slides/_rels/slide20.xml.rels><?xml version="1.0" encoding="UTF-8" ?><Relationships xmlns="http://schemas.openxmlformats.org/package/2006/relationships"><Relationship Target="../media/image15.png" Type="http://schemas.openxmlformats.org/officeDocument/2006/relationships/image" Id="rId3"></Relationship><Relationship Target="../media/image32.jpeg" Type="http://schemas.openxmlformats.org/officeDocument/2006/relationships/image" Id="rId2"></Relationship><Relationship Target="../slideLayouts/slideLayout2.xml" Type="http://schemas.openxmlformats.org/officeDocument/2006/relationships/slideLayout" Id="rId1"></Relationship></Relationships>
</file>

<file path=ppt/slides/_rels/slide21.xml.rels><?xml version="1.0" encoding="UTF-8" ?><Relationships xmlns="http://schemas.openxmlformats.org/package/2006/relationships"><Relationship Target="../media/image17.jpeg" Type="http://schemas.openxmlformats.org/officeDocument/2006/relationships/image" Id="rId3"></Relationship><Relationship Target="../media/image16.png" Type="http://schemas.openxmlformats.org/officeDocument/2006/relationships/image" Id="rId7"></Relationship><Relationship Target="../notesSlides/notesSlide7.xml" Type="http://schemas.openxmlformats.org/officeDocument/2006/relationships/notesSlide" Id="rId2"></Relationship><Relationship Target="../slideLayouts/slideLayout2.xml" Type="http://schemas.openxmlformats.org/officeDocument/2006/relationships/slideLayout" Id="rId1"></Relationship><Relationship Target="../media/image92.png" Type="http://schemas.openxmlformats.org/officeDocument/2006/relationships/image" Id="rId6"></Relationship><Relationship Target="../media/image15.png" Type="http://schemas.openxmlformats.org/officeDocument/2006/relationships/image" Id="rId5"></Relationship><Relationship TargetMode="External" Target="http://www.cyfirma.com/" Type="http://schemas.openxmlformats.org/officeDocument/2006/relationships/hyperlink" Id="rId4"></Relationship></Relationships>
</file>

<file path=ppt/slides/_rels/slide3.xml.rels><?xml version="1.0" encoding="UTF-8" ?><Relationships xmlns="http://schemas.openxmlformats.org/package/2006/relationships"><Relationship Target="../media/image22.png" Type="http://schemas.openxmlformats.org/officeDocument/2006/relationships/image" Id="rId8"></Relationship><Relationship Target="../media/image26.png" Type="http://schemas.openxmlformats.org/officeDocument/2006/relationships/image" Id="rId13"></Relationship><Relationship Target="../media/image31.png" Type="http://schemas.openxmlformats.org/officeDocument/2006/relationships/image" Id="rId18"></Relationship><Relationship Target="../media/image17.jpeg" Type="http://schemas.openxmlformats.org/officeDocument/2006/relationships/image" Id="rId3"></Relationship><Relationship Target="../media/image21.svg" Type="http://schemas.openxmlformats.org/officeDocument/2006/relationships/image" Id="rId7"></Relationship><Relationship Target="../media/image25.png" Type="http://schemas.openxmlformats.org/officeDocument/2006/relationships/image" Id="rId12"></Relationship><Relationship Target="../media/image30.png" Type="http://schemas.openxmlformats.org/officeDocument/2006/relationships/image" Id="rId17"></Relationship><Relationship Target="../notesSlides/notesSlide1.xml" Type="http://schemas.openxmlformats.org/officeDocument/2006/relationships/notesSlide" Id="rId2"></Relationship><Relationship Target="../media/image29.png" Type="http://schemas.openxmlformats.org/officeDocument/2006/relationships/image" Id="rId16"></Relationship><Relationship Target="../slideLayouts/slideLayout2.xml" Type="http://schemas.openxmlformats.org/officeDocument/2006/relationships/slideLayout" Id="rId1"></Relationship><Relationship Target="../media/image20.png" Type="http://schemas.openxmlformats.org/officeDocument/2006/relationships/image" Id="rId6"></Relationship><Relationship Target="../media/image15.png" Type="http://schemas.openxmlformats.org/officeDocument/2006/relationships/image" Id="rId11"></Relationship><Relationship Target="../media/image19.svg" Type="http://schemas.openxmlformats.org/officeDocument/2006/relationships/image" Id="rId5"></Relationship><Relationship Target="../media/image28.png" Type="http://schemas.openxmlformats.org/officeDocument/2006/relationships/image" Id="rId15"></Relationship><Relationship Target="../media/image24.png" Type="http://schemas.openxmlformats.org/officeDocument/2006/relationships/image" Id="rId10"></Relationship><Relationship Target="../media/image18.png" Type="http://schemas.openxmlformats.org/officeDocument/2006/relationships/image" Id="rId4"></Relationship><Relationship Target="../media/image23.png" Type="http://schemas.openxmlformats.org/officeDocument/2006/relationships/image" Id="rId9"></Relationship><Relationship Target="../media/image27.png" Type="http://schemas.openxmlformats.org/officeDocument/2006/relationships/image" Id="rId14"></Relationship></Relationships>
</file>

<file path=ppt/slides/_rels/slide4.xml.rels><?xml version="1.0" encoding="UTF-8" ?><Relationships xmlns="http://schemas.openxmlformats.org/package/2006/relationships"><Relationship Target="../charts/chart1.xml" Type="http://schemas.openxmlformats.org/officeDocument/2006/relationships/chart" Id="rId3"></Relationship><Relationship Target="../media/image32.jpeg" Type="http://schemas.openxmlformats.org/officeDocument/2006/relationships/image" Id="rId2"></Relationship><Relationship Target="../slideLayouts/slideLayout2.xml" Type="http://schemas.openxmlformats.org/officeDocument/2006/relationships/slideLayout" Id="rId1"></Relationship><Relationship Target="../media/image15.png" Type="http://schemas.openxmlformats.org/officeDocument/2006/relationships/image" Id="rId5"></Relationship><Relationship Target="../charts/chart2.xml" Type="http://schemas.openxmlformats.org/officeDocument/2006/relationships/chart" Id="rId4"></Relationship></Relationships>
</file>

<file path=ppt/slides/_rels/slide5.xml.rels><?xml version="1.0" encoding="UTF-8" ?><Relationships xmlns="http://schemas.openxmlformats.org/package/2006/relationships"><Relationship Target="../media/image33.png" Type="http://schemas.openxmlformats.org/officeDocument/2006/relationships/image" Id="rId3"></Relationship><Relationship Target="../media/image32.jpeg" Type="http://schemas.openxmlformats.org/officeDocument/2006/relationships/image" Id="rId2"></Relationship><Relationship Target="../slideLayouts/slideLayout2.xml" Type="http://schemas.openxmlformats.org/officeDocument/2006/relationships/slideLayout" Id="rId1"></Relationship><Relationship Target="../media/image15.png" Type="http://schemas.openxmlformats.org/officeDocument/2006/relationships/image" Id="rId6"></Relationship><Relationship Target="../media/image35.png" Type="http://schemas.openxmlformats.org/officeDocument/2006/relationships/image" Id="rId5"></Relationship><Relationship Target="../media/image34.png" Type="http://schemas.openxmlformats.org/officeDocument/2006/relationships/image" Id="rId4"></Relationship></Relationships>
</file>

<file path=ppt/slides/_rels/slide6.xml.rels><?xml version="1.0" encoding="UTF-8" ?><Relationships xmlns="http://schemas.openxmlformats.org/package/2006/relationships"><Relationship Target="../media/image42.png" Type="http://schemas.openxmlformats.org/officeDocument/2006/relationships/image" Id="rId8"></Relationship><Relationship Target="../media/image47.svg" Type="http://schemas.openxmlformats.org/officeDocument/2006/relationships/image" Id="rId13"></Relationship><Relationship Target="../media/image37.svg" Type="http://schemas.openxmlformats.org/officeDocument/2006/relationships/image" Id="rId3"></Relationship><Relationship Target="../media/image41.svg" Type="http://schemas.openxmlformats.org/officeDocument/2006/relationships/image" Id="rId7"></Relationship><Relationship Target="../media/image46.png" Type="http://schemas.openxmlformats.org/officeDocument/2006/relationships/image" Id="rId12"></Relationship><Relationship Target="../media/image36.png" Type="http://schemas.openxmlformats.org/officeDocument/2006/relationships/image" Id="rId2"></Relationship><Relationship Target="../media/image15.png" Type="http://schemas.openxmlformats.org/officeDocument/2006/relationships/image" Id="rId16"></Relationship><Relationship Target="../slideLayouts/slideLayout7.xml" Type="http://schemas.openxmlformats.org/officeDocument/2006/relationships/slideLayout" Id="rId1"></Relationship><Relationship Target="../media/image40.png" Type="http://schemas.openxmlformats.org/officeDocument/2006/relationships/image" Id="rId6"></Relationship><Relationship Target="../media/image45.svg" Type="http://schemas.openxmlformats.org/officeDocument/2006/relationships/image" Id="rId11"></Relationship><Relationship Target="../media/image39.svg" Type="http://schemas.openxmlformats.org/officeDocument/2006/relationships/image" Id="rId5"></Relationship><Relationship Target="../media/image49.jpeg" Type="http://schemas.openxmlformats.org/officeDocument/2006/relationships/image" Id="rId15"></Relationship><Relationship Target="../media/image44.png" Type="http://schemas.openxmlformats.org/officeDocument/2006/relationships/image" Id="rId10"></Relationship><Relationship Target="../media/image38.png" Type="http://schemas.openxmlformats.org/officeDocument/2006/relationships/image" Id="rId4"></Relationship><Relationship Target="../media/image43.svg" Type="http://schemas.openxmlformats.org/officeDocument/2006/relationships/image" Id="rId9"></Relationship><Relationship Target="../media/image48.jpeg" Type="http://schemas.openxmlformats.org/officeDocument/2006/relationships/image" Id="rId14"></Relationship></Relationships>
</file>

<file path=ppt/slides/_rels/slide7.xml.rels><?xml version="1.0" encoding="UTF-8" ?><Relationships xmlns="http://schemas.openxmlformats.org/package/2006/relationships"><Relationship Target="../media/image15.png" Type="http://schemas.openxmlformats.org/officeDocument/2006/relationships/image" Id="rId3"></Relationship><Relationship Target="../media/image32.jpeg" Type="http://schemas.openxmlformats.org/officeDocument/2006/relationships/image" Id="rId2"></Relationship><Relationship Target="../slideLayouts/slideLayout2.xml" Type="http://schemas.openxmlformats.org/officeDocument/2006/relationships/slideLayout" Id="rId1"></Relationship></Relationships>
</file>

<file path=ppt/slides/_rels/slide8.xml.rels><?xml version="1.0" encoding="UTF-8" ?><Relationships xmlns="http://schemas.openxmlformats.org/package/2006/relationships"><Relationship Target="../media/image54.png" Type="http://schemas.openxmlformats.org/officeDocument/2006/relationships/image" Id="rId8"></Relationship><Relationship Target="../media/image59.svg" Type="http://schemas.openxmlformats.org/officeDocument/2006/relationships/image" Id="rId13"></Relationship><Relationship Target="../media/image15.png" Type="http://schemas.openxmlformats.org/officeDocument/2006/relationships/image" Id="rId3"></Relationship><Relationship Target="../media/image53.svg" Type="http://schemas.openxmlformats.org/officeDocument/2006/relationships/image" Id="rId7"></Relationship><Relationship Target="../media/image58.png" Type="http://schemas.openxmlformats.org/officeDocument/2006/relationships/image" Id="rId12"></Relationship><Relationship Target="../media/image32.jpeg" Type="http://schemas.openxmlformats.org/officeDocument/2006/relationships/image" Id="rId2"></Relationship><Relationship Target="../slideLayouts/slideLayout2.xml" Type="http://schemas.openxmlformats.org/officeDocument/2006/relationships/slideLayout" Id="rId1"></Relationship><Relationship Target="../media/image52.png" Type="http://schemas.openxmlformats.org/officeDocument/2006/relationships/image" Id="rId6"></Relationship><Relationship Target="../media/image57.svg" Type="http://schemas.openxmlformats.org/officeDocument/2006/relationships/image" Id="rId11"></Relationship><Relationship Target="../media/image51.svg" Type="http://schemas.openxmlformats.org/officeDocument/2006/relationships/image" Id="rId5"></Relationship><Relationship Target="../media/image61.svg" Type="http://schemas.openxmlformats.org/officeDocument/2006/relationships/image" Id="rId15"></Relationship><Relationship Target="../media/image56.png" Type="http://schemas.openxmlformats.org/officeDocument/2006/relationships/image" Id="rId10"></Relationship><Relationship Target="../media/image50.png" Type="http://schemas.openxmlformats.org/officeDocument/2006/relationships/image" Id="rId4"></Relationship><Relationship Target="../media/image55.svg" Type="http://schemas.openxmlformats.org/officeDocument/2006/relationships/image" Id="rId9"></Relationship><Relationship Target="../media/image60.png" Type="http://schemas.openxmlformats.org/officeDocument/2006/relationships/image" Id="rId14"></Relationship></Relationships>
</file>

<file path=ppt/slides/_rels/slide9.xml.rels><?xml version="1.0" encoding="UTF-8" ?><Relationships xmlns="http://schemas.openxmlformats.org/package/2006/relationships"><Relationship Target="../media/image60.png" Type="http://schemas.openxmlformats.org/officeDocument/2006/relationships/image" Id="rId8"></Relationship><Relationship Target="../media/image15.png" Type="http://schemas.openxmlformats.org/officeDocument/2006/relationships/image" Id="rId3"></Relationship><Relationship Target="../media/image59.svg" Type="http://schemas.openxmlformats.org/officeDocument/2006/relationships/image" Id="rId7"></Relationship><Relationship Target="../media/image32.jpeg" Type="http://schemas.openxmlformats.org/officeDocument/2006/relationships/image" Id="rId2"></Relationship><Relationship Target="../slideLayouts/slideLayout2.xml" Type="http://schemas.openxmlformats.org/officeDocument/2006/relationships/slideLayout" Id="rId1"></Relationship><Relationship Target="../media/image58.png" Type="http://schemas.openxmlformats.org/officeDocument/2006/relationships/image" Id="rId6"></Relationship><Relationship Target="../media/image57.svg" Type="http://schemas.openxmlformats.org/officeDocument/2006/relationships/image" Id="rId5"></Relationship><Relationship Target="../media/image56.png" Type="http://schemas.openxmlformats.org/officeDocument/2006/relationships/image" Id="rId4"></Relationship><Relationship Target="../media/image61.svg" Type="http://schemas.openxmlformats.org/officeDocument/2006/relationships/image" Id="rId9"></Relationshi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14D1E1-0506-480A-A1EA-23C770EEAF43}"/>
              </a:ext>
            </a:extLst>
          </p:cNvPr>
          <p:cNvSpPr txBox="1"/>
          <p:nvPr/>
        </p:nvSpPr>
        <p:spPr>
          <a:xfrm>
            <a:off x="946382" y="1720840"/>
            <a:ext cx="10104487" cy="2492990"/>
          </a:xfrm>
          <a:prstGeom prst="rect">
            <a:avLst/>
          </a:prstGeom>
          <a:noFill/>
        </p:spPr>
        <p:txBody>
          <a:bodyPr wrap="square" rtlCol="0">
            <a:spAutoFit/>
          </a:bodyPr>
          <a:lstStyle/>
          <a:p>
            <a:r>
              <a:rPr lang="en-US" sz="4800" dirty="0">
                <a:solidFill>
                  <a:schemeClr val="bg1"/>
                </a:solidFill>
                <a:latin typeface="Century Gothic" panose="020B0502020202020204" pitchFamily="34" charset="0"/>
              </a:rPr>
              <a:t>THE EVOLVING </a:t>
            </a:r>
          </a:p>
          <a:p>
            <a:r>
              <a:rPr lang="en-US" sz="4800" b="1" dirty="0">
                <a:solidFill>
                  <a:schemeClr val="bg1"/>
                </a:solidFill>
                <a:latin typeface="Century Gothic" panose="020B0502020202020204" pitchFamily="34" charset="0"/>
              </a:rPr>
              <a:t>CYBER THREAT LANDSCAPE</a:t>
            </a:r>
          </a:p>
          <a:p>
            <a:endParaRPr lang="en-US" sz="3200" dirty="0">
              <a:solidFill>
                <a:schemeClr val="bg1"/>
              </a:solidFill>
              <a:latin typeface="Century Gothic" panose="020B0502020202020204" pitchFamily="34" charset="0"/>
            </a:endParaRPr>
          </a:p>
          <a:p>
            <a:r>
              <a:rPr lang="en-US" sz="2800" dirty="0">
                <a:solidFill>
                  <a:schemeClr val="bg1"/>
                </a:solidFill>
                <a:latin typeface="Century Gothic" panose="020B0502020202020204" pitchFamily="34" charset="0"/>
              </a:rPr>
              <a:t>Observations, insights and latest numbers &amp; facts</a:t>
            </a:r>
            <a:endParaRPr lang="en-US" sz="2400" dirty="0">
              <a:solidFill>
                <a:schemeClr val="bg1"/>
              </a:solidFill>
              <a:latin typeface="Century Gothic" panose="020B0502020202020204" pitchFamily="34" charset="0"/>
            </a:endParaRPr>
          </a:p>
        </p:txBody>
      </p:sp>
      <p:pic>
        <p:nvPicPr>
          <p:cNvPr id="7" name="Picture 6" descr="Icon  Description automatically generated with medium confidence">
            <a:extLst>
              <a:ext uri="{FF2B5EF4-FFF2-40B4-BE49-F238E27FC236}">
                <a16:creationId xmlns:a16="http://schemas.microsoft.com/office/drawing/2014/main" id="{1F05CDC6-9D10-421A-89A4-1E8FB9418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7006" y="615740"/>
            <a:ext cx="1698612" cy="1072807"/>
          </a:xfrm>
          <a:prstGeom prst="rect">
            <a:avLst/>
          </a:prstGeom>
        </p:spPr>
      </p:pic>
      <p:sp>
        <p:nvSpPr>
          <p:cNvPr id="6" name="TextBox 5">
            <a:extLst>
              <a:ext uri="{FF2B5EF4-FFF2-40B4-BE49-F238E27FC236}">
                <a16:creationId xmlns:a16="http://schemas.microsoft.com/office/drawing/2014/main" id="{4CCD89B6-2E93-475E-9691-BF4E3C4B37FC}"/>
              </a:ext>
            </a:extLst>
          </p:cNvPr>
          <p:cNvSpPr txBox="1"/>
          <p:nvPr/>
        </p:nvSpPr>
        <p:spPr>
          <a:xfrm>
            <a:off x="5454454" y="4648361"/>
            <a:ext cx="5930668" cy="830997"/>
          </a:xfrm>
          <a:prstGeom prst="rect">
            <a:avLst/>
          </a:prstGeom>
          <a:noFill/>
        </p:spPr>
        <p:txBody>
          <a:bodyPr wrap="square" lIns="91440" tIns="45720" rIns="91440" bIns="45720" rtlCol="0" anchor="t">
            <a:spAutoFit/>
          </a:bodyPr>
          <a:lstStyle/>
          <a:p>
            <a:pPr algn="r"/>
            <a:r>
              <a:rPr lang="en-SG" sz="1600" b="1" dirty="0">
                <a:solidFill>
                  <a:schemeClr val="bg1"/>
                </a:solidFill>
                <a:latin typeface="Century Gothic"/>
              </a:rPr>
              <a:t>Speaker</a:t>
            </a:r>
            <a:endParaRPr lang="en-SG" sz="1600" b="1" dirty="0">
              <a:solidFill>
                <a:schemeClr val="bg1"/>
              </a:solidFill>
              <a:latin typeface="Century Gothic" panose="020B0502020202020204" pitchFamily="34" charset="0"/>
            </a:endParaRPr>
          </a:p>
          <a:p>
            <a:pPr algn="r"/>
            <a:r>
              <a:rPr lang="de-DE" sz="1600">
                <a:solidFill>
                  <a:schemeClr val="bg1"/>
                </a:solidFill>
                <a:latin typeface="Century Gothic"/>
              </a:rPr>
              <a:t>Dirk </a:t>
            </a:r>
            <a:r>
              <a:rPr lang="de-DE" sz="1600" dirty="0">
                <a:solidFill>
                  <a:schemeClr val="bg1"/>
                </a:solidFill>
                <a:latin typeface="Century Gothic"/>
              </a:rPr>
              <a:t>Wahlefeld</a:t>
            </a:r>
          </a:p>
          <a:p>
            <a:pPr algn="r"/>
            <a:r>
              <a:rPr lang="de-DE" sz="1600" dirty="0">
                <a:solidFill>
                  <a:schemeClr val="bg1"/>
                </a:solidFill>
                <a:latin typeface="Century Gothic" panose="020B0502020202020204" pitchFamily="34" charset="0"/>
              </a:rPr>
              <a:t>Head </a:t>
            </a:r>
            <a:r>
              <a:rPr lang="de-DE" sz="1600" dirty="0" err="1">
                <a:solidFill>
                  <a:schemeClr val="bg1"/>
                </a:solidFill>
                <a:latin typeface="Century Gothic" panose="020B0502020202020204" pitchFamily="34" charset="0"/>
              </a:rPr>
              <a:t>of</a:t>
            </a:r>
            <a:r>
              <a:rPr lang="de-DE" sz="1600" dirty="0">
                <a:solidFill>
                  <a:schemeClr val="bg1"/>
                </a:solidFill>
                <a:latin typeface="Century Gothic" panose="020B0502020202020204" pitchFamily="34" charset="0"/>
              </a:rPr>
              <a:t> Presales (USA and EMEA)</a:t>
            </a:r>
            <a:endParaRPr lang="en-US" sz="1600" dirty="0">
              <a:solidFill>
                <a:schemeClr val="bg1"/>
              </a:solidFill>
              <a:latin typeface="Century Gothic" panose="020B0502020202020204" pitchFamily="34" charset="0"/>
            </a:endParaRPr>
          </a:p>
        </p:txBody>
      </p:sp>
      <p:pic>
        <p:nvPicPr>
          <p:cNvPr id="3" name="Grafik 2">
            <a:extLst>
              <a:ext uri="{FF2B5EF4-FFF2-40B4-BE49-F238E27FC236}">
                <a16:creationId xmlns:a16="http://schemas.microsoft.com/office/drawing/2014/main" id="{BE4F054F-A3D3-FBC0-D78A-8494D0616C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256" y="279950"/>
            <a:ext cx="3025626" cy="1440890"/>
          </a:xfrm>
          <a:prstGeom prst="rect">
            <a:avLst/>
          </a:prstGeom>
        </p:spPr>
      </p:pic>
    </p:spTree>
    <p:extLst>
      <p:ext uri="{BB962C8B-B14F-4D97-AF65-F5344CB8AC3E}">
        <p14:creationId xmlns:p14="http://schemas.microsoft.com/office/powerpoint/2010/main" val="2879221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ybersecurity: A global threat that we can control | CSO Online">
            <a:extLst>
              <a:ext uri="{FF2B5EF4-FFF2-40B4-BE49-F238E27FC236}">
                <a16:creationId xmlns:a16="http://schemas.microsoft.com/office/drawing/2014/main" id="{33570544-19B7-42DA-9E19-4D42D6AEC5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799"/>
          <a:stretch/>
        </p:blipFill>
        <p:spPr bwMode="auto">
          <a:xfrm>
            <a:off x="0" y="0"/>
            <a:ext cx="12217162" cy="695369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0218D0B-A9BF-44F9-8D91-1B90CA5C6D29}"/>
              </a:ext>
            </a:extLst>
          </p:cNvPr>
          <p:cNvSpPr/>
          <p:nvPr/>
        </p:nvSpPr>
        <p:spPr>
          <a:xfrm>
            <a:off x="3732959" y="0"/>
            <a:ext cx="8484203" cy="6953692"/>
          </a:xfrm>
          <a:prstGeom prst="rect">
            <a:avLst/>
          </a:prstGeom>
          <a:solidFill>
            <a:srgbClr val="1304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B6F57F8-C79C-4AC0-B656-F3C33CFA5620}"/>
              </a:ext>
            </a:extLst>
          </p:cNvPr>
          <p:cNvSpPr txBox="1"/>
          <p:nvPr/>
        </p:nvSpPr>
        <p:spPr>
          <a:xfrm>
            <a:off x="4651513" y="647601"/>
            <a:ext cx="7082895" cy="5878532"/>
          </a:xfrm>
          <a:prstGeom prst="rect">
            <a:avLst/>
          </a:prstGeom>
          <a:noFill/>
        </p:spPr>
        <p:txBody>
          <a:bodyPr wrap="square">
            <a:spAutoFit/>
          </a:bodyPr>
          <a:lstStyle/>
          <a:p>
            <a:pPr lvl="0"/>
            <a:r>
              <a:rPr lang="en-US" sz="2000" b="1">
                <a:solidFill>
                  <a:schemeClr val="bg1"/>
                </a:solidFill>
                <a:effectLst/>
                <a:latin typeface="Century Gothic" panose="020B0502020202020204" pitchFamily="34" charset="0"/>
                <a:ea typeface="Yu Mincho" panose="02020400000000000000" pitchFamily="18" charset="-128"/>
                <a:cs typeface="Calibri" panose="020F0502020204030204" pitchFamily="34" charset="0"/>
              </a:rPr>
              <a:t>Financial services including insurance and trading companies are targeted</a:t>
            </a:r>
          </a:p>
          <a:p>
            <a:pPr lvl="0"/>
            <a:endParaRPr lang="en-US">
              <a:solidFill>
                <a:schemeClr val="bg1"/>
              </a:solidFill>
              <a:effectLst/>
              <a:latin typeface="Century Gothic" panose="020B0502020202020204" pitchFamily="34" charset="0"/>
              <a:ea typeface="Yu Mincho" panose="02020400000000000000" pitchFamily="18" charset="-128"/>
              <a:cs typeface="Calibri" panose="020F0502020204030204" pitchFamily="34" charset="0"/>
            </a:endParaRPr>
          </a:p>
          <a:p>
            <a:pPr lvl="0"/>
            <a:r>
              <a:rPr lang="en-US">
                <a:solidFill>
                  <a:schemeClr val="bg1"/>
                </a:solidFill>
                <a:effectLst/>
                <a:latin typeface="Century Gothic" panose="020B0502020202020204" pitchFamily="34" charset="0"/>
                <a:ea typeface="Yu Mincho" panose="02020400000000000000" pitchFamily="18" charset="-128"/>
                <a:cs typeface="Calibri" panose="020F0502020204030204" pitchFamily="34" charset="0"/>
              </a:rPr>
              <a:t>Trend: Whitelisted application impersonation, data exfiltration malwares and ransomware attacks</a:t>
            </a:r>
          </a:p>
          <a:p>
            <a:pPr lvl="0"/>
            <a:r>
              <a:rPr lang="en-US">
                <a:solidFill>
                  <a:schemeClr val="bg1"/>
                </a:solidFill>
                <a:effectLst/>
                <a:latin typeface="Century Gothic" panose="020B0502020202020204" pitchFamily="34" charset="0"/>
                <a:ea typeface="Yu Mincho" panose="02020400000000000000" pitchFamily="18" charset="-128"/>
                <a:cs typeface="Calibri" panose="020F0502020204030204" pitchFamily="34" charset="0"/>
              </a:rPr>
              <a:t>Target: Impersonation of identities and theft of identity data </a:t>
            </a:r>
          </a:p>
          <a:p>
            <a:pPr lvl="0"/>
            <a:r>
              <a:rPr lang="en-US" sz="2000" b="1">
                <a:solidFill>
                  <a:schemeClr val="bg1"/>
                </a:solidFill>
                <a:effectLst/>
                <a:latin typeface="Century Gothic" panose="020B0502020202020204" pitchFamily="34" charset="0"/>
                <a:ea typeface="Yu Mincho" panose="02020400000000000000" pitchFamily="18" charset="-128"/>
                <a:cs typeface="Calibri" panose="020F0502020204030204" pitchFamily="34" charset="0"/>
              </a:rPr>
              <a:t> </a:t>
            </a:r>
          </a:p>
          <a:p>
            <a:pPr lvl="0"/>
            <a:r>
              <a:rPr lang="en-US" sz="2000" b="1">
                <a:solidFill>
                  <a:schemeClr val="bg1"/>
                </a:solidFill>
                <a:effectLst/>
                <a:latin typeface="Century Gothic" panose="020B0502020202020204" pitchFamily="34" charset="0"/>
                <a:ea typeface="Yu Mincho" panose="02020400000000000000" pitchFamily="18" charset="-128"/>
                <a:cs typeface="Calibri" panose="020F0502020204030204" pitchFamily="34" charset="0"/>
              </a:rPr>
              <a:t>Consumer Goods and Pharma companies are targeted for their trade secrets </a:t>
            </a:r>
          </a:p>
          <a:p>
            <a:pPr lvl="0"/>
            <a:endParaRPr lang="en-US">
              <a:solidFill>
                <a:schemeClr val="bg1"/>
              </a:solidFill>
              <a:effectLst/>
              <a:latin typeface="Century Gothic" panose="020B0502020202020204" pitchFamily="34" charset="0"/>
              <a:ea typeface="Yu Mincho" panose="02020400000000000000" pitchFamily="18" charset="-128"/>
              <a:cs typeface="Calibri" panose="020F0502020204030204" pitchFamily="34" charset="0"/>
            </a:endParaRPr>
          </a:p>
          <a:p>
            <a:pPr lvl="0"/>
            <a:r>
              <a:rPr lang="en-US">
                <a:solidFill>
                  <a:schemeClr val="bg1"/>
                </a:solidFill>
                <a:effectLst/>
                <a:latin typeface="Century Gothic" panose="020B0502020202020204" pitchFamily="34" charset="0"/>
                <a:ea typeface="Yu Mincho" panose="02020400000000000000" pitchFamily="18" charset="-128"/>
                <a:cs typeface="Calibri" panose="020F0502020204030204" pitchFamily="34" charset="0"/>
              </a:rPr>
              <a:t>Trend: Browser plug-in, ransomware and data exfiltration malware</a:t>
            </a:r>
          </a:p>
          <a:p>
            <a:pPr lvl="0"/>
            <a:r>
              <a:rPr lang="en-US">
                <a:solidFill>
                  <a:schemeClr val="bg1"/>
                </a:solidFill>
                <a:effectLst/>
                <a:latin typeface="Century Gothic" panose="020B0502020202020204" pitchFamily="34" charset="0"/>
                <a:ea typeface="Yu Mincho" panose="02020400000000000000" pitchFamily="18" charset="-128"/>
                <a:cs typeface="Calibri" panose="020F0502020204030204" pitchFamily="34" charset="0"/>
              </a:rPr>
              <a:t>Target: Sensitive and identity data   </a:t>
            </a:r>
          </a:p>
          <a:p>
            <a:pPr lvl="0"/>
            <a:r>
              <a:rPr lang="en-US">
                <a:solidFill>
                  <a:schemeClr val="bg1"/>
                </a:solidFill>
                <a:effectLst/>
                <a:latin typeface="Century Gothic" panose="020B0502020202020204" pitchFamily="34" charset="0"/>
                <a:ea typeface="Yu Mincho" panose="02020400000000000000" pitchFamily="18" charset="-128"/>
                <a:cs typeface="Calibri" panose="020F0502020204030204" pitchFamily="34" charset="0"/>
              </a:rPr>
              <a:t> </a:t>
            </a:r>
          </a:p>
          <a:p>
            <a:pPr lvl="0"/>
            <a:r>
              <a:rPr lang="en-US" sz="2000" b="1">
                <a:solidFill>
                  <a:schemeClr val="bg1"/>
                </a:solidFill>
                <a:effectLst/>
                <a:latin typeface="Century Gothic" panose="020B0502020202020204" pitchFamily="34" charset="0"/>
                <a:ea typeface="Yu Mincho" panose="02020400000000000000" pitchFamily="18" charset="-128"/>
                <a:cs typeface="Calibri" panose="020F0502020204030204" pitchFamily="34" charset="0"/>
              </a:rPr>
              <a:t>Scammers are actively spreading false information to collect PII / behavior data. </a:t>
            </a:r>
          </a:p>
          <a:p>
            <a:pPr lvl="0"/>
            <a:endParaRPr lang="en-US">
              <a:solidFill>
                <a:schemeClr val="bg1"/>
              </a:solidFill>
              <a:effectLst/>
              <a:latin typeface="Century Gothic" panose="020B0502020202020204" pitchFamily="34" charset="0"/>
              <a:ea typeface="Yu Mincho" panose="02020400000000000000" pitchFamily="18" charset="-128"/>
              <a:cs typeface="Calibri" panose="020F0502020204030204" pitchFamily="34" charset="0"/>
            </a:endParaRPr>
          </a:p>
          <a:p>
            <a:pPr lvl="0"/>
            <a:r>
              <a:rPr lang="en-US">
                <a:solidFill>
                  <a:schemeClr val="bg1"/>
                </a:solidFill>
                <a:effectLst/>
                <a:latin typeface="Century Gothic" panose="020B0502020202020204" pitchFamily="34" charset="0"/>
                <a:ea typeface="Yu Mincho" panose="02020400000000000000" pitchFamily="18" charset="-128"/>
                <a:cs typeface="Calibri" panose="020F0502020204030204" pitchFamily="34" charset="0"/>
              </a:rPr>
              <a:t>Trend: Fake sites, Internet downloadable spyware  </a:t>
            </a:r>
          </a:p>
          <a:p>
            <a:pPr lvl="0"/>
            <a:r>
              <a:rPr lang="en-US">
                <a:solidFill>
                  <a:schemeClr val="bg1"/>
                </a:solidFill>
                <a:effectLst/>
                <a:latin typeface="Century Gothic" panose="020B0502020202020204" pitchFamily="34" charset="0"/>
                <a:ea typeface="Yu Mincho" panose="02020400000000000000" pitchFamily="18" charset="-128"/>
                <a:cs typeface="Calibri" panose="020F0502020204030204" pitchFamily="34" charset="0"/>
              </a:rPr>
              <a:t>Target: Sensitive and identity data   </a:t>
            </a:r>
          </a:p>
          <a:p>
            <a:pPr lvl="0"/>
            <a:endParaRPr lang="en-US" sz="2000" b="1">
              <a:solidFill>
                <a:schemeClr val="bg1"/>
              </a:solidFill>
              <a:effectLst/>
              <a:latin typeface="Century Gothic" panose="020B0502020202020204" pitchFamily="34" charset="0"/>
              <a:ea typeface="Yu Mincho" panose="02020400000000000000" pitchFamily="18" charset="-128"/>
              <a:cs typeface="Calibri" panose="020F0502020204030204" pitchFamily="34" charset="0"/>
            </a:endParaRPr>
          </a:p>
        </p:txBody>
      </p:sp>
      <p:sp>
        <p:nvSpPr>
          <p:cNvPr id="14" name="Rectangle 13">
            <a:extLst>
              <a:ext uri="{FF2B5EF4-FFF2-40B4-BE49-F238E27FC236}">
                <a16:creationId xmlns:a16="http://schemas.microsoft.com/office/drawing/2014/main" id="{C8F363A1-A38C-4A79-AF7A-FDE4C1E5B81A}"/>
              </a:ext>
            </a:extLst>
          </p:cNvPr>
          <p:cNvSpPr/>
          <p:nvPr/>
        </p:nvSpPr>
        <p:spPr>
          <a:xfrm>
            <a:off x="-25162" y="0"/>
            <a:ext cx="3758121" cy="6953692"/>
          </a:xfrm>
          <a:prstGeom prst="rect">
            <a:avLst/>
          </a:prstGeom>
          <a:solidFill>
            <a:srgbClr val="13040B">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19A3FA1-7220-45CA-99E6-773FD5D7603E}"/>
              </a:ext>
            </a:extLst>
          </p:cNvPr>
          <p:cNvSpPr txBox="1"/>
          <p:nvPr/>
        </p:nvSpPr>
        <p:spPr>
          <a:xfrm>
            <a:off x="457592" y="3778890"/>
            <a:ext cx="3300529" cy="2554545"/>
          </a:xfrm>
          <a:prstGeom prst="rect">
            <a:avLst/>
          </a:prstGeom>
          <a:noFill/>
        </p:spPr>
        <p:txBody>
          <a:bodyPr wrap="square">
            <a:spAutoFit/>
          </a:bodyPr>
          <a:lstStyle/>
          <a:p>
            <a:pPr lvl="0"/>
            <a:r>
              <a:rPr lang="en-SG" sz="3200" b="1">
                <a:solidFill>
                  <a:schemeClr val="bg1"/>
                </a:solidFill>
                <a:effectLst/>
                <a:latin typeface="Century Gothic" panose="020B0502020202020204" pitchFamily="34" charset="0"/>
                <a:ea typeface="Yu Mincho" panose="02020400000000000000" pitchFamily="18" charset="-128"/>
                <a:cs typeface="Calibri" panose="020F0502020204030204" pitchFamily="34" charset="0"/>
              </a:rPr>
              <a:t>T</a:t>
            </a:r>
            <a:r>
              <a:rPr lang="en-US" sz="3200" b="1">
                <a:solidFill>
                  <a:schemeClr val="bg1"/>
                </a:solidFill>
                <a:effectLst/>
                <a:latin typeface="Century Gothic" panose="020B0502020202020204" pitchFamily="34" charset="0"/>
                <a:ea typeface="Yu Mincho" panose="02020400000000000000" pitchFamily="18" charset="-128"/>
                <a:cs typeface="Calibri" panose="020F0502020204030204" pitchFamily="34" charset="0"/>
              </a:rPr>
              <a:t>rends Observed in the European Th</a:t>
            </a:r>
            <a:r>
              <a:rPr lang="en-US" sz="3200" b="1">
                <a:solidFill>
                  <a:schemeClr val="bg1"/>
                </a:solidFill>
                <a:latin typeface="Century Gothic" panose="020B0502020202020204" pitchFamily="34" charset="0"/>
                <a:ea typeface="Yu Mincho" panose="02020400000000000000" pitchFamily="18" charset="-128"/>
                <a:cs typeface="Calibri" panose="020F0502020204030204" pitchFamily="34" charset="0"/>
              </a:rPr>
              <a:t>reat Landscape</a:t>
            </a:r>
            <a:endParaRPr lang="en-US" sz="3200" b="1">
              <a:solidFill>
                <a:schemeClr val="bg1"/>
              </a:solidFill>
              <a:effectLst/>
              <a:latin typeface="Century Gothic" panose="020B0502020202020204" pitchFamily="34" charset="0"/>
              <a:ea typeface="Yu Mincho" panose="02020400000000000000" pitchFamily="18" charset="-128"/>
              <a:cs typeface="Calibri" panose="020F0502020204030204" pitchFamily="34" charset="0"/>
            </a:endParaRPr>
          </a:p>
        </p:txBody>
      </p:sp>
      <p:pic>
        <p:nvPicPr>
          <p:cNvPr id="16" name="Picture 15" descr="Icon  Description automatically generated with medium confidence">
            <a:extLst>
              <a:ext uri="{FF2B5EF4-FFF2-40B4-BE49-F238E27FC236}">
                <a16:creationId xmlns:a16="http://schemas.microsoft.com/office/drawing/2014/main" id="{12704AE2-17DC-4345-B0CA-F08941D3C6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616" y="386162"/>
            <a:ext cx="1014342" cy="655592"/>
          </a:xfrm>
          <a:prstGeom prst="rect">
            <a:avLst/>
          </a:prstGeom>
        </p:spPr>
      </p:pic>
      <p:pic>
        <p:nvPicPr>
          <p:cNvPr id="8" name="Graphic 7" descr="Badge 7 outline">
            <a:extLst>
              <a:ext uri="{FF2B5EF4-FFF2-40B4-BE49-F238E27FC236}">
                <a16:creationId xmlns:a16="http://schemas.microsoft.com/office/drawing/2014/main" id="{DD78911C-3605-4A6C-BD89-0182E0F7B0B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13034" y="713958"/>
            <a:ext cx="589081" cy="589081"/>
          </a:xfrm>
          <a:prstGeom prst="rect">
            <a:avLst/>
          </a:prstGeom>
        </p:spPr>
      </p:pic>
      <p:pic>
        <p:nvPicPr>
          <p:cNvPr id="9" name="Graphic 8" descr="Badge 8 outline">
            <a:extLst>
              <a:ext uri="{FF2B5EF4-FFF2-40B4-BE49-F238E27FC236}">
                <a16:creationId xmlns:a16="http://schemas.microsoft.com/office/drawing/2014/main" id="{68FE2331-D1B5-4A72-ABBE-CD94E64049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37733" y="2743227"/>
            <a:ext cx="589081" cy="589081"/>
          </a:xfrm>
          <a:prstGeom prst="rect">
            <a:avLst/>
          </a:prstGeom>
        </p:spPr>
      </p:pic>
      <p:pic>
        <p:nvPicPr>
          <p:cNvPr id="10" name="Graphic 9" descr="Badge 9 outline">
            <a:extLst>
              <a:ext uri="{FF2B5EF4-FFF2-40B4-BE49-F238E27FC236}">
                <a16:creationId xmlns:a16="http://schemas.microsoft.com/office/drawing/2014/main" id="{E7899D2A-C401-41AE-8A83-39D4464F26F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037732" y="4651907"/>
            <a:ext cx="589081" cy="589081"/>
          </a:xfrm>
          <a:prstGeom prst="rect">
            <a:avLst/>
          </a:prstGeom>
        </p:spPr>
      </p:pic>
    </p:spTree>
    <p:extLst>
      <p:ext uri="{BB962C8B-B14F-4D97-AF65-F5344CB8AC3E}">
        <p14:creationId xmlns:p14="http://schemas.microsoft.com/office/powerpoint/2010/main" val="2694364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hilippines City Pictures | Download Free Images on Unsplash">
            <a:extLst>
              <a:ext uri="{FF2B5EF4-FFF2-40B4-BE49-F238E27FC236}">
                <a16:creationId xmlns:a16="http://schemas.microsoft.com/office/drawing/2014/main" id="{1AD804EE-CBB5-42FF-8A99-4225E38CDB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207" t="191" b="36575"/>
          <a:stretch/>
        </p:blipFill>
        <p:spPr bwMode="auto">
          <a:xfrm>
            <a:off x="0" y="1484038"/>
            <a:ext cx="12192000" cy="537396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3119D3A-2678-4DA7-993A-64B7D3388D76}"/>
              </a:ext>
            </a:extLst>
          </p:cNvPr>
          <p:cNvSpPr/>
          <p:nvPr/>
        </p:nvSpPr>
        <p:spPr>
          <a:xfrm>
            <a:off x="0" y="1484038"/>
            <a:ext cx="12192000" cy="5400017"/>
          </a:xfrm>
          <a:prstGeom prst="rect">
            <a:avLst/>
          </a:prstGeom>
          <a:solidFill>
            <a:srgbClr val="8E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19A3FA1-7220-45CA-99E6-773FD5D7603E}"/>
              </a:ext>
            </a:extLst>
          </p:cNvPr>
          <p:cNvSpPr txBox="1"/>
          <p:nvPr/>
        </p:nvSpPr>
        <p:spPr>
          <a:xfrm>
            <a:off x="398611" y="227079"/>
            <a:ext cx="8930779"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entury Gothic" panose="020B0502020202020204" pitchFamily="34" charset="0"/>
                <a:ea typeface="Yu Mincho" panose="02020400000000000000" pitchFamily="18" charset="-128"/>
                <a:cs typeface="Calibri" panose="020F0502020204030204" pitchFamily="34" charset="0"/>
              </a:rPr>
              <a:t>The European Threat Landscape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entury Gothic" panose="020B0502020202020204" pitchFamily="34" charset="0"/>
                <a:ea typeface="Yu Mincho" panose="02020400000000000000" pitchFamily="18" charset="-128"/>
                <a:cs typeface="Calibri" panose="020F0502020204030204" pitchFamily="34" charset="0"/>
              </a:rPr>
              <a:t>Nation-state / Threat Actors to watch for</a:t>
            </a:r>
          </a:p>
        </p:txBody>
      </p:sp>
      <p:pic>
        <p:nvPicPr>
          <p:cNvPr id="2050" name="Picture 2" descr="CYFIRMA">
            <a:extLst>
              <a:ext uri="{FF2B5EF4-FFF2-40B4-BE49-F238E27FC236}">
                <a16:creationId xmlns:a16="http://schemas.microsoft.com/office/drawing/2014/main" id="{2FA60E9C-28A1-4E6A-B1FF-4B8E8D7C18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5803" y="383813"/>
            <a:ext cx="989466" cy="62583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F9850B7-2C5E-405A-A4F7-B2927B80EDD1}"/>
              </a:ext>
            </a:extLst>
          </p:cNvPr>
          <p:cNvSpPr txBox="1"/>
          <p:nvPr/>
        </p:nvSpPr>
        <p:spPr>
          <a:xfrm>
            <a:off x="9903903" y="6399625"/>
            <a:ext cx="1890143"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SG" sz="800" b="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Source: CYFIRMA Research</a:t>
            </a:r>
            <a:endParaRPr kumimoji="0" lang="en-US" sz="800" b="0" i="0" u="none" strike="noStrike" kern="1200" cap="none" spc="0" normalizeH="0" baseline="0" noProof="0">
              <a:ln>
                <a:noFill/>
              </a:ln>
              <a:solidFill>
                <a:schemeClr val="bg1"/>
              </a:solidFill>
              <a:effectLst/>
              <a:uLnTx/>
              <a:uFillTx/>
              <a:latin typeface="Century Gothic" panose="020B0502020202020204" pitchFamily="34" charset="0"/>
              <a:ea typeface="+mn-ea"/>
              <a:cs typeface="+mn-cs"/>
            </a:endParaRPr>
          </a:p>
        </p:txBody>
      </p:sp>
      <p:sp>
        <p:nvSpPr>
          <p:cNvPr id="16" name="Freeform: Shape 100">
            <a:extLst>
              <a:ext uri="{FF2B5EF4-FFF2-40B4-BE49-F238E27FC236}">
                <a16:creationId xmlns:a16="http://schemas.microsoft.com/office/drawing/2014/main" id="{E77FA761-751A-494C-A4E5-2667BB0D01ED}"/>
              </a:ext>
            </a:extLst>
          </p:cNvPr>
          <p:cNvSpPr/>
          <p:nvPr/>
        </p:nvSpPr>
        <p:spPr>
          <a:xfrm>
            <a:off x="4945774" y="2366795"/>
            <a:ext cx="2191706" cy="674377"/>
          </a:xfrm>
          <a:custGeom>
            <a:avLst/>
            <a:gdLst>
              <a:gd name="connsiteX0" fmla="*/ 0 w 1779546"/>
              <a:gd name="connsiteY0" fmla="*/ 0 h 571209"/>
              <a:gd name="connsiteX1" fmla="*/ 1779546 w 1779546"/>
              <a:gd name="connsiteY1" fmla="*/ 0 h 571209"/>
              <a:gd name="connsiteX2" fmla="*/ 1779546 w 1779546"/>
              <a:gd name="connsiteY2" fmla="*/ 571209 h 571209"/>
              <a:gd name="connsiteX3" fmla="*/ 0 w 1779546"/>
              <a:gd name="connsiteY3" fmla="*/ 571209 h 571209"/>
              <a:gd name="connsiteX4" fmla="*/ 0 w 1779546"/>
              <a:gd name="connsiteY4" fmla="*/ 0 h 571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546" h="571209">
                <a:moveTo>
                  <a:pt x="0" y="0"/>
                </a:moveTo>
                <a:lnTo>
                  <a:pt x="1779546" y="0"/>
                </a:lnTo>
                <a:lnTo>
                  <a:pt x="1779546" y="571209"/>
                </a:lnTo>
                <a:lnTo>
                  <a:pt x="0" y="571209"/>
                </a:lnTo>
                <a:lnTo>
                  <a:pt x="0" y="0"/>
                </a:lnTo>
                <a:close/>
              </a:path>
            </a:pathLst>
          </a:custGeom>
          <a:no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marR="0" lvl="0" indent="0" algn="ctr" defTabSz="1644650" rtl="0" eaLnBrk="1" fontAlgn="auto" latinLnBrk="0" hangingPunct="1">
              <a:lnSpc>
                <a:spcPct val="90000"/>
              </a:lnSpc>
              <a:spcBef>
                <a:spcPct val="0"/>
              </a:spcBef>
              <a:spcAft>
                <a:spcPct val="35000"/>
              </a:spcAft>
              <a:buClrTx/>
              <a:buSzTx/>
              <a:buFontTx/>
              <a:buNone/>
              <a:tabLst/>
              <a:defRPr/>
            </a:pPr>
            <a:r>
              <a:rPr kumimoji="0" lang="en-US" b="1"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LAZARUS GROUP</a:t>
            </a:r>
          </a:p>
        </p:txBody>
      </p:sp>
      <p:pic>
        <p:nvPicPr>
          <p:cNvPr id="17" name="Picture 16">
            <a:extLst>
              <a:ext uri="{FF2B5EF4-FFF2-40B4-BE49-F238E27FC236}">
                <a16:creationId xmlns:a16="http://schemas.microsoft.com/office/drawing/2014/main" id="{10A7AED9-71A4-4F7D-ABA6-2FCF4D6B71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57442" y="1799330"/>
            <a:ext cx="1168370" cy="595060"/>
          </a:xfrm>
          <a:prstGeom prst="rect">
            <a:avLst/>
          </a:prstGeom>
        </p:spPr>
      </p:pic>
      <p:sp>
        <p:nvSpPr>
          <p:cNvPr id="22" name="Freeform: Shape 100">
            <a:extLst>
              <a:ext uri="{FF2B5EF4-FFF2-40B4-BE49-F238E27FC236}">
                <a16:creationId xmlns:a16="http://schemas.microsoft.com/office/drawing/2014/main" id="{C690C75D-E272-4297-9287-9AFEE97CF546}"/>
              </a:ext>
            </a:extLst>
          </p:cNvPr>
          <p:cNvSpPr/>
          <p:nvPr/>
        </p:nvSpPr>
        <p:spPr>
          <a:xfrm>
            <a:off x="400439" y="3843043"/>
            <a:ext cx="3312483" cy="1124600"/>
          </a:xfrm>
          <a:custGeom>
            <a:avLst/>
            <a:gdLst>
              <a:gd name="connsiteX0" fmla="*/ 0 w 1779546"/>
              <a:gd name="connsiteY0" fmla="*/ 0 h 571209"/>
              <a:gd name="connsiteX1" fmla="*/ 1779546 w 1779546"/>
              <a:gd name="connsiteY1" fmla="*/ 0 h 571209"/>
              <a:gd name="connsiteX2" fmla="*/ 1779546 w 1779546"/>
              <a:gd name="connsiteY2" fmla="*/ 571209 h 571209"/>
              <a:gd name="connsiteX3" fmla="*/ 0 w 1779546"/>
              <a:gd name="connsiteY3" fmla="*/ 571209 h 571209"/>
              <a:gd name="connsiteX4" fmla="*/ 0 w 1779546"/>
              <a:gd name="connsiteY4" fmla="*/ 0 h 571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546" h="571209">
                <a:moveTo>
                  <a:pt x="0" y="0"/>
                </a:moveTo>
                <a:lnTo>
                  <a:pt x="1779546" y="0"/>
                </a:lnTo>
                <a:lnTo>
                  <a:pt x="1779546" y="571209"/>
                </a:lnTo>
                <a:lnTo>
                  <a:pt x="0" y="571209"/>
                </a:lnTo>
                <a:lnTo>
                  <a:pt x="0" y="0"/>
                </a:lnTo>
                <a:close/>
              </a:path>
            </a:pathLst>
          </a:custGeom>
          <a:no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marR="0" lvl="0" indent="0" algn="ctr" defTabSz="1644650" rtl="0" eaLnBrk="1" fontAlgn="auto" latinLnBrk="0" hangingPunct="1">
              <a:lnSpc>
                <a:spcPct val="90000"/>
              </a:lnSpc>
              <a:spcBef>
                <a:spcPct val="0"/>
              </a:spcBef>
              <a:spcAft>
                <a:spcPct val="35000"/>
              </a:spcAft>
              <a:buClrTx/>
              <a:buSzTx/>
              <a:buFontTx/>
              <a:buNone/>
              <a:tabLst/>
              <a:defRPr/>
            </a:pPr>
            <a:r>
              <a:rPr kumimoji="0" lang="en-US" b="1"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APT41/MISSION 2025</a:t>
            </a:r>
          </a:p>
          <a:p>
            <a:pPr marL="285750" marR="0" lvl="0" indent="-285750" defTabSz="1644650" rtl="0" eaLnBrk="1" fontAlgn="auto" latinLnBrk="0" hangingPunct="1">
              <a:lnSpc>
                <a:spcPct val="90000"/>
              </a:lnSpc>
              <a:spcBef>
                <a:spcPct val="0"/>
              </a:spcBef>
              <a:spcAft>
                <a:spcPct val="35000"/>
              </a:spcAft>
              <a:buClrTx/>
              <a:buSzTx/>
              <a:buFont typeface="Wingdings" panose="05000000000000000000" pitchFamily="2" charset="2"/>
              <a:buChar char="v"/>
              <a:tabLst/>
              <a:defRPr/>
            </a:pPr>
            <a:r>
              <a:rPr kumimoji="0" lang="en-US" sz="120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The APT41 group is well-resourced, highly skilled, creative, and agile, adapting quickly to any attempts by its targets to remediate infections. </a:t>
            </a:r>
          </a:p>
          <a:p>
            <a:pPr marR="0" lvl="0" defTabSz="1644650" rtl="0" eaLnBrk="1" fontAlgn="auto" latinLnBrk="0" hangingPunct="1">
              <a:lnSpc>
                <a:spcPct val="90000"/>
              </a:lnSpc>
              <a:spcBef>
                <a:spcPct val="0"/>
              </a:spcBef>
              <a:spcAft>
                <a:spcPct val="35000"/>
              </a:spcAft>
              <a:buClrTx/>
              <a:buSzTx/>
              <a:tabLst/>
              <a:defRPr/>
            </a:pPr>
            <a:endParaRPr kumimoji="0" lang="en-US" sz="1200" i="0" u="none" strike="noStrike" kern="1200" cap="none" spc="0" normalizeH="0" baseline="0" noProof="0">
              <a:ln>
                <a:noFill/>
              </a:ln>
              <a:solidFill>
                <a:schemeClr val="bg1"/>
              </a:solidFill>
              <a:effectLst/>
              <a:uLnTx/>
              <a:uFillTx/>
              <a:latin typeface="Century Gothic" panose="020B0502020202020204" pitchFamily="34" charset="0"/>
              <a:ea typeface="+mn-ea"/>
              <a:cs typeface="+mn-cs"/>
            </a:endParaRPr>
          </a:p>
          <a:p>
            <a:pPr marL="285750" marR="0" lvl="0" indent="-285750" defTabSz="1644650" rtl="0" eaLnBrk="1" fontAlgn="auto" latinLnBrk="0" hangingPunct="1">
              <a:lnSpc>
                <a:spcPct val="90000"/>
              </a:lnSpc>
              <a:spcBef>
                <a:spcPct val="0"/>
              </a:spcBef>
              <a:spcAft>
                <a:spcPct val="35000"/>
              </a:spcAft>
              <a:buClrTx/>
              <a:buSzTx/>
              <a:buFont typeface="Wingdings" panose="05000000000000000000" pitchFamily="2" charset="2"/>
              <a:buChar char="v"/>
              <a:tabLst/>
              <a:defRPr/>
            </a:pPr>
            <a:r>
              <a:rPr kumimoji="0" lang="en-US" sz="120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APT41 compromises are typically widespread and highly persistent with the group able to fight to take care of its foothold inside networks. </a:t>
            </a:r>
          </a:p>
          <a:p>
            <a:pPr marR="0" lvl="0" defTabSz="1644650" rtl="0" eaLnBrk="1" fontAlgn="auto" latinLnBrk="0" hangingPunct="1">
              <a:lnSpc>
                <a:spcPct val="90000"/>
              </a:lnSpc>
              <a:spcBef>
                <a:spcPct val="0"/>
              </a:spcBef>
              <a:spcAft>
                <a:spcPct val="35000"/>
              </a:spcAft>
              <a:buClrTx/>
              <a:buSzTx/>
              <a:tabLst/>
              <a:defRPr/>
            </a:pPr>
            <a:endParaRPr kumimoji="0" lang="en-US" sz="1200" i="0" u="none" strike="noStrike" kern="1200" cap="none" spc="0" normalizeH="0" baseline="0" noProof="0">
              <a:ln>
                <a:noFill/>
              </a:ln>
              <a:solidFill>
                <a:schemeClr val="bg1"/>
              </a:solidFill>
              <a:effectLst/>
              <a:uLnTx/>
              <a:uFillTx/>
              <a:latin typeface="Century Gothic" panose="020B0502020202020204" pitchFamily="34" charset="0"/>
              <a:ea typeface="+mn-ea"/>
              <a:cs typeface="+mn-cs"/>
            </a:endParaRPr>
          </a:p>
          <a:p>
            <a:pPr marL="285750" marR="0" lvl="0" indent="-285750" defTabSz="1644650" rtl="0" eaLnBrk="1" fontAlgn="auto" latinLnBrk="0" hangingPunct="1">
              <a:lnSpc>
                <a:spcPct val="90000"/>
              </a:lnSpc>
              <a:spcBef>
                <a:spcPct val="0"/>
              </a:spcBef>
              <a:spcAft>
                <a:spcPct val="35000"/>
              </a:spcAft>
              <a:buClrTx/>
              <a:buSzTx/>
              <a:buFont typeface="Wingdings" panose="05000000000000000000" pitchFamily="2" charset="2"/>
              <a:buChar char="v"/>
              <a:tabLst/>
              <a:defRPr/>
            </a:pPr>
            <a:r>
              <a:rPr kumimoji="0" lang="en-US" sz="120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Unlike previous campaigns where the group used phishing emails or Trojan malware, its attacks have evolved targeting vulnerable systems and devices that were directly exposed to the internet</a:t>
            </a:r>
            <a:r>
              <a:rPr kumimoji="0" lang="en-US" sz="1200" b="1"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a:t>
            </a:r>
          </a:p>
          <a:p>
            <a:pPr marL="0" marR="0" lvl="0" indent="0" algn="ctr" defTabSz="1644650" rtl="0" eaLnBrk="1" fontAlgn="auto" latinLnBrk="0" hangingPunct="1">
              <a:lnSpc>
                <a:spcPct val="90000"/>
              </a:lnSpc>
              <a:spcBef>
                <a:spcPct val="0"/>
              </a:spcBef>
              <a:spcAft>
                <a:spcPct val="35000"/>
              </a:spcAft>
              <a:buClrTx/>
              <a:buSzTx/>
              <a:buFontTx/>
              <a:buNone/>
              <a:tabLst/>
              <a:defRPr/>
            </a:pPr>
            <a:endParaRPr kumimoji="0" lang="en-US" b="1" i="0" u="none" strike="noStrike" kern="1200" cap="none" spc="0" normalizeH="0" baseline="0" noProof="0">
              <a:ln>
                <a:noFill/>
              </a:ln>
              <a:solidFill>
                <a:schemeClr val="bg1"/>
              </a:solidFill>
              <a:effectLst/>
              <a:uLnTx/>
              <a:uFillTx/>
              <a:latin typeface="Century Gothic" panose="020B0502020202020204" pitchFamily="34" charset="0"/>
              <a:ea typeface="+mn-ea"/>
              <a:cs typeface="+mn-cs"/>
            </a:endParaRPr>
          </a:p>
        </p:txBody>
      </p:sp>
      <p:pic>
        <p:nvPicPr>
          <p:cNvPr id="24" name="Picture 23" descr="A picture containing background pattern  Description automatically generated">
            <a:extLst>
              <a:ext uri="{FF2B5EF4-FFF2-40B4-BE49-F238E27FC236}">
                <a16:creationId xmlns:a16="http://schemas.microsoft.com/office/drawing/2014/main" id="{596D1838-8C9D-4C4D-B2EC-73EE1818ECA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1629609" y="1852404"/>
            <a:ext cx="923092" cy="488912"/>
          </a:xfrm>
          <a:prstGeom prst="rect">
            <a:avLst/>
          </a:prstGeom>
          <a:noFill/>
          <a:ln>
            <a:noFill/>
          </a:ln>
          <a:effectLst/>
        </p:spPr>
      </p:pic>
      <p:grpSp>
        <p:nvGrpSpPr>
          <p:cNvPr id="25" name="Group 24">
            <a:extLst>
              <a:ext uri="{FF2B5EF4-FFF2-40B4-BE49-F238E27FC236}">
                <a16:creationId xmlns:a16="http://schemas.microsoft.com/office/drawing/2014/main" id="{B1426BF7-F77B-436E-BE78-374AE90B3756}"/>
              </a:ext>
            </a:extLst>
          </p:cNvPr>
          <p:cNvGrpSpPr/>
          <p:nvPr/>
        </p:nvGrpSpPr>
        <p:grpSpPr>
          <a:xfrm>
            <a:off x="9329390" y="1796559"/>
            <a:ext cx="1620574" cy="1208419"/>
            <a:chOff x="-42397" y="2895260"/>
            <a:chExt cx="1228859" cy="853571"/>
          </a:xfrm>
        </p:grpSpPr>
        <p:sp>
          <p:nvSpPr>
            <p:cNvPr id="26" name="Freeform: Shape 100">
              <a:extLst>
                <a:ext uri="{FF2B5EF4-FFF2-40B4-BE49-F238E27FC236}">
                  <a16:creationId xmlns:a16="http://schemas.microsoft.com/office/drawing/2014/main" id="{AD21B01A-1956-4C9D-B119-2D37695BC739}"/>
                </a:ext>
              </a:extLst>
            </p:cNvPr>
            <p:cNvSpPr/>
            <p:nvPr/>
          </p:nvSpPr>
          <p:spPr>
            <a:xfrm>
              <a:off x="-42397" y="3306207"/>
              <a:ext cx="1228859" cy="442624"/>
            </a:xfrm>
            <a:custGeom>
              <a:avLst/>
              <a:gdLst>
                <a:gd name="connsiteX0" fmla="*/ 0 w 1779546"/>
                <a:gd name="connsiteY0" fmla="*/ 0 h 571209"/>
                <a:gd name="connsiteX1" fmla="*/ 1779546 w 1779546"/>
                <a:gd name="connsiteY1" fmla="*/ 0 h 571209"/>
                <a:gd name="connsiteX2" fmla="*/ 1779546 w 1779546"/>
                <a:gd name="connsiteY2" fmla="*/ 571209 h 571209"/>
                <a:gd name="connsiteX3" fmla="*/ 0 w 1779546"/>
                <a:gd name="connsiteY3" fmla="*/ 571209 h 571209"/>
                <a:gd name="connsiteX4" fmla="*/ 0 w 1779546"/>
                <a:gd name="connsiteY4" fmla="*/ 0 h 571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546" h="571209">
                  <a:moveTo>
                    <a:pt x="0" y="0"/>
                  </a:moveTo>
                  <a:lnTo>
                    <a:pt x="1779546" y="0"/>
                  </a:lnTo>
                  <a:lnTo>
                    <a:pt x="1779546" y="571209"/>
                  </a:lnTo>
                  <a:lnTo>
                    <a:pt x="0" y="571209"/>
                  </a:lnTo>
                  <a:lnTo>
                    <a:pt x="0" y="0"/>
                  </a:lnTo>
                  <a:close/>
                </a:path>
              </a:pathLst>
            </a:custGeom>
            <a:no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marR="0" lvl="0" indent="0" algn="ctr" defTabSz="1644650" rtl="0" eaLnBrk="1" fontAlgn="auto" latinLnBrk="0" hangingPunct="1">
                <a:lnSpc>
                  <a:spcPct val="90000"/>
                </a:lnSpc>
                <a:spcBef>
                  <a:spcPct val="0"/>
                </a:spcBef>
                <a:spcAft>
                  <a:spcPct val="35000"/>
                </a:spcAft>
                <a:buClrTx/>
                <a:buSzTx/>
                <a:buFontTx/>
                <a:buNone/>
                <a:tabLst/>
                <a:defRPr/>
              </a:pPr>
              <a:r>
                <a:rPr kumimoji="0" lang="en-US" b="1"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TA505</a:t>
              </a:r>
            </a:p>
          </p:txBody>
        </p:sp>
        <p:pic>
          <p:nvPicPr>
            <p:cNvPr id="28" name="Picture 27" descr="A picture containing rectangle  Description automatically generated">
              <a:extLst>
                <a:ext uri="{FF2B5EF4-FFF2-40B4-BE49-F238E27FC236}">
                  <a16:creationId xmlns:a16="http://schemas.microsoft.com/office/drawing/2014/main" id="{1B354502-0AD0-4B22-A7F8-4017C60A5D3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546" t="1610" r="6546"/>
            <a:stretch/>
          </p:blipFill>
          <p:spPr>
            <a:xfrm>
              <a:off x="229573" y="2895260"/>
              <a:ext cx="684920" cy="404499"/>
            </a:xfrm>
            <a:prstGeom prst="rect">
              <a:avLst/>
            </a:prstGeom>
          </p:spPr>
        </p:pic>
      </p:grpSp>
      <p:sp>
        <p:nvSpPr>
          <p:cNvPr id="29" name="Freeform: Shape 100">
            <a:extLst>
              <a:ext uri="{FF2B5EF4-FFF2-40B4-BE49-F238E27FC236}">
                <a16:creationId xmlns:a16="http://schemas.microsoft.com/office/drawing/2014/main" id="{7E8FC03D-2647-491D-AE52-E079C8939404}"/>
              </a:ext>
            </a:extLst>
          </p:cNvPr>
          <p:cNvSpPr/>
          <p:nvPr/>
        </p:nvSpPr>
        <p:spPr>
          <a:xfrm>
            <a:off x="4045988" y="3195506"/>
            <a:ext cx="4064741" cy="3508160"/>
          </a:xfrm>
          <a:custGeom>
            <a:avLst/>
            <a:gdLst>
              <a:gd name="connsiteX0" fmla="*/ 0 w 1779546"/>
              <a:gd name="connsiteY0" fmla="*/ 0 h 571209"/>
              <a:gd name="connsiteX1" fmla="*/ 1779546 w 1779546"/>
              <a:gd name="connsiteY1" fmla="*/ 0 h 571209"/>
              <a:gd name="connsiteX2" fmla="*/ 1779546 w 1779546"/>
              <a:gd name="connsiteY2" fmla="*/ 571209 h 571209"/>
              <a:gd name="connsiteX3" fmla="*/ 0 w 1779546"/>
              <a:gd name="connsiteY3" fmla="*/ 571209 h 571209"/>
              <a:gd name="connsiteX4" fmla="*/ 0 w 1779546"/>
              <a:gd name="connsiteY4" fmla="*/ 0 h 571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546" h="571209">
                <a:moveTo>
                  <a:pt x="0" y="0"/>
                </a:moveTo>
                <a:lnTo>
                  <a:pt x="1779546" y="0"/>
                </a:lnTo>
                <a:lnTo>
                  <a:pt x="1779546" y="571209"/>
                </a:lnTo>
                <a:lnTo>
                  <a:pt x="0" y="571209"/>
                </a:lnTo>
                <a:lnTo>
                  <a:pt x="0" y="0"/>
                </a:lnTo>
                <a:close/>
              </a:path>
            </a:pathLst>
          </a:custGeom>
          <a:no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285750" marR="0" lvl="0" indent="-285750" defTabSz="1644650" rtl="0" eaLnBrk="1" fontAlgn="auto" latinLnBrk="0" hangingPunct="1">
              <a:lnSpc>
                <a:spcPct val="90000"/>
              </a:lnSpc>
              <a:spcBef>
                <a:spcPct val="0"/>
              </a:spcBef>
              <a:spcAft>
                <a:spcPct val="35000"/>
              </a:spcAft>
              <a:buClrTx/>
              <a:buSzTx/>
              <a:buFont typeface="Wingdings" panose="05000000000000000000" pitchFamily="2" charset="2"/>
              <a:buChar char="v"/>
              <a:tabLst/>
              <a:defRPr/>
            </a:pPr>
            <a:r>
              <a:rPr kumimoji="0" lang="en-US" sz="120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Lazarus Group is a nation-state adversary from the Democratic People’s Republic of Korea (DPRK). </a:t>
            </a:r>
          </a:p>
          <a:p>
            <a:pPr marR="0" lvl="0" defTabSz="1644650" rtl="0" eaLnBrk="1" fontAlgn="auto" latinLnBrk="0" hangingPunct="1">
              <a:lnSpc>
                <a:spcPct val="90000"/>
              </a:lnSpc>
              <a:spcBef>
                <a:spcPct val="0"/>
              </a:spcBef>
              <a:spcAft>
                <a:spcPct val="35000"/>
              </a:spcAft>
              <a:buClrTx/>
              <a:buSzTx/>
              <a:tabLst/>
              <a:defRPr/>
            </a:pPr>
            <a:endParaRPr kumimoji="0" lang="en-US" sz="1200" i="0" u="none" strike="noStrike" kern="1200" cap="none" spc="0" normalizeH="0" baseline="0" noProof="0">
              <a:ln>
                <a:noFill/>
              </a:ln>
              <a:solidFill>
                <a:schemeClr val="bg1"/>
              </a:solidFill>
              <a:effectLst/>
              <a:uLnTx/>
              <a:uFillTx/>
              <a:latin typeface="Century Gothic" panose="020B0502020202020204" pitchFamily="34" charset="0"/>
              <a:ea typeface="+mn-ea"/>
              <a:cs typeface="+mn-cs"/>
            </a:endParaRPr>
          </a:p>
          <a:p>
            <a:pPr marL="285750" marR="0" lvl="0" indent="-285750" defTabSz="1644650" rtl="0" eaLnBrk="1" fontAlgn="auto" latinLnBrk="0" hangingPunct="1">
              <a:lnSpc>
                <a:spcPct val="90000"/>
              </a:lnSpc>
              <a:spcBef>
                <a:spcPct val="0"/>
              </a:spcBef>
              <a:spcAft>
                <a:spcPct val="35000"/>
              </a:spcAft>
              <a:buClrTx/>
              <a:buSzTx/>
              <a:buFont typeface="Wingdings" panose="05000000000000000000" pitchFamily="2" charset="2"/>
              <a:buChar char="v"/>
              <a:tabLst/>
              <a:defRPr/>
            </a:pPr>
            <a:r>
              <a:rPr kumimoji="0" lang="en-US" sz="120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Their operations are conducted by Bureau 39 of Korean Workers' Party with hacking part of the operations managed by the Bureau 121 of Reconnaissance General Bureau (RGB).</a:t>
            </a:r>
          </a:p>
          <a:p>
            <a:pPr marL="285750" marR="0" lvl="0" indent="-285750" defTabSz="1644650" rtl="0" eaLnBrk="1" fontAlgn="auto" latinLnBrk="0" hangingPunct="1">
              <a:lnSpc>
                <a:spcPct val="90000"/>
              </a:lnSpc>
              <a:spcBef>
                <a:spcPct val="0"/>
              </a:spcBef>
              <a:spcAft>
                <a:spcPct val="35000"/>
              </a:spcAft>
              <a:buClrTx/>
              <a:buSzTx/>
              <a:buFont typeface="Wingdings" panose="05000000000000000000" pitchFamily="2" charset="2"/>
              <a:buChar char="v"/>
              <a:tabLst/>
              <a:defRPr/>
            </a:pPr>
            <a:endParaRPr kumimoji="0" lang="en-US" sz="1200" i="0" u="none" strike="noStrike" kern="1200" cap="none" spc="0" normalizeH="0" baseline="0" noProof="0">
              <a:ln>
                <a:noFill/>
              </a:ln>
              <a:solidFill>
                <a:schemeClr val="bg1"/>
              </a:solidFill>
              <a:effectLst/>
              <a:uLnTx/>
              <a:uFillTx/>
              <a:latin typeface="Century Gothic" panose="020B0502020202020204" pitchFamily="34" charset="0"/>
              <a:ea typeface="+mn-ea"/>
              <a:cs typeface="+mn-cs"/>
            </a:endParaRPr>
          </a:p>
          <a:p>
            <a:pPr marL="285750" marR="0" lvl="0" indent="-285750" defTabSz="1644650" rtl="0" eaLnBrk="1" fontAlgn="auto" latinLnBrk="0" hangingPunct="1">
              <a:lnSpc>
                <a:spcPct val="90000"/>
              </a:lnSpc>
              <a:spcBef>
                <a:spcPct val="0"/>
              </a:spcBef>
              <a:spcAft>
                <a:spcPct val="35000"/>
              </a:spcAft>
              <a:buClrTx/>
              <a:buSzTx/>
              <a:buFont typeface="Wingdings" panose="05000000000000000000" pitchFamily="2" charset="2"/>
              <a:buChar char="v"/>
              <a:tabLst/>
              <a:defRPr/>
            </a:pPr>
            <a:r>
              <a:rPr kumimoji="0" lang="en-US" sz="120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Bureau 121 consists of multiple units all included and tracked in APT38 – Lazarus Group. </a:t>
            </a:r>
          </a:p>
          <a:p>
            <a:pPr marL="285750" marR="0" lvl="0" indent="-285750" defTabSz="1644650" rtl="0" eaLnBrk="1" fontAlgn="auto" latinLnBrk="0" hangingPunct="1">
              <a:lnSpc>
                <a:spcPct val="90000"/>
              </a:lnSpc>
              <a:spcBef>
                <a:spcPct val="0"/>
              </a:spcBef>
              <a:spcAft>
                <a:spcPct val="35000"/>
              </a:spcAft>
              <a:buClrTx/>
              <a:buSzTx/>
              <a:buFont typeface="Wingdings" panose="05000000000000000000" pitchFamily="2" charset="2"/>
              <a:buChar char="v"/>
              <a:tabLst/>
              <a:defRPr/>
            </a:pPr>
            <a:endParaRPr kumimoji="0" lang="en-US" sz="1200" i="0" u="none" strike="noStrike" kern="1200" cap="none" spc="0" normalizeH="0" baseline="0" noProof="0">
              <a:ln>
                <a:noFill/>
              </a:ln>
              <a:solidFill>
                <a:schemeClr val="bg1"/>
              </a:solidFill>
              <a:effectLst/>
              <a:uLnTx/>
              <a:uFillTx/>
              <a:latin typeface="Century Gothic" panose="020B0502020202020204" pitchFamily="34" charset="0"/>
              <a:ea typeface="+mn-ea"/>
              <a:cs typeface="+mn-cs"/>
            </a:endParaRPr>
          </a:p>
          <a:p>
            <a:pPr marL="285750" marR="0" lvl="0" indent="-285750" defTabSz="1644650" rtl="0" eaLnBrk="1" fontAlgn="auto" latinLnBrk="0" hangingPunct="1">
              <a:lnSpc>
                <a:spcPct val="90000"/>
              </a:lnSpc>
              <a:spcBef>
                <a:spcPct val="0"/>
              </a:spcBef>
              <a:spcAft>
                <a:spcPct val="35000"/>
              </a:spcAft>
              <a:buClrTx/>
              <a:buSzTx/>
              <a:buFont typeface="Wingdings" panose="05000000000000000000" pitchFamily="2" charset="2"/>
              <a:buChar char="v"/>
              <a:tabLst/>
              <a:defRPr/>
            </a:pPr>
            <a:r>
              <a:rPr kumimoji="0" lang="en-US" sz="120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Unit 180 is believed to be dedicated to obtaining currency for the regime. Lazarus Group is capable of rapidly developing, mutating, and evolving existing exploits/malware in their malware development unit.</a:t>
            </a:r>
          </a:p>
          <a:p>
            <a:pPr marR="0" lvl="0" defTabSz="1644650" rtl="0" eaLnBrk="1" fontAlgn="auto" latinLnBrk="0" hangingPunct="1">
              <a:lnSpc>
                <a:spcPct val="90000"/>
              </a:lnSpc>
              <a:spcBef>
                <a:spcPct val="0"/>
              </a:spcBef>
              <a:spcAft>
                <a:spcPct val="35000"/>
              </a:spcAft>
              <a:buClrTx/>
              <a:buSzTx/>
              <a:tabLst/>
              <a:defRPr/>
            </a:pPr>
            <a:r>
              <a:rPr kumimoji="0" lang="en-US" sz="120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 </a:t>
            </a:r>
          </a:p>
          <a:p>
            <a:pPr marL="285750" marR="0" lvl="0" indent="-285750" defTabSz="1644650" rtl="0" eaLnBrk="1" fontAlgn="auto" latinLnBrk="0" hangingPunct="1">
              <a:lnSpc>
                <a:spcPct val="90000"/>
              </a:lnSpc>
              <a:spcBef>
                <a:spcPct val="0"/>
              </a:spcBef>
              <a:spcAft>
                <a:spcPct val="35000"/>
              </a:spcAft>
              <a:buClrTx/>
              <a:buSzTx/>
              <a:buFont typeface="Wingdings" panose="05000000000000000000" pitchFamily="2" charset="2"/>
              <a:buChar char="v"/>
              <a:tabLst/>
              <a:defRPr/>
            </a:pPr>
            <a:r>
              <a:rPr kumimoji="0" lang="en-US" sz="120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Recently, they are targeting crypto currency exchange companies.</a:t>
            </a:r>
          </a:p>
          <a:p>
            <a:pPr marL="0" marR="0" lvl="0" indent="0" algn="ctr" defTabSz="1644650" rtl="0" eaLnBrk="1" fontAlgn="auto" latinLnBrk="0" hangingPunct="1">
              <a:lnSpc>
                <a:spcPct val="90000"/>
              </a:lnSpc>
              <a:spcBef>
                <a:spcPct val="0"/>
              </a:spcBef>
              <a:spcAft>
                <a:spcPct val="35000"/>
              </a:spcAft>
              <a:buClrTx/>
              <a:buSzTx/>
              <a:buFontTx/>
              <a:buNone/>
              <a:tabLst/>
              <a:defRPr/>
            </a:pPr>
            <a:endParaRPr kumimoji="0" lang="en-US" sz="1600" b="1" i="0" u="none" strike="noStrike" kern="1200" cap="none" spc="0" normalizeH="0" baseline="0" noProof="0">
              <a:ln>
                <a:noFill/>
              </a:ln>
              <a:solidFill>
                <a:schemeClr val="bg1"/>
              </a:solidFill>
              <a:effectLst/>
              <a:uLnTx/>
              <a:uFillTx/>
              <a:latin typeface="Century Gothic" panose="020B0502020202020204" pitchFamily="34" charset="0"/>
              <a:ea typeface="+mn-ea"/>
              <a:cs typeface="+mn-cs"/>
            </a:endParaRPr>
          </a:p>
        </p:txBody>
      </p:sp>
      <p:sp>
        <p:nvSpPr>
          <p:cNvPr id="30" name="TextBox 29">
            <a:extLst>
              <a:ext uri="{FF2B5EF4-FFF2-40B4-BE49-F238E27FC236}">
                <a16:creationId xmlns:a16="http://schemas.microsoft.com/office/drawing/2014/main" id="{D7FE729A-4AF6-45CF-8532-5DCAFD0ABDE8}"/>
              </a:ext>
            </a:extLst>
          </p:cNvPr>
          <p:cNvSpPr txBox="1"/>
          <p:nvPr/>
        </p:nvSpPr>
        <p:spPr>
          <a:xfrm>
            <a:off x="8508683" y="2920738"/>
            <a:ext cx="3352736" cy="3416320"/>
          </a:xfrm>
          <a:prstGeom prst="rect">
            <a:avLst/>
          </a:prstGeom>
          <a:noFill/>
        </p:spPr>
        <p:txBody>
          <a:bodyPr wrap="square">
            <a:spAutoFit/>
          </a:bodyPr>
          <a:lstStyle/>
          <a:p>
            <a:pPr marL="171450" marR="0" lvl="0" indent="-171450"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12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A recent shift in TA505's focus towards ransomware and extortion. </a:t>
            </a:r>
          </a:p>
          <a:p>
            <a:pPr marR="0" lvl="0" defTabSz="914400" rtl="0" eaLnBrk="1" fontAlgn="auto" latinLnBrk="0" hangingPunct="1">
              <a:lnSpc>
                <a:spcPct val="100000"/>
              </a:lnSpc>
              <a:spcBef>
                <a:spcPts val="0"/>
              </a:spcBef>
              <a:spcAft>
                <a:spcPts val="0"/>
              </a:spcAft>
              <a:buClrTx/>
              <a:buSzTx/>
              <a:tabLst/>
              <a:defRPr/>
            </a:pPr>
            <a:endParaRPr kumimoji="0" lang="en-GB" sz="12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171450" marR="0" lvl="0" indent="-171450"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12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Believed to have an infrastructure overlap with other threat actors, TA505 has been observed leveraging a wide range of malware as part of their campaigns. </a:t>
            </a:r>
          </a:p>
          <a:p>
            <a:pPr marL="171450" marR="0" lvl="0" indent="-171450"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GB" sz="12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171450" marR="0" lvl="0" indent="-171450"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12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TA505 has been lately observed renewing their attack tactics, including the deployment of retooled intermediate loader stages scripted in </a:t>
            </a:r>
            <a:r>
              <a:rPr kumimoji="0" lang="en-GB" sz="1200" b="0" i="0" u="none" strike="noStrike" kern="1200" cap="none" spc="0" normalizeH="0" baseline="0" noProof="0" err="1">
                <a:ln>
                  <a:noFill/>
                </a:ln>
                <a:solidFill>
                  <a:prstClr val="white"/>
                </a:solidFill>
                <a:effectLst/>
                <a:uLnTx/>
                <a:uFillTx/>
                <a:latin typeface="Century Gothic" panose="020B0502020202020204" pitchFamily="34" charset="0"/>
                <a:ea typeface="+mn-ea"/>
                <a:cs typeface="+mn-cs"/>
              </a:rPr>
              <a:t>Rebol</a:t>
            </a:r>
            <a:r>
              <a:rPr kumimoji="0" lang="en-GB" sz="12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and </a:t>
            </a:r>
            <a:r>
              <a:rPr kumimoji="0" lang="en-GB" sz="1200" b="0" i="0" u="none" strike="noStrike" kern="1200" cap="none" spc="0" normalizeH="0" baseline="0" noProof="0" err="1">
                <a:ln>
                  <a:noFill/>
                </a:ln>
                <a:solidFill>
                  <a:prstClr val="white"/>
                </a:solidFill>
                <a:effectLst/>
                <a:uLnTx/>
                <a:uFillTx/>
                <a:latin typeface="Century Gothic" panose="020B0502020202020204" pitchFamily="34" charset="0"/>
                <a:ea typeface="+mn-ea"/>
                <a:cs typeface="+mn-cs"/>
              </a:rPr>
              <a:t>KiXtart</a:t>
            </a:r>
            <a:r>
              <a:rPr kumimoji="0" lang="en-GB" sz="12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which are used instead of the previously popular Get2 downloader, and a constantly updated version of </a:t>
            </a:r>
            <a:r>
              <a:rPr kumimoji="0" lang="en-GB" sz="1200" b="0" i="0" u="none" strike="noStrike" kern="1200" cap="none" spc="0" normalizeH="0" baseline="0" noProof="0" err="1">
                <a:ln>
                  <a:noFill/>
                </a:ln>
                <a:solidFill>
                  <a:prstClr val="white"/>
                </a:solidFill>
                <a:effectLst/>
                <a:uLnTx/>
                <a:uFillTx/>
                <a:latin typeface="Century Gothic" panose="020B0502020202020204" pitchFamily="34" charset="0"/>
                <a:ea typeface="+mn-ea"/>
                <a:cs typeface="+mn-cs"/>
              </a:rPr>
              <a:t>FlawedGrace</a:t>
            </a:r>
            <a:r>
              <a:rPr kumimoji="0" lang="en-GB" sz="12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remote access trojan (RAT).</a:t>
            </a:r>
            <a:endParaRPr kumimoji="0" lang="en-PH" sz="12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917978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hilippines City Pictures | Download Free Images on Unsplash">
            <a:extLst>
              <a:ext uri="{FF2B5EF4-FFF2-40B4-BE49-F238E27FC236}">
                <a16:creationId xmlns:a16="http://schemas.microsoft.com/office/drawing/2014/main" id="{1AD804EE-CBB5-42FF-8A99-4225E38CDB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207" t="191" b="36575"/>
          <a:stretch/>
        </p:blipFill>
        <p:spPr bwMode="auto">
          <a:xfrm>
            <a:off x="0" y="1484038"/>
            <a:ext cx="12192000" cy="537396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3119D3A-2678-4DA7-993A-64B7D3388D76}"/>
              </a:ext>
            </a:extLst>
          </p:cNvPr>
          <p:cNvSpPr/>
          <p:nvPr/>
        </p:nvSpPr>
        <p:spPr>
          <a:xfrm>
            <a:off x="0" y="1484038"/>
            <a:ext cx="12192000" cy="5400017"/>
          </a:xfrm>
          <a:prstGeom prst="rect">
            <a:avLst/>
          </a:prstGeom>
          <a:solidFill>
            <a:srgbClr val="8E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19A3FA1-7220-45CA-99E6-773FD5D7603E}"/>
              </a:ext>
            </a:extLst>
          </p:cNvPr>
          <p:cNvSpPr txBox="1"/>
          <p:nvPr/>
        </p:nvSpPr>
        <p:spPr>
          <a:xfrm>
            <a:off x="456879" y="232423"/>
            <a:ext cx="8121971"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entury Gothic" panose="020B0502020202020204" pitchFamily="34" charset="0"/>
                <a:ea typeface="Yu Mincho" panose="02020400000000000000" pitchFamily="18" charset="-128"/>
                <a:cs typeface="Calibri" panose="020F0502020204030204" pitchFamily="34" charset="0"/>
              </a:rPr>
              <a:t>The European Threat Landscape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entury Gothic" panose="020B0502020202020204" pitchFamily="34" charset="0"/>
                <a:ea typeface="Yu Mincho" panose="02020400000000000000" pitchFamily="18" charset="-128"/>
                <a:cs typeface="Calibri" panose="020F0502020204030204" pitchFamily="34" charset="0"/>
              </a:rPr>
              <a:t>Active Hacking</a:t>
            </a:r>
            <a:r>
              <a:rPr lang="en-US" sz="3200" b="1">
                <a:solidFill>
                  <a:prstClr val="black"/>
                </a:solidFill>
                <a:latin typeface="Century Gothic" panose="020B0502020202020204" pitchFamily="34" charset="0"/>
                <a:ea typeface="Yu Mincho" panose="02020400000000000000" pitchFamily="18" charset="-128"/>
                <a:cs typeface="Calibri" panose="020F0502020204030204" pitchFamily="34" charset="0"/>
              </a:rPr>
              <a:t> Groups to watch for</a:t>
            </a:r>
            <a:endParaRPr kumimoji="0" lang="en-US" sz="3200" b="1" i="0" u="none" strike="noStrike" kern="1200" cap="none" spc="0" normalizeH="0" baseline="0" noProof="0">
              <a:ln>
                <a:noFill/>
              </a:ln>
              <a:solidFill>
                <a:prstClr val="black"/>
              </a:solidFill>
              <a:effectLst/>
              <a:uLnTx/>
              <a:uFillTx/>
              <a:latin typeface="Century Gothic" panose="020B0502020202020204" pitchFamily="34" charset="0"/>
              <a:ea typeface="Yu Mincho" panose="02020400000000000000" pitchFamily="18" charset="-128"/>
              <a:cs typeface="Calibri" panose="020F0502020204030204" pitchFamily="34" charset="0"/>
            </a:endParaRPr>
          </a:p>
        </p:txBody>
      </p:sp>
      <p:pic>
        <p:nvPicPr>
          <p:cNvPr id="2050" name="Picture 2" descr="CYFIRMA">
            <a:extLst>
              <a:ext uri="{FF2B5EF4-FFF2-40B4-BE49-F238E27FC236}">
                <a16:creationId xmlns:a16="http://schemas.microsoft.com/office/drawing/2014/main" id="{2FA60E9C-28A1-4E6A-B1FF-4B8E8D7C18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8299" y="383814"/>
            <a:ext cx="1006969" cy="63690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F9850B7-2C5E-405A-A4F7-B2927B80EDD1}"/>
              </a:ext>
            </a:extLst>
          </p:cNvPr>
          <p:cNvSpPr txBox="1"/>
          <p:nvPr/>
        </p:nvSpPr>
        <p:spPr>
          <a:xfrm>
            <a:off x="9910253" y="6219863"/>
            <a:ext cx="1890143"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SG" sz="800" b="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Source: CYFIRMA Research</a:t>
            </a:r>
            <a:endParaRPr kumimoji="0" lang="en-US" sz="800" b="0" i="0" u="none" strike="noStrike" kern="1200" cap="none" spc="0" normalizeH="0" baseline="0" noProof="0">
              <a:ln>
                <a:noFill/>
              </a:ln>
              <a:solidFill>
                <a:schemeClr val="bg1"/>
              </a:solidFill>
              <a:effectLst/>
              <a:uLnTx/>
              <a:uFillTx/>
              <a:latin typeface="Century Gothic" panose="020B0502020202020204" pitchFamily="34" charset="0"/>
              <a:ea typeface="+mn-ea"/>
              <a:cs typeface="+mn-cs"/>
            </a:endParaRPr>
          </a:p>
        </p:txBody>
      </p:sp>
      <p:sp>
        <p:nvSpPr>
          <p:cNvPr id="18" name="Freeform: Shape 100">
            <a:extLst>
              <a:ext uri="{FF2B5EF4-FFF2-40B4-BE49-F238E27FC236}">
                <a16:creationId xmlns:a16="http://schemas.microsoft.com/office/drawing/2014/main" id="{E60F620E-BA56-422D-B8A7-BC576F710B99}"/>
              </a:ext>
            </a:extLst>
          </p:cNvPr>
          <p:cNvSpPr/>
          <p:nvPr/>
        </p:nvSpPr>
        <p:spPr>
          <a:xfrm>
            <a:off x="1322254" y="2064654"/>
            <a:ext cx="1503496" cy="627734"/>
          </a:xfrm>
          <a:custGeom>
            <a:avLst/>
            <a:gdLst>
              <a:gd name="connsiteX0" fmla="*/ 0 w 1779546"/>
              <a:gd name="connsiteY0" fmla="*/ 0 h 571209"/>
              <a:gd name="connsiteX1" fmla="*/ 1779546 w 1779546"/>
              <a:gd name="connsiteY1" fmla="*/ 0 h 571209"/>
              <a:gd name="connsiteX2" fmla="*/ 1779546 w 1779546"/>
              <a:gd name="connsiteY2" fmla="*/ 571209 h 571209"/>
              <a:gd name="connsiteX3" fmla="*/ 0 w 1779546"/>
              <a:gd name="connsiteY3" fmla="*/ 571209 h 571209"/>
              <a:gd name="connsiteX4" fmla="*/ 0 w 1779546"/>
              <a:gd name="connsiteY4" fmla="*/ 0 h 571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546" h="571209">
                <a:moveTo>
                  <a:pt x="0" y="0"/>
                </a:moveTo>
                <a:lnTo>
                  <a:pt x="1779546" y="0"/>
                </a:lnTo>
                <a:lnTo>
                  <a:pt x="1779546" y="571209"/>
                </a:lnTo>
                <a:lnTo>
                  <a:pt x="0" y="571209"/>
                </a:lnTo>
                <a:lnTo>
                  <a:pt x="0" y="0"/>
                </a:lnTo>
                <a:close/>
              </a:path>
            </a:pathLst>
          </a:custGeom>
          <a:no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marR="0" lvl="0" indent="0" algn="ctr" defTabSz="164465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Lapsus$ Group</a:t>
            </a:r>
          </a:p>
        </p:txBody>
      </p:sp>
      <p:sp>
        <p:nvSpPr>
          <p:cNvPr id="20" name="TextBox 19">
            <a:extLst>
              <a:ext uri="{FF2B5EF4-FFF2-40B4-BE49-F238E27FC236}">
                <a16:creationId xmlns:a16="http://schemas.microsoft.com/office/drawing/2014/main" id="{88B4DD70-A7A4-41CF-ADCE-ABDA3BDFB8AC}"/>
              </a:ext>
            </a:extLst>
          </p:cNvPr>
          <p:cNvSpPr txBox="1"/>
          <p:nvPr/>
        </p:nvSpPr>
        <p:spPr>
          <a:xfrm>
            <a:off x="412429" y="2939764"/>
            <a:ext cx="3323146" cy="3231654"/>
          </a:xfrm>
          <a:prstGeom prst="rect">
            <a:avLst/>
          </a:prstGeom>
          <a:noFill/>
        </p:spPr>
        <p:txBody>
          <a:bodyPr wrap="square">
            <a:spAutoFit/>
          </a:bodyPr>
          <a:lstStyle/>
          <a:p>
            <a:pPr marL="171450" marR="0" lvl="0" indent="-171450"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200">
                <a:solidFill>
                  <a:schemeClr val="bg1"/>
                </a:solidFill>
                <a:latin typeface="Century Gothic" panose="020B0502020202020204" pitchFamily="34" charset="0"/>
              </a:rPr>
              <a:t>Probably the newest yet the most menacing group in recent times. The group has claimed to have compromised and posted the source code of Microsoft, Samsung, Nvidia, and - the latest - Okta - in three months. </a:t>
            </a:r>
          </a:p>
          <a:p>
            <a:pPr marL="171450" marR="0" lvl="0" indent="-171450"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en-US" sz="1200">
              <a:solidFill>
                <a:schemeClr val="bg1"/>
              </a:solidFill>
              <a:latin typeface="Century Gothic" panose="020B0502020202020204" pitchFamily="34" charset="0"/>
            </a:endParaRPr>
          </a:p>
          <a:p>
            <a:pPr marL="171450" marR="0" lvl="0" indent="-171450"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200">
                <a:solidFill>
                  <a:schemeClr val="bg1"/>
                </a:solidFill>
                <a:latin typeface="Century Gothic" panose="020B0502020202020204" pitchFamily="34" charset="0"/>
              </a:rPr>
              <a:t>Classified as an extortion actor, Lapsus$ breaches corporate networks, exfiltrate sensitive data, and demands a ransom in return for not leaking the information online. </a:t>
            </a:r>
          </a:p>
          <a:p>
            <a:pPr marL="171450" marR="0" lvl="0" indent="-171450"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en-US" sz="1200">
              <a:solidFill>
                <a:schemeClr val="bg1"/>
              </a:solidFill>
              <a:latin typeface="Century Gothic" panose="020B0502020202020204" pitchFamily="34" charset="0"/>
            </a:endParaRPr>
          </a:p>
          <a:p>
            <a:pPr marL="171450" marR="0" lvl="0" indent="-171450"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200">
                <a:solidFill>
                  <a:schemeClr val="bg1"/>
                </a:solidFill>
                <a:latin typeface="Century Gothic" panose="020B0502020202020204" pitchFamily="34" charset="0"/>
              </a:rPr>
              <a:t>The group also operates a Telegram channel to reveal its victims' names. Lapsus$ has also claimed to engage in data wiping activities against its targets. </a:t>
            </a:r>
          </a:p>
        </p:txBody>
      </p:sp>
      <p:sp>
        <p:nvSpPr>
          <p:cNvPr id="27" name="Freeform: Shape 100">
            <a:extLst>
              <a:ext uri="{FF2B5EF4-FFF2-40B4-BE49-F238E27FC236}">
                <a16:creationId xmlns:a16="http://schemas.microsoft.com/office/drawing/2014/main" id="{78CFE088-6C61-4463-AFBE-3DEE248B94E5}"/>
              </a:ext>
            </a:extLst>
          </p:cNvPr>
          <p:cNvSpPr/>
          <p:nvPr/>
        </p:nvSpPr>
        <p:spPr>
          <a:xfrm>
            <a:off x="4655051" y="2064654"/>
            <a:ext cx="2038617" cy="627734"/>
          </a:xfrm>
          <a:custGeom>
            <a:avLst/>
            <a:gdLst>
              <a:gd name="connsiteX0" fmla="*/ 0 w 1779546"/>
              <a:gd name="connsiteY0" fmla="*/ 0 h 571209"/>
              <a:gd name="connsiteX1" fmla="*/ 1779546 w 1779546"/>
              <a:gd name="connsiteY1" fmla="*/ 0 h 571209"/>
              <a:gd name="connsiteX2" fmla="*/ 1779546 w 1779546"/>
              <a:gd name="connsiteY2" fmla="*/ 571209 h 571209"/>
              <a:gd name="connsiteX3" fmla="*/ 0 w 1779546"/>
              <a:gd name="connsiteY3" fmla="*/ 571209 h 571209"/>
              <a:gd name="connsiteX4" fmla="*/ 0 w 1779546"/>
              <a:gd name="connsiteY4" fmla="*/ 0 h 571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546" h="571209">
                <a:moveTo>
                  <a:pt x="0" y="0"/>
                </a:moveTo>
                <a:lnTo>
                  <a:pt x="1779546" y="0"/>
                </a:lnTo>
                <a:lnTo>
                  <a:pt x="1779546" y="571209"/>
                </a:lnTo>
                <a:lnTo>
                  <a:pt x="0" y="571209"/>
                </a:lnTo>
                <a:lnTo>
                  <a:pt x="0" y="0"/>
                </a:lnTo>
                <a:close/>
              </a:path>
            </a:pathLst>
          </a:custGeom>
          <a:no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marR="0" lvl="0" indent="0" algn="ctr" defTabSz="164465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Conti Ransomware</a:t>
            </a:r>
          </a:p>
        </p:txBody>
      </p:sp>
      <p:sp>
        <p:nvSpPr>
          <p:cNvPr id="31" name="TextBox 30">
            <a:extLst>
              <a:ext uri="{FF2B5EF4-FFF2-40B4-BE49-F238E27FC236}">
                <a16:creationId xmlns:a16="http://schemas.microsoft.com/office/drawing/2014/main" id="{783B296B-A873-4D28-9304-EFB8DEF61D84}"/>
              </a:ext>
            </a:extLst>
          </p:cNvPr>
          <p:cNvSpPr txBox="1"/>
          <p:nvPr/>
        </p:nvSpPr>
        <p:spPr>
          <a:xfrm>
            <a:off x="4125406" y="3012480"/>
            <a:ext cx="3057525" cy="2677656"/>
          </a:xfrm>
          <a:prstGeom prst="rect">
            <a:avLst/>
          </a:prstGeom>
          <a:noFill/>
        </p:spPr>
        <p:txBody>
          <a:bodyPr wrap="square">
            <a:spAutoFit/>
          </a:bodyPr>
          <a:lstStyle/>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200">
                <a:solidFill>
                  <a:schemeClr val="bg1"/>
                </a:solidFill>
                <a:latin typeface="Century Gothic" panose="020B0502020202020204" pitchFamily="34" charset="0"/>
              </a:rPr>
              <a:t>Conti is often claimed to be a Russian state-sponsored operator, and this was evident when Conti openly warned those conducting offensive cyber operations against Russia.</a:t>
            </a: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en-US" sz="1200">
              <a:solidFill>
                <a:schemeClr val="bg1"/>
              </a:solidFill>
              <a:latin typeface="Century Gothic" panose="020B0502020202020204" pitchFamily="34" charset="0"/>
            </a:endParaRP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200">
                <a:solidFill>
                  <a:schemeClr val="bg1"/>
                </a:solidFill>
                <a:latin typeface="Century Gothic" panose="020B0502020202020204" pitchFamily="34" charset="0"/>
              </a:rPr>
              <a:t>Affiliates of the Conti operation have been behind a significant number of recent attacks and with Conti appearing to recruit many of their former affiliates, their operations are further estimated to surge in 2022 and beyond.</a:t>
            </a:r>
          </a:p>
        </p:txBody>
      </p:sp>
      <p:sp>
        <p:nvSpPr>
          <p:cNvPr id="32" name="Freeform: Shape 100">
            <a:extLst>
              <a:ext uri="{FF2B5EF4-FFF2-40B4-BE49-F238E27FC236}">
                <a16:creationId xmlns:a16="http://schemas.microsoft.com/office/drawing/2014/main" id="{05B62169-3F62-4031-9858-FB6C6D23DA50}"/>
              </a:ext>
            </a:extLst>
          </p:cNvPr>
          <p:cNvSpPr/>
          <p:nvPr/>
        </p:nvSpPr>
        <p:spPr>
          <a:xfrm>
            <a:off x="8522969" y="2046238"/>
            <a:ext cx="2332355" cy="627734"/>
          </a:xfrm>
          <a:custGeom>
            <a:avLst/>
            <a:gdLst>
              <a:gd name="connsiteX0" fmla="*/ 0 w 1779546"/>
              <a:gd name="connsiteY0" fmla="*/ 0 h 571209"/>
              <a:gd name="connsiteX1" fmla="*/ 1779546 w 1779546"/>
              <a:gd name="connsiteY1" fmla="*/ 0 h 571209"/>
              <a:gd name="connsiteX2" fmla="*/ 1779546 w 1779546"/>
              <a:gd name="connsiteY2" fmla="*/ 571209 h 571209"/>
              <a:gd name="connsiteX3" fmla="*/ 0 w 1779546"/>
              <a:gd name="connsiteY3" fmla="*/ 571209 h 571209"/>
              <a:gd name="connsiteX4" fmla="*/ 0 w 1779546"/>
              <a:gd name="connsiteY4" fmla="*/ 0 h 571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546" h="571209">
                <a:moveTo>
                  <a:pt x="0" y="0"/>
                </a:moveTo>
                <a:lnTo>
                  <a:pt x="1779546" y="0"/>
                </a:lnTo>
                <a:lnTo>
                  <a:pt x="1779546" y="571209"/>
                </a:lnTo>
                <a:lnTo>
                  <a:pt x="0" y="571209"/>
                </a:lnTo>
                <a:lnTo>
                  <a:pt x="0" y="0"/>
                </a:lnTo>
                <a:close/>
              </a:path>
            </a:pathLst>
          </a:custGeom>
          <a:no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marR="0" lvl="0" indent="0" algn="ctr" defTabSz="164465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err="1">
                <a:ln>
                  <a:noFill/>
                </a:ln>
                <a:solidFill>
                  <a:schemeClr val="bg1"/>
                </a:solidFill>
                <a:effectLst/>
                <a:uLnTx/>
                <a:uFillTx/>
                <a:latin typeface="Century Gothic" panose="020B0502020202020204" pitchFamily="34" charset="0"/>
                <a:ea typeface="+mn-ea"/>
                <a:cs typeface="+mn-cs"/>
              </a:rPr>
              <a:t>LockBit</a:t>
            </a:r>
            <a:r>
              <a:rPr kumimoji="0" lang="en-US" sz="2400" b="1"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 2.0 Ransomware</a:t>
            </a:r>
          </a:p>
        </p:txBody>
      </p:sp>
      <p:sp>
        <p:nvSpPr>
          <p:cNvPr id="33" name="TextBox 32">
            <a:extLst>
              <a:ext uri="{FF2B5EF4-FFF2-40B4-BE49-F238E27FC236}">
                <a16:creationId xmlns:a16="http://schemas.microsoft.com/office/drawing/2014/main" id="{E6EB7D03-236D-45FE-9348-8D77460D12D7}"/>
              </a:ext>
            </a:extLst>
          </p:cNvPr>
          <p:cNvSpPr txBox="1"/>
          <p:nvPr/>
        </p:nvSpPr>
        <p:spPr>
          <a:xfrm>
            <a:off x="7994466" y="2994064"/>
            <a:ext cx="3600634" cy="2492990"/>
          </a:xfrm>
          <a:prstGeom prst="rect">
            <a:avLst/>
          </a:prstGeom>
          <a:noFill/>
        </p:spPr>
        <p:txBody>
          <a:bodyPr wrap="square">
            <a:spAutoFit/>
          </a:bodyPr>
          <a:lstStyle/>
          <a:p>
            <a:pPr marL="171450" marR="0" lvl="0" indent="-171450"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200" err="1">
                <a:solidFill>
                  <a:schemeClr val="bg1"/>
                </a:solidFill>
                <a:latin typeface="Century Gothic" panose="020B0502020202020204" pitchFamily="34" charset="0"/>
              </a:rPr>
              <a:t>LockBit</a:t>
            </a:r>
            <a:r>
              <a:rPr lang="en-US" sz="1200">
                <a:solidFill>
                  <a:schemeClr val="bg1"/>
                </a:solidFill>
                <a:latin typeface="Century Gothic" panose="020B0502020202020204" pitchFamily="34" charset="0"/>
              </a:rPr>
              <a:t> 2.0 operates as an affiliate-based Ransomware-as-a-Service (RaaS) </a:t>
            </a:r>
          </a:p>
          <a:p>
            <a:pPr marL="171450" marR="0" lvl="0" indent="-171450"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en-US" sz="1200">
              <a:solidFill>
                <a:schemeClr val="bg1"/>
              </a:solidFill>
              <a:latin typeface="Century Gothic" panose="020B0502020202020204" pitchFamily="34" charset="0"/>
            </a:endParaRPr>
          </a:p>
          <a:p>
            <a:pPr marL="171450" marR="0" lvl="0" indent="-171450"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200">
                <a:solidFill>
                  <a:schemeClr val="bg1"/>
                </a:solidFill>
                <a:latin typeface="Century Gothic" panose="020B0502020202020204" pitchFamily="34" charset="0"/>
              </a:rPr>
              <a:t>Employs a wide variety of tactics, techniques, and procedures (TTPs), creating significant challenges for defense and mitigation. </a:t>
            </a:r>
          </a:p>
          <a:p>
            <a:pPr marL="171450" marR="0" lvl="0" indent="-171450"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en-US" sz="1200">
              <a:solidFill>
                <a:schemeClr val="bg1"/>
              </a:solidFill>
              <a:latin typeface="Century Gothic" panose="020B0502020202020204" pitchFamily="34" charset="0"/>
            </a:endParaRPr>
          </a:p>
          <a:p>
            <a:pPr marL="171450" marR="0" lvl="0" indent="-171450"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200">
                <a:solidFill>
                  <a:schemeClr val="bg1"/>
                </a:solidFill>
                <a:latin typeface="Century Gothic" panose="020B0502020202020204" pitchFamily="34" charset="0"/>
              </a:rPr>
              <a:t>Its affiliate-based model means cybercriminals with lesser technical knowledge can also deploy this ransomware to target businesses across various established markets in Europe. </a:t>
            </a:r>
          </a:p>
        </p:txBody>
      </p:sp>
    </p:spTree>
    <p:extLst>
      <p:ext uri="{BB962C8B-B14F-4D97-AF65-F5344CB8AC3E}">
        <p14:creationId xmlns:p14="http://schemas.microsoft.com/office/powerpoint/2010/main" val="69963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hilippines City Pictures | Download Free Images on Unsplash">
            <a:extLst>
              <a:ext uri="{FF2B5EF4-FFF2-40B4-BE49-F238E27FC236}">
                <a16:creationId xmlns:a16="http://schemas.microsoft.com/office/drawing/2014/main" id="{1AD804EE-CBB5-42FF-8A99-4225E38CDB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207" t="191" b="36575"/>
          <a:stretch/>
        </p:blipFill>
        <p:spPr bwMode="auto">
          <a:xfrm>
            <a:off x="0" y="1484038"/>
            <a:ext cx="12192000" cy="537396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3119D3A-2678-4DA7-993A-64B7D3388D76}"/>
              </a:ext>
            </a:extLst>
          </p:cNvPr>
          <p:cNvSpPr/>
          <p:nvPr/>
        </p:nvSpPr>
        <p:spPr>
          <a:xfrm>
            <a:off x="0" y="1484038"/>
            <a:ext cx="12192000" cy="5400017"/>
          </a:xfrm>
          <a:prstGeom prst="rect">
            <a:avLst/>
          </a:prstGeom>
          <a:solidFill>
            <a:srgbClr val="8E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19A3FA1-7220-45CA-99E6-773FD5D7603E}"/>
              </a:ext>
            </a:extLst>
          </p:cNvPr>
          <p:cNvSpPr txBox="1"/>
          <p:nvPr/>
        </p:nvSpPr>
        <p:spPr>
          <a:xfrm>
            <a:off x="398611" y="227079"/>
            <a:ext cx="9361209"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entury Gothic" panose="020B0502020202020204" pitchFamily="34" charset="0"/>
                <a:ea typeface="Yu Mincho" panose="02020400000000000000" pitchFamily="18" charset="-128"/>
                <a:cs typeface="Calibri" panose="020F0502020204030204" pitchFamily="34" charset="0"/>
              </a:rPr>
              <a:t>The European Threat Landscape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entury Gothic" panose="020B0502020202020204" pitchFamily="34" charset="0"/>
                <a:ea typeface="Yu Mincho" panose="02020400000000000000" pitchFamily="18" charset="-128"/>
                <a:cs typeface="Calibri" panose="020F0502020204030204" pitchFamily="34" charset="0"/>
              </a:rPr>
              <a:t>Active Hacking Campaigns </a:t>
            </a:r>
            <a:r>
              <a:rPr lang="en-US" sz="3200" b="1">
                <a:solidFill>
                  <a:prstClr val="black"/>
                </a:solidFill>
                <a:latin typeface="Century Gothic" panose="020B0502020202020204" pitchFamily="34" charset="0"/>
                <a:ea typeface="Yu Mincho" panose="02020400000000000000" pitchFamily="18" charset="-128"/>
                <a:cs typeface="Calibri" panose="020F0502020204030204" pitchFamily="34" charset="0"/>
              </a:rPr>
              <a:t>to watch for</a:t>
            </a:r>
            <a:endParaRPr kumimoji="0" lang="en-US" sz="3200" b="1" i="0" u="none" strike="noStrike" kern="1200" cap="none" spc="0" normalizeH="0" baseline="0" noProof="0">
              <a:ln>
                <a:noFill/>
              </a:ln>
              <a:solidFill>
                <a:prstClr val="black"/>
              </a:solidFill>
              <a:effectLst/>
              <a:uLnTx/>
              <a:uFillTx/>
              <a:latin typeface="Century Gothic" panose="020B0502020202020204" pitchFamily="34" charset="0"/>
              <a:ea typeface="Yu Mincho" panose="02020400000000000000" pitchFamily="18" charset="-128"/>
              <a:cs typeface="Calibri" panose="020F0502020204030204" pitchFamily="34" charset="0"/>
            </a:endParaRPr>
          </a:p>
        </p:txBody>
      </p:sp>
      <p:pic>
        <p:nvPicPr>
          <p:cNvPr id="2050" name="Picture 2" descr="CYFIRMA">
            <a:extLst>
              <a:ext uri="{FF2B5EF4-FFF2-40B4-BE49-F238E27FC236}">
                <a16:creationId xmlns:a16="http://schemas.microsoft.com/office/drawing/2014/main" id="{2FA60E9C-28A1-4E6A-B1FF-4B8E8D7C18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5803" y="383813"/>
            <a:ext cx="989466" cy="62583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F9850B7-2C5E-405A-A4F7-B2927B80EDD1}"/>
              </a:ext>
            </a:extLst>
          </p:cNvPr>
          <p:cNvSpPr txBox="1"/>
          <p:nvPr/>
        </p:nvSpPr>
        <p:spPr>
          <a:xfrm>
            <a:off x="10301857" y="6628812"/>
            <a:ext cx="1890143"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SG" sz="800" b="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Source: CYFIRMA Research</a:t>
            </a:r>
            <a:endParaRPr kumimoji="0" lang="en-US" sz="800" b="0" i="0" u="none" strike="noStrike" kern="1200" cap="none" spc="0" normalizeH="0" baseline="0" noProof="0">
              <a:ln>
                <a:noFill/>
              </a:ln>
              <a:solidFill>
                <a:schemeClr val="bg1"/>
              </a:solidFill>
              <a:effectLst/>
              <a:uLnTx/>
              <a:uFillTx/>
              <a:latin typeface="Century Gothic" panose="020B0502020202020204" pitchFamily="34" charset="0"/>
              <a:ea typeface="+mn-ea"/>
              <a:cs typeface="+mn-cs"/>
            </a:endParaRPr>
          </a:p>
        </p:txBody>
      </p:sp>
      <p:sp>
        <p:nvSpPr>
          <p:cNvPr id="22" name="Freeform: Shape 100">
            <a:extLst>
              <a:ext uri="{FF2B5EF4-FFF2-40B4-BE49-F238E27FC236}">
                <a16:creationId xmlns:a16="http://schemas.microsoft.com/office/drawing/2014/main" id="{C690C75D-E272-4297-9287-9AFEE97CF546}"/>
              </a:ext>
            </a:extLst>
          </p:cNvPr>
          <p:cNvSpPr/>
          <p:nvPr/>
        </p:nvSpPr>
        <p:spPr>
          <a:xfrm>
            <a:off x="434913" y="1560182"/>
            <a:ext cx="3810516" cy="3590315"/>
          </a:xfrm>
          <a:custGeom>
            <a:avLst/>
            <a:gdLst>
              <a:gd name="connsiteX0" fmla="*/ 0 w 1779546"/>
              <a:gd name="connsiteY0" fmla="*/ 0 h 571209"/>
              <a:gd name="connsiteX1" fmla="*/ 1779546 w 1779546"/>
              <a:gd name="connsiteY1" fmla="*/ 0 h 571209"/>
              <a:gd name="connsiteX2" fmla="*/ 1779546 w 1779546"/>
              <a:gd name="connsiteY2" fmla="*/ 571209 h 571209"/>
              <a:gd name="connsiteX3" fmla="*/ 0 w 1779546"/>
              <a:gd name="connsiteY3" fmla="*/ 571209 h 571209"/>
              <a:gd name="connsiteX4" fmla="*/ 0 w 1779546"/>
              <a:gd name="connsiteY4" fmla="*/ 0 h 571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546" h="571209">
                <a:moveTo>
                  <a:pt x="0" y="0"/>
                </a:moveTo>
                <a:lnTo>
                  <a:pt x="1779546" y="0"/>
                </a:lnTo>
                <a:lnTo>
                  <a:pt x="1779546" y="571209"/>
                </a:lnTo>
                <a:lnTo>
                  <a:pt x="0" y="571209"/>
                </a:lnTo>
                <a:lnTo>
                  <a:pt x="0" y="0"/>
                </a:lnTo>
                <a:close/>
              </a:path>
            </a:pathLst>
          </a:custGeom>
          <a:no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marL="0" marR="0" lvl="0" indent="0" algn="ctr" defTabSz="1644650" rtl="0" eaLnBrk="1" fontAlgn="auto" latinLnBrk="0" hangingPunct="1">
              <a:lnSpc>
                <a:spcPct val="90000"/>
              </a:lnSpc>
              <a:spcBef>
                <a:spcPct val="0"/>
              </a:spcBef>
              <a:spcAft>
                <a:spcPct val="35000"/>
              </a:spcAft>
              <a:buClrTx/>
              <a:buSzTx/>
              <a:buFontTx/>
              <a:buNone/>
              <a:tabLst/>
              <a:defRPr/>
            </a:pPr>
            <a:r>
              <a:rPr lang="en-US" b="1">
                <a:solidFill>
                  <a:schemeClr val="bg1"/>
                </a:solidFill>
                <a:latin typeface="Century Gothic" panose="020B0502020202020204" pitchFamily="34" charset="0"/>
              </a:rPr>
              <a:t>t</a:t>
            </a:r>
            <a:r>
              <a:rPr kumimoji="0" lang="en-US" b="1" i="0" u="none" strike="noStrike" kern="1200" cap="none" spc="0" normalizeH="0" baseline="0" noProof="0" err="1">
                <a:ln>
                  <a:noFill/>
                </a:ln>
                <a:solidFill>
                  <a:schemeClr val="bg1"/>
                </a:solidFill>
                <a:effectLst/>
                <a:uLnTx/>
                <a:uFillTx/>
                <a:latin typeface="Century Gothic" panose="020B0502020202020204" pitchFamily="34" charset="0"/>
                <a:ea typeface="+mn-ea"/>
                <a:cs typeface="+mn-cs"/>
              </a:rPr>
              <a:t>hink</a:t>
            </a:r>
            <a:r>
              <a:rPr kumimoji="0" lang="en-US" b="1"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 pocket (APT41/MISSION2025)</a:t>
            </a:r>
          </a:p>
          <a:p>
            <a:pPr marL="285750" marR="0" lvl="0" indent="-285750" defTabSz="1644650" rtl="0" eaLnBrk="1" fontAlgn="auto" latinLnBrk="0" hangingPunct="1">
              <a:lnSpc>
                <a:spcPct val="90000"/>
              </a:lnSpc>
              <a:spcBef>
                <a:spcPct val="0"/>
              </a:spcBef>
              <a:spcAft>
                <a:spcPct val="35000"/>
              </a:spcAft>
              <a:buClrTx/>
              <a:buSzTx/>
              <a:buFont typeface="Wingdings" panose="05000000000000000000" pitchFamily="2" charset="2"/>
              <a:buChar char="v"/>
              <a:tabLst/>
              <a:defRPr/>
            </a:pPr>
            <a:r>
              <a:rPr kumimoji="0" lang="en-US" sz="1050" b="1"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Motivation: </a:t>
            </a:r>
            <a:r>
              <a:rPr kumimoji="0" lang="en-US" sz="105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Exfiltration sensitive information and intellectual property.</a:t>
            </a:r>
          </a:p>
          <a:p>
            <a:pPr marL="285750" marR="0" lvl="0" indent="-285750" defTabSz="1644650" rtl="0" eaLnBrk="1" fontAlgn="auto" latinLnBrk="0" hangingPunct="1">
              <a:lnSpc>
                <a:spcPct val="90000"/>
              </a:lnSpc>
              <a:spcBef>
                <a:spcPct val="0"/>
              </a:spcBef>
              <a:spcAft>
                <a:spcPct val="35000"/>
              </a:spcAft>
              <a:buClrTx/>
              <a:buSzTx/>
              <a:buFont typeface="Wingdings" panose="05000000000000000000" pitchFamily="2" charset="2"/>
              <a:buChar char="v"/>
              <a:tabLst/>
              <a:defRPr/>
            </a:pPr>
            <a:r>
              <a:rPr kumimoji="0" lang="en-US" sz="1050" b="1"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Target Industries:  </a:t>
            </a:r>
            <a:r>
              <a:rPr kumimoji="0" lang="en-US" sz="105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Telecommunication companies and infrastructure providers, Energy production and supply companies, defense establishment, large conglomerate, global Embassies, research, automobile, Manufacturing, ICT and trading companies.</a:t>
            </a:r>
          </a:p>
          <a:p>
            <a:pPr marL="285750" marR="0" lvl="0" indent="-285750" defTabSz="1644650" rtl="0" eaLnBrk="1" fontAlgn="auto" latinLnBrk="0" hangingPunct="1">
              <a:lnSpc>
                <a:spcPct val="90000"/>
              </a:lnSpc>
              <a:spcBef>
                <a:spcPct val="0"/>
              </a:spcBef>
              <a:spcAft>
                <a:spcPct val="35000"/>
              </a:spcAft>
              <a:buClrTx/>
              <a:buSzTx/>
              <a:buFont typeface="Wingdings" panose="05000000000000000000" pitchFamily="2" charset="2"/>
              <a:buChar char="v"/>
              <a:tabLst/>
              <a:defRPr/>
            </a:pPr>
            <a:r>
              <a:rPr kumimoji="0" lang="en-US" sz="1050" b="1"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Target Geographies: </a:t>
            </a:r>
            <a:r>
              <a:rPr kumimoji="0" lang="en-US" sz="105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USA, UK, Japan, Philippines, Taiwan, India and Australia.</a:t>
            </a:r>
          </a:p>
          <a:p>
            <a:pPr marL="285750" marR="0" lvl="0" indent="-285750" defTabSz="1644650" rtl="0" eaLnBrk="1" fontAlgn="auto" latinLnBrk="0" hangingPunct="1">
              <a:lnSpc>
                <a:spcPct val="90000"/>
              </a:lnSpc>
              <a:spcBef>
                <a:spcPct val="0"/>
              </a:spcBef>
              <a:spcAft>
                <a:spcPct val="35000"/>
              </a:spcAft>
              <a:buClrTx/>
              <a:buSzTx/>
              <a:buFont typeface="Wingdings" panose="05000000000000000000" pitchFamily="2" charset="2"/>
              <a:buChar char="v"/>
              <a:tabLst/>
              <a:defRPr/>
            </a:pPr>
            <a:r>
              <a:rPr kumimoji="0" lang="en-US" sz="1050" b="1"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Skills and Expertise: </a:t>
            </a:r>
            <a:r>
              <a:rPr kumimoji="0" lang="en-US" sz="105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C, C++, Java, Ruby and Python.</a:t>
            </a:r>
          </a:p>
          <a:p>
            <a:pPr marL="285750" marR="0" lvl="0" indent="-285750" defTabSz="1644650" rtl="0" eaLnBrk="1" fontAlgn="auto" latinLnBrk="0" hangingPunct="1">
              <a:lnSpc>
                <a:spcPct val="90000"/>
              </a:lnSpc>
              <a:spcBef>
                <a:spcPct val="0"/>
              </a:spcBef>
              <a:spcAft>
                <a:spcPct val="35000"/>
              </a:spcAft>
              <a:buClrTx/>
              <a:buSzTx/>
              <a:buFont typeface="Wingdings" panose="05000000000000000000" pitchFamily="2" charset="2"/>
              <a:buChar char="v"/>
              <a:tabLst/>
              <a:defRPr/>
            </a:pPr>
            <a:r>
              <a:rPr kumimoji="0" lang="en-US" sz="1050" b="1"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Suspected Location: </a:t>
            </a:r>
            <a:r>
              <a:rPr kumimoji="0" lang="en-US" sz="105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China [Beijing, Chengde, </a:t>
            </a:r>
            <a:r>
              <a:rPr kumimoji="0" lang="en-US" sz="1050" i="0" u="none" strike="noStrike" kern="1200" cap="none" spc="0" normalizeH="0" baseline="0" noProof="0" err="1">
                <a:ln>
                  <a:noFill/>
                </a:ln>
                <a:solidFill>
                  <a:schemeClr val="bg1"/>
                </a:solidFill>
                <a:effectLst/>
                <a:uLnTx/>
                <a:uFillTx/>
                <a:latin typeface="Century Gothic" panose="020B0502020202020204" pitchFamily="34" charset="0"/>
                <a:ea typeface="+mn-ea"/>
                <a:cs typeface="+mn-cs"/>
              </a:rPr>
              <a:t>Hezhou</a:t>
            </a:r>
            <a:r>
              <a:rPr kumimoji="0" lang="en-US" sz="105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 Guangzhou] and USA, Taiwan</a:t>
            </a:r>
          </a:p>
          <a:p>
            <a:pPr marL="285750" marR="0" lvl="0" indent="-285750" defTabSz="1644650" rtl="0" eaLnBrk="1" fontAlgn="auto" latinLnBrk="0" hangingPunct="1">
              <a:lnSpc>
                <a:spcPct val="90000"/>
              </a:lnSpc>
              <a:spcBef>
                <a:spcPct val="0"/>
              </a:spcBef>
              <a:spcAft>
                <a:spcPct val="35000"/>
              </a:spcAft>
              <a:buClrTx/>
              <a:buSzTx/>
              <a:buFont typeface="Wingdings" panose="05000000000000000000" pitchFamily="2" charset="2"/>
              <a:buChar char="v"/>
              <a:tabLst/>
              <a:defRPr/>
            </a:pPr>
            <a:r>
              <a:rPr kumimoji="0" lang="en-US" sz="1050" b="1"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Cybercrime community: </a:t>
            </a:r>
            <a:r>
              <a:rPr kumimoji="0" lang="en-US" sz="1050" i="0" u="none" strike="noStrike" kern="1200" cap="none" spc="0" normalizeH="0" baseline="0" noProof="0" err="1">
                <a:ln>
                  <a:noFill/>
                </a:ln>
                <a:solidFill>
                  <a:schemeClr val="bg1"/>
                </a:solidFill>
                <a:effectLst/>
                <a:uLnTx/>
                <a:uFillTx/>
                <a:latin typeface="Century Gothic" panose="020B0502020202020204" pitchFamily="34" charset="0"/>
                <a:ea typeface="+mn-ea"/>
                <a:cs typeface="+mn-cs"/>
              </a:rPr>
              <a:t>zcqmnsvwybgsuwxd.onion</a:t>
            </a:r>
            <a:r>
              <a:rPr kumimoji="0" lang="en-US" sz="105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 [historically affiliated with APT41].</a:t>
            </a:r>
          </a:p>
          <a:p>
            <a:pPr marL="285750" marR="0" lvl="0" indent="-285750" defTabSz="1644650" rtl="0" eaLnBrk="1" fontAlgn="auto" latinLnBrk="0" hangingPunct="1">
              <a:lnSpc>
                <a:spcPct val="90000"/>
              </a:lnSpc>
              <a:spcBef>
                <a:spcPct val="0"/>
              </a:spcBef>
              <a:spcAft>
                <a:spcPct val="35000"/>
              </a:spcAft>
              <a:buClrTx/>
              <a:buSzTx/>
              <a:buFont typeface="Wingdings" panose="05000000000000000000" pitchFamily="2" charset="2"/>
              <a:buChar char="v"/>
              <a:tabLst/>
              <a:defRPr/>
            </a:pPr>
            <a:r>
              <a:rPr kumimoji="0" lang="en-US" sz="1050" b="1"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Handlers: </a:t>
            </a:r>
            <a:r>
              <a:rPr kumimoji="0" lang="ja-JP" altLang="en-US" sz="105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神之铠甲</a:t>
            </a:r>
            <a:r>
              <a:rPr kumimoji="0" lang="en-US" altLang="ja-JP" sz="105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 </a:t>
            </a:r>
            <a:r>
              <a:rPr kumimoji="0" lang="ja-JP" altLang="en-US" sz="105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长</a:t>
            </a:r>
            <a:r>
              <a:rPr kumimoji="0" lang="en-US" altLang="ja-JP" sz="105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19</a:t>
            </a:r>
            <a:r>
              <a:rPr kumimoji="0" lang="en-US" sz="105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and </a:t>
            </a:r>
            <a:r>
              <a:rPr kumimoji="0" lang="ja-JP" altLang="en-US" sz="105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婴儿潮 </a:t>
            </a:r>
            <a:r>
              <a:rPr kumimoji="0" lang="en-US" altLang="ja-JP" sz="105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a:t>
            </a:r>
            <a:r>
              <a:rPr kumimoji="0" lang="en-US" sz="105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All 3 handler we have tracking from last 8 months being associated with APT41].</a:t>
            </a:r>
          </a:p>
          <a:p>
            <a:pPr marL="285750" marR="0" lvl="0" indent="-285750" defTabSz="1644650" rtl="0" eaLnBrk="1" fontAlgn="auto" latinLnBrk="0" hangingPunct="1">
              <a:lnSpc>
                <a:spcPct val="90000"/>
              </a:lnSpc>
              <a:spcBef>
                <a:spcPct val="0"/>
              </a:spcBef>
              <a:spcAft>
                <a:spcPct val="35000"/>
              </a:spcAft>
              <a:buClrTx/>
              <a:buSzTx/>
              <a:buFont typeface="Wingdings" panose="05000000000000000000" pitchFamily="2" charset="2"/>
              <a:buChar char="v"/>
              <a:tabLst/>
              <a:defRPr/>
            </a:pPr>
            <a:r>
              <a:rPr lang="en-US" sz="1050" b="1">
                <a:solidFill>
                  <a:schemeClr val="bg1"/>
                </a:solidFill>
                <a:latin typeface="Century Gothic" panose="020B0502020202020204" pitchFamily="34" charset="0"/>
              </a:rPr>
              <a:t>Screenshot:</a:t>
            </a:r>
            <a:endParaRPr kumimoji="0" lang="en-US" sz="1050" b="1" i="0" u="none" strike="noStrike" kern="1200" cap="none" spc="0" normalizeH="0" baseline="0" noProof="0">
              <a:ln>
                <a:noFill/>
              </a:ln>
              <a:solidFill>
                <a:schemeClr val="bg1"/>
              </a:solidFill>
              <a:effectLst/>
              <a:uLnTx/>
              <a:uFillTx/>
              <a:latin typeface="Century Gothic" panose="020B0502020202020204" pitchFamily="34" charset="0"/>
              <a:ea typeface="+mn-ea"/>
              <a:cs typeface="+mn-cs"/>
            </a:endParaRPr>
          </a:p>
          <a:p>
            <a:pPr marR="0" lvl="0" defTabSz="1644650" rtl="0" eaLnBrk="1" fontAlgn="auto" latinLnBrk="0" hangingPunct="1">
              <a:lnSpc>
                <a:spcPct val="90000"/>
              </a:lnSpc>
              <a:spcBef>
                <a:spcPct val="0"/>
              </a:spcBef>
              <a:spcAft>
                <a:spcPct val="35000"/>
              </a:spcAft>
              <a:buClrTx/>
              <a:buSzTx/>
              <a:tabLst/>
              <a:defRPr/>
            </a:pPr>
            <a:endParaRPr kumimoji="0" lang="en-US" sz="1200" i="0" u="none" strike="noStrike" kern="1200" cap="none" spc="0" normalizeH="0" baseline="0" noProof="0">
              <a:ln>
                <a:noFill/>
              </a:ln>
              <a:solidFill>
                <a:schemeClr val="bg1"/>
              </a:solidFill>
              <a:effectLst/>
              <a:uLnTx/>
              <a:uFillTx/>
              <a:latin typeface="Century Gothic" panose="020B0502020202020204" pitchFamily="34" charset="0"/>
              <a:ea typeface="+mn-ea"/>
              <a:cs typeface="+mn-cs"/>
            </a:endParaRPr>
          </a:p>
          <a:p>
            <a:pPr marL="0" marR="0" lvl="0" indent="0" algn="ctr" defTabSz="1644650" rtl="0" eaLnBrk="1" fontAlgn="auto" latinLnBrk="0" hangingPunct="1">
              <a:lnSpc>
                <a:spcPct val="90000"/>
              </a:lnSpc>
              <a:spcBef>
                <a:spcPct val="0"/>
              </a:spcBef>
              <a:spcAft>
                <a:spcPct val="35000"/>
              </a:spcAft>
              <a:buClrTx/>
              <a:buSzTx/>
              <a:buFontTx/>
              <a:buNone/>
              <a:tabLst/>
              <a:defRPr/>
            </a:pPr>
            <a:endParaRPr kumimoji="0" lang="en-US" b="1" i="0" u="none" strike="noStrike" kern="1200" cap="none" spc="0" normalizeH="0" baseline="0" noProof="0">
              <a:ln>
                <a:noFill/>
              </a:ln>
              <a:solidFill>
                <a:schemeClr val="bg1"/>
              </a:solidFill>
              <a:effectLst/>
              <a:uLnTx/>
              <a:uFillTx/>
              <a:latin typeface="Century Gothic" panose="020B0502020202020204" pitchFamily="34" charset="0"/>
              <a:ea typeface="+mn-ea"/>
              <a:cs typeface="+mn-cs"/>
            </a:endParaRPr>
          </a:p>
        </p:txBody>
      </p:sp>
      <p:sp>
        <p:nvSpPr>
          <p:cNvPr id="18" name="Freeform: Shape 100">
            <a:extLst>
              <a:ext uri="{FF2B5EF4-FFF2-40B4-BE49-F238E27FC236}">
                <a16:creationId xmlns:a16="http://schemas.microsoft.com/office/drawing/2014/main" id="{CBF08DF0-4B4B-D18F-30F4-957D69E7D5A2}"/>
              </a:ext>
            </a:extLst>
          </p:cNvPr>
          <p:cNvSpPr/>
          <p:nvPr/>
        </p:nvSpPr>
        <p:spPr>
          <a:xfrm>
            <a:off x="4439758" y="1560183"/>
            <a:ext cx="3407287" cy="3590314"/>
          </a:xfrm>
          <a:custGeom>
            <a:avLst/>
            <a:gdLst>
              <a:gd name="connsiteX0" fmla="*/ 0 w 1779546"/>
              <a:gd name="connsiteY0" fmla="*/ 0 h 571209"/>
              <a:gd name="connsiteX1" fmla="*/ 1779546 w 1779546"/>
              <a:gd name="connsiteY1" fmla="*/ 0 h 571209"/>
              <a:gd name="connsiteX2" fmla="*/ 1779546 w 1779546"/>
              <a:gd name="connsiteY2" fmla="*/ 571209 h 571209"/>
              <a:gd name="connsiteX3" fmla="*/ 0 w 1779546"/>
              <a:gd name="connsiteY3" fmla="*/ 571209 h 571209"/>
              <a:gd name="connsiteX4" fmla="*/ 0 w 1779546"/>
              <a:gd name="connsiteY4" fmla="*/ 0 h 571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546" h="571209">
                <a:moveTo>
                  <a:pt x="0" y="0"/>
                </a:moveTo>
                <a:lnTo>
                  <a:pt x="1779546" y="0"/>
                </a:lnTo>
                <a:lnTo>
                  <a:pt x="1779546" y="571209"/>
                </a:lnTo>
                <a:lnTo>
                  <a:pt x="0" y="571209"/>
                </a:lnTo>
                <a:lnTo>
                  <a:pt x="0" y="0"/>
                </a:lnTo>
                <a:close/>
              </a:path>
            </a:pathLst>
          </a:custGeom>
          <a:no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marL="0" marR="0" lvl="0" indent="0" algn="ctr" defTabSz="1644650" rtl="0" eaLnBrk="1" fontAlgn="auto" latinLnBrk="0" hangingPunct="1">
              <a:lnSpc>
                <a:spcPct val="90000"/>
              </a:lnSpc>
              <a:spcBef>
                <a:spcPct val="0"/>
              </a:spcBef>
              <a:spcAft>
                <a:spcPct val="35000"/>
              </a:spcAft>
              <a:buClrTx/>
              <a:buSzTx/>
              <a:buFontTx/>
              <a:buNone/>
              <a:tabLst/>
              <a:defRPr/>
            </a:pPr>
            <a:r>
              <a:rPr kumimoji="0" lang="en-US" b="1"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Global Covid-19 Phishing campaign (LAZARUS GROUP)</a:t>
            </a:r>
          </a:p>
          <a:p>
            <a:pPr marL="285750" indent="-285750" defTabSz="1644650">
              <a:spcBef>
                <a:spcPts val="600"/>
              </a:spcBef>
              <a:spcAft>
                <a:spcPct val="35000"/>
              </a:spcAft>
              <a:buFont typeface="Wingdings" panose="05000000000000000000" pitchFamily="2" charset="2"/>
              <a:buChar char="v"/>
              <a:defRPr/>
            </a:pPr>
            <a:r>
              <a:rPr kumimoji="0" lang="en-US" sz="1050" b="1"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Motivation: </a:t>
            </a:r>
            <a:r>
              <a:rPr kumimoji="0" lang="en-US" sz="105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Financial Benefits, Espionage.</a:t>
            </a:r>
          </a:p>
          <a:p>
            <a:pPr marL="285750" marR="0" lvl="0" indent="-285750" defTabSz="1644650" rtl="0" eaLnBrk="1" fontAlgn="auto" latinLnBrk="0" hangingPunct="1">
              <a:spcBef>
                <a:spcPts val="600"/>
              </a:spcBef>
              <a:spcAft>
                <a:spcPct val="35000"/>
              </a:spcAft>
              <a:buClrTx/>
              <a:buSzTx/>
              <a:buFont typeface="Wingdings" panose="05000000000000000000" pitchFamily="2" charset="2"/>
              <a:buChar char="v"/>
              <a:tabLst/>
              <a:defRPr/>
            </a:pPr>
            <a:r>
              <a:rPr kumimoji="0" lang="en-US" sz="1050" b="1"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Target Industries: </a:t>
            </a:r>
            <a:r>
              <a:rPr kumimoji="0" lang="en-US" sz="105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Private organizations, Government Entities, Individuals.</a:t>
            </a:r>
          </a:p>
          <a:p>
            <a:pPr marL="285750" marR="0" lvl="0" indent="-285750" defTabSz="1644650" rtl="0" eaLnBrk="1" fontAlgn="auto" latinLnBrk="0" hangingPunct="1">
              <a:spcBef>
                <a:spcPts val="600"/>
              </a:spcBef>
              <a:spcAft>
                <a:spcPct val="35000"/>
              </a:spcAft>
              <a:buClrTx/>
              <a:buSzTx/>
              <a:buFont typeface="Wingdings" panose="05000000000000000000" pitchFamily="2" charset="2"/>
              <a:buChar char="v"/>
              <a:tabLst/>
              <a:defRPr/>
            </a:pPr>
            <a:r>
              <a:rPr kumimoji="0" lang="en-US" sz="1050" b="1"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Target Geographies: </a:t>
            </a:r>
            <a:r>
              <a:rPr kumimoji="0" lang="en-US" sz="105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USA, UK, Japan, India, Singapore, South Korea</a:t>
            </a:r>
          </a:p>
          <a:p>
            <a:pPr marL="285750" marR="0" lvl="0" indent="-285750" defTabSz="1644650" rtl="0" eaLnBrk="1" fontAlgn="auto" latinLnBrk="0" hangingPunct="1">
              <a:spcBef>
                <a:spcPts val="600"/>
              </a:spcBef>
              <a:spcAft>
                <a:spcPct val="35000"/>
              </a:spcAft>
              <a:buClrTx/>
              <a:buSzTx/>
              <a:buFont typeface="Wingdings" panose="05000000000000000000" pitchFamily="2" charset="2"/>
              <a:buChar char="v"/>
              <a:tabLst/>
              <a:defRPr/>
            </a:pPr>
            <a:r>
              <a:rPr kumimoji="0" lang="en-US" sz="1050" b="1"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Methods Discussed by hackers: </a:t>
            </a:r>
            <a:r>
              <a:rPr kumimoji="0" lang="en-US" sz="105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Phishing emails, Impersonating websites, fake email Ids</a:t>
            </a:r>
          </a:p>
          <a:p>
            <a:pPr marL="285750" marR="0" lvl="0" indent="-285750" defTabSz="1644650" rtl="0" eaLnBrk="1" fontAlgn="auto" latinLnBrk="0" hangingPunct="1">
              <a:spcBef>
                <a:spcPts val="600"/>
              </a:spcBef>
              <a:spcAft>
                <a:spcPct val="35000"/>
              </a:spcAft>
              <a:buClrTx/>
              <a:buSzTx/>
              <a:buFont typeface="Wingdings" panose="05000000000000000000" pitchFamily="2" charset="2"/>
              <a:buChar char="v"/>
              <a:tabLst/>
              <a:defRPr/>
            </a:pPr>
            <a:r>
              <a:rPr kumimoji="0" lang="en-US" sz="1050" b="1"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Skills and Expertise: </a:t>
            </a:r>
            <a:r>
              <a:rPr kumimoji="0" lang="en-US" sz="105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MS Visual, C++. </a:t>
            </a:r>
          </a:p>
          <a:p>
            <a:pPr marL="285750" marR="0" lvl="0" indent="-285750" defTabSz="1644650" rtl="0" eaLnBrk="1" fontAlgn="auto" latinLnBrk="0" hangingPunct="1">
              <a:spcBef>
                <a:spcPts val="600"/>
              </a:spcBef>
              <a:spcAft>
                <a:spcPct val="35000"/>
              </a:spcAft>
              <a:buClrTx/>
              <a:buSzTx/>
              <a:buFont typeface="Wingdings" panose="05000000000000000000" pitchFamily="2" charset="2"/>
              <a:buChar char="v"/>
              <a:tabLst/>
              <a:defRPr/>
            </a:pPr>
            <a:r>
              <a:rPr kumimoji="0" lang="en-US" sz="1050" b="1"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Suspected Location:</a:t>
            </a:r>
            <a:r>
              <a:rPr lang="en-US" sz="1050" b="1">
                <a:solidFill>
                  <a:schemeClr val="bg1"/>
                </a:solidFill>
                <a:latin typeface="Century Gothic" panose="020B0502020202020204" pitchFamily="34" charset="0"/>
              </a:rPr>
              <a:t> </a:t>
            </a:r>
            <a:r>
              <a:rPr lang="en-US" sz="1050">
                <a:solidFill>
                  <a:schemeClr val="bg1"/>
                </a:solidFill>
                <a:latin typeface="Century Gothic" panose="020B0502020202020204" pitchFamily="34" charset="0"/>
              </a:rPr>
              <a:t>North Korea and many other parts of the world.</a:t>
            </a:r>
            <a:endParaRPr kumimoji="0" lang="en-US" sz="1050" i="0" u="none" strike="noStrike" kern="1200" cap="none" spc="0" normalizeH="0" baseline="0" noProof="0">
              <a:ln>
                <a:noFill/>
              </a:ln>
              <a:solidFill>
                <a:schemeClr val="bg1"/>
              </a:solidFill>
              <a:effectLst/>
              <a:uLnTx/>
              <a:uFillTx/>
              <a:latin typeface="Century Gothic" panose="020B0502020202020204" pitchFamily="34" charset="0"/>
              <a:ea typeface="+mn-ea"/>
              <a:cs typeface="+mn-cs"/>
            </a:endParaRPr>
          </a:p>
          <a:p>
            <a:pPr marL="285750" marR="0" lvl="0" indent="-285750" defTabSz="1644650" rtl="0" eaLnBrk="1" fontAlgn="auto" latinLnBrk="0" hangingPunct="1">
              <a:spcBef>
                <a:spcPts val="600"/>
              </a:spcBef>
              <a:spcAft>
                <a:spcPct val="35000"/>
              </a:spcAft>
              <a:buClrTx/>
              <a:buSzTx/>
              <a:buFont typeface="Wingdings" panose="05000000000000000000" pitchFamily="2" charset="2"/>
              <a:buChar char="v"/>
              <a:tabLst/>
              <a:defRPr/>
            </a:pPr>
            <a:r>
              <a:rPr kumimoji="0" lang="en-US" sz="1050" b="1"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Screenshots:</a:t>
            </a:r>
          </a:p>
          <a:p>
            <a:pPr marR="0" lvl="0" defTabSz="1644650" rtl="0" eaLnBrk="1" fontAlgn="auto" latinLnBrk="0" hangingPunct="1">
              <a:lnSpc>
                <a:spcPct val="90000"/>
              </a:lnSpc>
              <a:spcBef>
                <a:spcPct val="0"/>
              </a:spcBef>
              <a:spcAft>
                <a:spcPct val="35000"/>
              </a:spcAft>
              <a:buClrTx/>
              <a:buSzTx/>
              <a:tabLst/>
              <a:defRPr/>
            </a:pPr>
            <a:endParaRPr kumimoji="0" lang="en-US" sz="1200" i="0" u="none" strike="noStrike" kern="1200" cap="none" spc="0" normalizeH="0" baseline="0" noProof="0">
              <a:ln>
                <a:noFill/>
              </a:ln>
              <a:solidFill>
                <a:schemeClr val="bg1"/>
              </a:solidFill>
              <a:effectLst/>
              <a:uLnTx/>
              <a:uFillTx/>
              <a:latin typeface="Century Gothic" panose="020B0502020202020204" pitchFamily="34" charset="0"/>
              <a:ea typeface="+mn-ea"/>
              <a:cs typeface="+mn-cs"/>
            </a:endParaRPr>
          </a:p>
          <a:p>
            <a:pPr marL="0" marR="0" lvl="0" indent="0" algn="ctr" defTabSz="1644650" rtl="0" eaLnBrk="1" fontAlgn="auto" latinLnBrk="0" hangingPunct="1">
              <a:lnSpc>
                <a:spcPct val="90000"/>
              </a:lnSpc>
              <a:spcBef>
                <a:spcPct val="0"/>
              </a:spcBef>
              <a:spcAft>
                <a:spcPct val="35000"/>
              </a:spcAft>
              <a:buClrTx/>
              <a:buSzTx/>
              <a:buFontTx/>
              <a:buNone/>
              <a:tabLst/>
              <a:defRPr/>
            </a:pPr>
            <a:endParaRPr kumimoji="0" lang="en-US" b="1" i="0" u="none" strike="noStrike" kern="1200" cap="none" spc="0" normalizeH="0" baseline="0" noProof="0">
              <a:ln>
                <a:noFill/>
              </a:ln>
              <a:solidFill>
                <a:schemeClr val="bg1"/>
              </a:solidFill>
              <a:effectLst/>
              <a:uLnTx/>
              <a:uFillTx/>
              <a:latin typeface="Century Gothic" panose="020B0502020202020204" pitchFamily="34" charset="0"/>
              <a:ea typeface="+mn-ea"/>
              <a:cs typeface="+mn-cs"/>
            </a:endParaRPr>
          </a:p>
        </p:txBody>
      </p:sp>
      <p:sp>
        <p:nvSpPr>
          <p:cNvPr id="19" name="Freeform: Shape 100">
            <a:extLst>
              <a:ext uri="{FF2B5EF4-FFF2-40B4-BE49-F238E27FC236}">
                <a16:creationId xmlns:a16="http://schemas.microsoft.com/office/drawing/2014/main" id="{C6DE1E15-5A34-AA0A-C04A-45E53E2C9DCD}"/>
              </a:ext>
            </a:extLst>
          </p:cNvPr>
          <p:cNvSpPr/>
          <p:nvPr/>
        </p:nvSpPr>
        <p:spPr>
          <a:xfrm>
            <a:off x="8444603" y="1560183"/>
            <a:ext cx="3312483" cy="1124600"/>
          </a:xfrm>
          <a:custGeom>
            <a:avLst/>
            <a:gdLst>
              <a:gd name="connsiteX0" fmla="*/ 0 w 1779546"/>
              <a:gd name="connsiteY0" fmla="*/ 0 h 571209"/>
              <a:gd name="connsiteX1" fmla="*/ 1779546 w 1779546"/>
              <a:gd name="connsiteY1" fmla="*/ 0 h 571209"/>
              <a:gd name="connsiteX2" fmla="*/ 1779546 w 1779546"/>
              <a:gd name="connsiteY2" fmla="*/ 571209 h 571209"/>
              <a:gd name="connsiteX3" fmla="*/ 0 w 1779546"/>
              <a:gd name="connsiteY3" fmla="*/ 571209 h 571209"/>
              <a:gd name="connsiteX4" fmla="*/ 0 w 1779546"/>
              <a:gd name="connsiteY4" fmla="*/ 0 h 571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546" h="571209">
                <a:moveTo>
                  <a:pt x="0" y="0"/>
                </a:moveTo>
                <a:lnTo>
                  <a:pt x="1779546" y="0"/>
                </a:lnTo>
                <a:lnTo>
                  <a:pt x="1779546" y="571209"/>
                </a:lnTo>
                <a:lnTo>
                  <a:pt x="0" y="571209"/>
                </a:lnTo>
                <a:lnTo>
                  <a:pt x="0" y="0"/>
                </a:lnTo>
                <a:close/>
              </a:path>
            </a:pathLst>
          </a:custGeom>
          <a:no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marL="0" marR="0" lvl="0" indent="0" algn="ctr" defTabSz="1644650" rtl="0" eaLnBrk="1" fontAlgn="auto" latinLnBrk="0" hangingPunct="1">
              <a:lnSpc>
                <a:spcPct val="90000"/>
              </a:lnSpc>
              <a:spcBef>
                <a:spcPct val="0"/>
              </a:spcBef>
              <a:spcAft>
                <a:spcPct val="35000"/>
              </a:spcAft>
              <a:buClrTx/>
              <a:buSzTx/>
              <a:buFontTx/>
              <a:buNone/>
              <a:tabLst/>
              <a:defRPr/>
            </a:pPr>
            <a:r>
              <a:rPr kumimoji="0" lang="en-US" b="1"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night blood (TA505)</a:t>
            </a:r>
          </a:p>
          <a:p>
            <a:pPr marL="285750" marR="0" lvl="0" indent="-285750" defTabSz="1644650" rtl="0" eaLnBrk="1" fontAlgn="auto" latinLnBrk="0" hangingPunct="1">
              <a:lnSpc>
                <a:spcPct val="90000"/>
              </a:lnSpc>
              <a:spcBef>
                <a:spcPct val="0"/>
              </a:spcBef>
              <a:spcAft>
                <a:spcPct val="35000"/>
              </a:spcAft>
              <a:buClrTx/>
              <a:buSzTx/>
              <a:buFont typeface="Wingdings" panose="05000000000000000000" pitchFamily="2" charset="2"/>
              <a:buChar char="v"/>
              <a:tabLst/>
              <a:defRPr/>
            </a:pPr>
            <a:r>
              <a:rPr kumimoji="0" lang="en-GB" sz="1050" b="1"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Motivation: </a:t>
            </a:r>
            <a:r>
              <a:rPr kumimoji="0" lang="en-GB" sz="105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Exfiltration of sensitive information, system, and customer information for financial gains; Demand ransom.</a:t>
            </a:r>
          </a:p>
          <a:p>
            <a:pPr marL="285750" marR="0" lvl="0" indent="-285750" defTabSz="1644650" rtl="0" eaLnBrk="1" fontAlgn="auto" latinLnBrk="0" hangingPunct="1">
              <a:lnSpc>
                <a:spcPct val="90000"/>
              </a:lnSpc>
              <a:spcBef>
                <a:spcPct val="0"/>
              </a:spcBef>
              <a:spcAft>
                <a:spcPct val="35000"/>
              </a:spcAft>
              <a:buClrTx/>
              <a:buSzTx/>
              <a:buFont typeface="Wingdings" panose="05000000000000000000" pitchFamily="2" charset="2"/>
              <a:buChar char="v"/>
              <a:tabLst/>
              <a:defRPr/>
            </a:pPr>
            <a:r>
              <a:rPr kumimoji="0" lang="en-US" sz="1050" b="1"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Target Industries: </a:t>
            </a:r>
            <a:r>
              <a:rPr kumimoji="0" lang="en-GB" sz="105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Manufacturing, Food &amp; Beverages, Financials, Real Estate &amp; Infrastructure, Rubber, Insurance, Trading Platforms, Exchange Systems, Retail, Online Stores, Electronics, Telecommunication, ICT Services, Research, Chemical &amp; Cosmetics, Government.</a:t>
            </a:r>
          </a:p>
          <a:p>
            <a:pPr marL="285750" marR="0" lvl="0" indent="-285750" defTabSz="1644650" rtl="0" eaLnBrk="1" fontAlgn="auto" latinLnBrk="0" hangingPunct="1">
              <a:lnSpc>
                <a:spcPct val="90000"/>
              </a:lnSpc>
              <a:spcBef>
                <a:spcPct val="0"/>
              </a:spcBef>
              <a:spcAft>
                <a:spcPct val="35000"/>
              </a:spcAft>
              <a:buClrTx/>
              <a:buSzTx/>
              <a:buFont typeface="Wingdings" panose="05000000000000000000" pitchFamily="2" charset="2"/>
              <a:buChar char="v"/>
              <a:tabLst/>
              <a:defRPr/>
            </a:pPr>
            <a:r>
              <a:rPr kumimoji="0" lang="en-US" sz="1050" b="1"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Target Geographies: </a:t>
            </a:r>
            <a:r>
              <a:rPr kumimoji="0" lang="en-GB" sz="105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Japan, UK, Australia, South Korea, USA, India, Thailand, Singapore, Germany, Spain.</a:t>
            </a:r>
          </a:p>
          <a:p>
            <a:pPr marL="285750" indent="-285750" defTabSz="1644650">
              <a:lnSpc>
                <a:spcPct val="90000"/>
              </a:lnSpc>
              <a:spcBef>
                <a:spcPct val="0"/>
              </a:spcBef>
              <a:spcAft>
                <a:spcPct val="35000"/>
              </a:spcAft>
              <a:buFont typeface="Wingdings" panose="05000000000000000000" pitchFamily="2" charset="2"/>
              <a:buChar char="v"/>
              <a:defRPr/>
            </a:pPr>
            <a:r>
              <a:rPr kumimoji="0" lang="en-US" sz="1050" b="1"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Skills and Expertise: </a:t>
            </a:r>
            <a:r>
              <a:rPr lang="fr-FR" sz="1050" b="0" i="0">
                <a:solidFill>
                  <a:srgbClr val="FFFFFF"/>
                </a:solidFill>
                <a:effectLst/>
                <a:latin typeface="-apple-system"/>
              </a:rPr>
              <a:t>Java, JavaScript, C++, </a:t>
            </a:r>
            <a:r>
              <a:rPr lang="fr-FR" sz="1050" b="0" i="0" err="1">
                <a:solidFill>
                  <a:srgbClr val="FFFFFF"/>
                </a:solidFill>
                <a:effectLst/>
                <a:latin typeface="-apple-system"/>
              </a:rPr>
              <a:t>Remote</a:t>
            </a:r>
            <a:r>
              <a:rPr lang="fr-FR" sz="1050" b="0" i="0">
                <a:solidFill>
                  <a:srgbClr val="FFFFFF"/>
                </a:solidFill>
                <a:effectLst/>
                <a:latin typeface="-apple-system"/>
              </a:rPr>
              <a:t> Code Exploit.</a:t>
            </a:r>
            <a:endParaRPr kumimoji="0" lang="en-US" sz="1050" b="1" i="0" u="none" strike="noStrike" kern="1200" cap="none" spc="0" normalizeH="0" baseline="0" noProof="0">
              <a:ln>
                <a:noFill/>
              </a:ln>
              <a:solidFill>
                <a:schemeClr val="bg1"/>
              </a:solidFill>
              <a:effectLst/>
              <a:uLnTx/>
              <a:uFillTx/>
              <a:latin typeface="Century Gothic" panose="020B0502020202020204" pitchFamily="34" charset="0"/>
              <a:ea typeface="+mn-ea"/>
              <a:cs typeface="+mn-cs"/>
            </a:endParaRPr>
          </a:p>
          <a:p>
            <a:pPr marL="285750" indent="-285750" defTabSz="1644650">
              <a:lnSpc>
                <a:spcPct val="90000"/>
              </a:lnSpc>
              <a:spcBef>
                <a:spcPct val="0"/>
              </a:spcBef>
              <a:spcAft>
                <a:spcPct val="35000"/>
              </a:spcAft>
              <a:buFont typeface="Wingdings" panose="05000000000000000000" pitchFamily="2" charset="2"/>
              <a:buChar char="v"/>
              <a:defRPr/>
            </a:pPr>
            <a:r>
              <a:rPr kumimoji="0" lang="en-US" sz="1050" b="1"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Methods Discussed by hackers: </a:t>
            </a:r>
            <a:r>
              <a:rPr kumimoji="0" lang="en-GB" sz="105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Exploit weakness in the applications, Operating System, Implanting Ransomware, Malware and Trojan, Encrypt files &amp; folders.</a:t>
            </a:r>
          </a:p>
          <a:p>
            <a:pPr marL="285750" indent="-285750" defTabSz="1644650">
              <a:lnSpc>
                <a:spcPct val="90000"/>
              </a:lnSpc>
              <a:spcBef>
                <a:spcPct val="0"/>
              </a:spcBef>
              <a:spcAft>
                <a:spcPct val="35000"/>
              </a:spcAft>
              <a:buFont typeface="Wingdings" panose="05000000000000000000" pitchFamily="2" charset="2"/>
              <a:buChar char="v"/>
              <a:defRPr/>
            </a:pPr>
            <a:r>
              <a:rPr lang="en-GB" sz="1050" b="1">
                <a:solidFill>
                  <a:schemeClr val="bg1"/>
                </a:solidFill>
                <a:latin typeface="Century Gothic" panose="020B0502020202020204" pitchFamily="34" charset="0"/>
              </a:rPr>
              <a:t>Screenshots:</a:t>
            </a:r>
            <a:endParaRPr kumimoji="0" lang="en-US" sz="1050" b="1" i="0" u="none" strike="noStrike" kern="1200" cap="none" spc="0" normalizeH="0" baseline="0" noProof="0">
              <a:ln>
                <a:noFill/>
              </a:ln>
              <a:solidFill>
                <a:schemeClr val="bg1"/>
              </a:solidFill>
              <a:effectLst/>
              <a:uLnTx/>
              <a:uFillTx/>
              <a:latin typeface="Century Gothic" panose="020B0502020202020204" pitchFamily="34" charset="0"/>
              <a:ea typeface="+mn-ea"/>
              <a:cs typeface="+mn-cs"/>
            </a:endParaRPr>
          </a:p>
          <a:p>
            <a:pPr marL="285750" marR="0" lvl="0" indent="-285750" defTabSz="1644650" rtl="0" eaLnBrk="1" fontAlgn="auto" latinLnBrk="0" hangingPunct="1">
              <a:lnSpc>
                <a:spcPct val="90000"/>
              </a:lnSpc>
              <a:spcBef>
                <a:spcPct val="0"/>
              </a:spcBef>
              <a:spcAft>
                <a:spcPct val="35000"/>
              </a:spcAft>
              <a:buClrTx/>
              <a:buSzTx/>
              <a:buFont typeface="Wingdings" panose="05000000000000000000" pitchFamily="2" charset="2"/>
              <a:buChar char="v"/>
              <a:tabLst/>
              <a:defRPr/>
            </a:pPr>
            <a:endParaRPr kumimoji="0" lang="en-GB" sz="1050" i="0" u="none" strike="noStrike" kern="1200" cap="none" spc="0" normalizeH="0" baseline="0" noProof="0">
              <a:ln>
                <a:noFill/>
              </a:ln>
              <a:solidFill>
                <a:schemeClr val="bg1"/>
              </a:solidFill>
              <a:effectLst/>
              <a:uLnTx/>
              <a:uFillTx/>
              <a:latin typeface="Century Gothic" panose="020B0502020202020204" pitchFamily="34" charset="0"/>
              <a:ea typeface="+mn-ea"/>
              <a:cs typeface="+mn-cs"/>
            </a:endParaRPr>
          </a:p>
          <a:p>
            <a:pPr marL="0" marR="0" lvl="0" indent="0" algn="ctr" defTabSz="1644650" rtl="0" eaLnBrk="1" fontAlgn="auto" latinLnBrk="0" hangingPunct="1">
              <a:lnSpc>
                <a:spcPct val="90000"/>
              </a:lnSpc>
              <a:spcBef>
                <a:spcPct val="0"/>
              </a:spcBef>
              <a:spcAft>
                <a:spcPct val="35000"/>
              </a:spcAft>
              <a:buClrTx/>
              <a:buSzTx/>
              <a:buFontTx/>
              <a:buNone/>
              <a:tabLst/>
              <a:defRPr/>
            </a:pPr>
            <a:endParaRPr kumimoji="0" lang="en-US" b="1" i="0" u="none" strike="noStrike" kern="1200" cap="none" spc="0" normalizeH="0" baseline="0" noProof="0">
              <a:ln>
                <a:noFill/>
              </a:ln>
              <a:solidFill>
                <a:schemeClr val="bg1"/>
              </a:solidFill>
              <a:effectLst/>
              <a:uLnTx/>
              <a:uFillTx/>
              <a:latin typeface="Century Gothic" panose="020B0502020202020204" pitchFamily="34" charset="0"/>
              <a:ea typeface="+mn-ea"/>
              <a:cs typeface="+mn-cs"/>
            </a:endParaRPr>
          </a:p>
        </p:txBody>
      </p:sp>
      <p:pic>
        <p:nvPicPr>
          <p:cNvPr id="20" name="Picture 19" descr="Graphical user interface, text, chat or text message  Description automatically generated">
            <a:extLst>
              <a:ext uri="{FF2B5EF4-FFF2-40B4-BE49-F238E27FC236}">
                <a16:creationId xmlns:a16="http://schemas.microsoft.com/office/drawing/2014/main" id="{C0DD55AD-3029-B12E-DA04-92EABC5F6A1D}"/>
              </a:ext>
            </a:extLst>
          </p:cNvPr>
          <p:cNvPicPr>
            <a:picLocks noChangeAspect="1"/>
          </p:cNvPicPr>
          <p:nvPr/>
        </p:nvPicPr>
        <p:blipFill>
          <a:blip r:embed="rId5"/>
          <a:stretch>
            <a:fillRect/>
          </a:stretch>
        </p:blipFill>
        <p:spPr>
          <a:xfrm>
            <a:off x="1595011" y="5173066"/>
            <a:ext cx="1651519" cy="1402206"/>
          </a:xfrm>
          <a:prstGeom prst="rect">
            <a:avLst/>
          </a:prstGeom>
        </p:spPr>
      </p:pic>
      <p:pic>
        <p:nvPicPr>
          <p:cNvPr id="21" name="Picture 20" descr="A picture containing map  Description automatically generated">
            <a:extLst>
              <a:ext uri="{FF2B5EF4-FFF2-40B4-BE49-F238E27FC236}">
                <a16:creationId xmlns:a16="http://schemas.microsoft.com/office/drawing/2014/main" id="{8B3D5DEC-4D11-9028-45CB-E7BB9992CA17}"/>
              </a:ext>
            </a:extLst>
          </p:cNvPr>
          <p:cNvPicPr>
            <a:picLocks noChangeAspect="1"/>
          </p:cNvPicPr>
          <p:nvPr/>
        </p:nvPicPr>
        <p:blipFill>
          <a:blip r:embed="rId6"/>
          <a:stretch>
            <a:fillRect/>
          </a:stretch>
        </p:blipFill>
        <p:spPr>
          <a:xfrm>
            <a:off x="8898266" y="5173065"/>
            <a:ext cx="1446921" cy="1262515"/>
          </a:xfrm>
          <a:prstGeom prst="rect">
            <a:avLst/>
          </a:prstGeom>
        </p:spPr>
      </p:pic>
      <p:pic>
        <p:nvPicPr>
          <p:cNvPr id="3" name="Picture 2">
            <a:extLst>
              <a:ext uri="{FF2B5EF4-FFF2-40B4-BE49-F238E27FC236}">
                <a16:creationId xmlns:a16="http://schemas.microsoft.com/office/drawing/2014/main" id="{8F4A5286-45FA-9D4A-0580-A6239AA6122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6454" y="4956271"/>
            <a:ext cx="3045707" cy="161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3711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hilippines City Pictures | Download Free Images on Unsplash">
            <a:extLst>
              <a:ext uri="{FF2B5EF4-FFF2-40B4-BE49-F238E27FC236}">
                <a16:creationId xmlns:a16="http://schemas.microsoft.com/office/drawing/2014/main" id="{1AD804EE-CBB5-42FF-8A99-4225E38CDB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207" t="191" b="36575"/>
          <a:stretch/>
        </p:blipFill>
        <p:spPr bwMode="auto">
          <a:xfrm>
            <a:off x="0" y="1484038"/>
            <a:ext cx="12192000" cy="537396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3119D3A-2678-4DA7-993A-64B7D3388D76}"/>
              </a:ext>
            </a:extLst>
          </p:cNvPr>
          <p:cNvSpPr/>
          <p:nvPr/>
        </p:nvSpPr>
        <p:spPr>
          <a:xfrm>
            <a:off x="0" y="1484038"/>
            <a:ext cx="12192000" cy="5373962"/>
          </a:xfrm>
          <a:prstGeom prst="rect">
            <a:avLst/>
          </a:prstGeom>
          <a:solidFill>
            <a:srgbClr val="8E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19A3FA1-7220-45CA-99E6-773FD5D7603E}"/>
              </a:ext>
            </a:extLst>
          </p:cNvPr>
          <p:cNvSpPr txBox="1"/>
          <p:nvPr/>
        </p:nvSpPr>
        <p:spPr>
          <a:xfrm>
            <a:off x="398611" y="227079"/>
            <a:ext cx="9361209"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entury Gothic" panose="020B0502020202020204" pitchFamily="34" charset="0"/>
                <a:ea typeface="Yu Mincho" panose="02020400000000000000" pitchFamily="18" charset="-128"/>
                <a:cs typeface="Calibri" panose="020F0502020204030204" pitchFamily="34" charset="0"/>
              </a:rPr>
              <a:t>The European Threat Landscape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entury Gothic" panose="020B0502020202020204" pitchFamily="34" charset="0"/>
                <a:ea typeface="Yu Mincho" panose="02020400000000000000" pitchFamily="18" charset="-128"/>
                <a:cs typeface="Calibri" panose="020F0502020204030204" pitchFamily="34" charset="0"/>
              </a:rPr>
              <a:t>Active </a:t>
            </a:r>
            <a:r>
              <a:rPr lang="en-US" sz="3200" b="1">
                <a:solidFill>
                  <a:prstClr val="black"/>
                </a:solidFill>
                <a:latin typeface="Century Gothic" panose="020B0502020202020204" pitchFamily="34" charset="0"/>
                <a:ea typeface="Yu Mincho" panose="02020400000000000000" pitchFamily="18" charset="-128"/>
                <a:cs typeface="Calibri" panose="020F0502020204030204" pitchFamily="34" charset="0"/>
              </a:rPr>
              <a:t>Malware to watch for</a:t>
            </a:r>
            <a:endParaRPr kumimoji="0" lang="en-US" sz="3200" b="1" i="0" u="none" strike="noStrike" kern="1200" cap="none" spc="0" normalizeH="0" baseline="0" noProof="0">
              <a:ln>
                <a:noFill/>
              </a:ln>
              <a:solidFill>
                <a:prstClr val="black"/>
              </a:solidFill>
              <a:effectLst/>
              <a:uLnTx/>
              <a:uFillTx/>
              <a:latin typeface="Century Gothic" panose="020B0502020202020204" pitchFamily="34" charset="0"/>
              <a:ea typeface="Yu Mincho" panose="02020400000000000000" pitchFamily="18" charset="-128"/>
              <a:cs typeface="Calibri" panose="020F0502020204030204" pitchFamily="34" charset="0"/>
            </a:endParaRPr>
          </a:p>
        </p:txBody>
      </p:sp>
      <p:pic>
        <p:nvPicPr>
          <p:cNvPr id="2050" name="Picture 2" descr="CYFIRMA">
            <a:extLst>
              <a:ext uri="{FF2B5EF4-FFF2-40B4-BE49-F238E27FC236}">
                <a16:creationId xmlns:a16="http://schemas.microsoft.com/office/drawing/2014/main" id="{2FA60E9C-28A1-4E6A-B1FF-4B8E8D7C18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5803" y="383813"/>
            <a:ext cx="989466" cy="62583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F9850B7-2C5E-405A-A4F7-B2927B80EDD1}"/>
              </a:ext>
            </a:extLst>
          </p:cNvPr>
          <p:cNvSpPr txBox="1"/>
          <p:nvPr/>
        </p:nvSpPr>
        <p:spPr>
          <a:xfrm>
            <a:off x="9759820" y="6469520"/>
            <a:ext cx="1890143"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SG" sz="800" b="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Source: CYFIRMA Research</a:t>
            </a:r>
            <a:endParaRPr kumimoji="0" lang="en-US" sz="800" b="0" i="0" u="none" strike="noStrike" kern="1200" cap="none" spc="0" normalizeH="0" baseline="0" noProof="0">
              <a:ln>
                <a:noFill/>
              </a:ln>
              <a:solidFill>
                <a:schemeClr val="bg1"/>
              </a:solidFill>
              <a:effectLst/>
              <a:uLnTx/>
              <a:uFillTx/>
              <a:latin typeface="Century Gothic" panose="020B0502020202020204" pitchFamily="34" charset="0"/>
              <a:ea typeface="+mn-ea"/>
              <a:cs typeface="+mn-cs"/>
            </a:endParaRPr>
          </a:p>
        </p:txBody>
      </p:sp>
      <p:sp>
        <p:nvSpPr>
          <p:cNvPr id="22" name="Freeform: Shape 100">
            <a:extLst>
              <a:ext uri="{FF2B5EF4-FFF2-40B4-BE49-F238E27FC236}">
                <a16:creationId xmlns:a16="http://schemas.microsoft.com/office/drawing/2014/main" id="{C690C75D-E272-4297-9287-9AFEE97CF546}"/>
              </a:ext>
            </a:extLst>
          </p:cNvPr>
          <p:cNvSpPr/>
          <p:nvPr/>
        </p:nvSpPr>
        <p:spPr>
          <a:xfrm>
            <a:off x="322096" y="1940051"/>
            <a:ext cx="3356769" cy="3590315"/>
          </a:xfrm>
          <a:custGeom>
            <a:avLst/>
            <a:gdLst>
              <a:gd name="connsiteX0" fmla="*/ 0 w 1779546"/>
              <a:gd name="connsiteY0" fmla="*/ 0 h 571209"/>
              <a:gd name="connsiteX1" fmla="*/ 1779546 w 1779546"/>
              <a:gd name="connsiteY1" fmla="*/ 0 h 571209"/>
              <a:gd name="connsiteX2" fmla="*/ 1779546 w 1779546"/>
              <a:gd name="connsiteY2" fmla="*/ 571209 h 571209"/>
              <a:gd name="connsiteX3" fmla="*/ 0 w 1779546"/>
              <a:gd name="connsiteY3" fmla="*/ 571209 h 571209"/>
              <a:gd name="connsiteX4" fmla="*/ 0 w 1779546"/>
              <a:gd name="connsiteY4" fmla="*/ 0 h 571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546" h="571209">
                <a:moveTo>
                  <a:pt x="0" y="0"/>
                </a:moveTo>
                <a:lnTo>
                  <a:pt x="1779546" y="0"/>
                </a:lnTo>
                <a:lnTo>
                  <a:pt x="1779546" y="571209"/>
                </a:lnTo>
                <a:lnTo>
                  <a:pt x="0" y="571209"/>
                </a:lnTo>
                <a:lnTo>
                  <a:pt x="0" y="0"/>
                </a:lnTo>
                <a:close/>
              </a:path>
            </a:pathLst>
          </a:custGeom>
          <a:no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marL="0" marR="0" lvl="0" indent="0" defTabSz="1644650" rtl="0" eaLnBrk="1" fontAlgn="auto" latinLnBrk="0" hangingPunct="1">
              <a:lnSpc>
                <a:spcPts val="1800"/>
              </a:lnSpc>
              <a:spcBef>
                <a:spcPct val="0"/>
              </a:spcBef>
              <a:spcAft>
                <a:spcPct val="35000"/>
              </a:spcAft>
              <a:buClrTx/>
              <a:buSzTx/>
              <a:buFontTx/>
              <a:buNone/>
              <a:tabLst/>
              <a:defRPr/>
            </a:pPr>
            <a:r>
              <a:rPr lang="en-US" b="1">
                <a:solidFill>
                  <a:schemeClr val="bg1"/>
                </a:solidFill>
                <a:latin typeface="Century Gothic" panose="020B0502020202020204" pitchFamily="34" charset="0"/>
              </a:rPr>
              <a:t>Sidewalk Backdoor </a:t>
            </a:r>
            <a:r>
              <a:rPr kumimoji="0" lang="en-US" b="1"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(APT41/MISSION2025)</a:t>
            </a:r>
          </a:p>
          <a:p>
            <a:pPr marL="171450" marR="0" lvl="0" indent="-171450" defTabSz="1644650" rtl="0" eaLnBrk="1" fontAlgn="auto" latinLnBrk="0" hangingPunct="1">
              <a:lnSpc>
                <a:spcPts val="1500"/>
              </a:lnSpc>
              <a:spcAft>
                <a:spcPct val="35000"/>
              </a:spcAft>
              <a:buClrTx/>
              <a:buSzTx/>
              <a:buFont typeface="Wingdings" panose="05000000000000000000" pitchFamily="2" charset="2"/>
              <a:buChar char="§"/>
              <a:tabLst/>
              <a:defRPr/>
            </a:pPr>
            <a:r>
              <a:rPr kumimoji="0" lang="en-GB" sz="120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Attack exposed Microsoft Exchange and MySQL servers. </a:t>
            </a:r>
          </a:p>
          <a:p>
            <a:pPr marL="171450" marR="0" lvl="0" indent="-171450" defTabSz="1644650" rtl="0" eaLnBrk="1" fontAlgn="auto" latinLnBrk="0" hangingPunct="1">
              <a:lnSpc>
                <a:spcPts val="1500"/>
              </a:lnSpc>
              <a:spcAft>
                <a:spcPct val="35000"/>
              </a:spcAft>
              <a:buClrTx/>
              <a:buSzTx/>
              <a:buFont typeface="Wingdings" panose="05000000000000000000" pitchFamily="2" charset="2"/>
              <a:buChar char="§"/>
              <a:tabLst/>
              <a:defRPr/>
            </a:pPr>
            <a:r>
              <a:rPr kumimoji="0" lang="en-GB" sz="120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PowerShell commands use to install an unidentified web shell. </a:t>
            </a:r>
          </a:p>
          <a:p>
            <a:pPr marL="171450" marR="0" lvl="0" indent="-171450" defTabSz="1644650" rtl="0" eaLnBrk="1" fontAlgn="auto" latinLnBrk="0" hangingPunct="1">
              <a:lnSpc>
                <a:spcPts val="1500"/>
              </a:lnSpc>
              <a:spcAft>
                <a:spcPct val="35000"/>
              </a:spcAft>
              <a:buClrTx/>
              <a:buSzTx/>
              <a:buFont typeface="Wingdings" panose="05000000000000000000" pitchFamily="2" charset="2"/>
              <a:buChar char="§"/>
              <a:tabLst/>
              <a:defRPr/>
            </a:pPr>
            <a:r>
              <a:rPr lang="en-GB" sz="1200">
                <a:solidFill>
                  <a:schemeClr val="bg1"/>
                </a:solidFill>
                <a:latin typeface="Century Gothic" panose="020B0502020202020204" pitchFamily="34" charset="0"/>
              </a:rPr>
              <a:t>M</a:t>
            </a:r>
            <a:r>
              <a:rPr kumimoji="0" lang="en-GB" sz="1200" i="0" u="none" strike="noStrike" kern="1200" cap="none" spc="0" normalizeH="0" baseline="0" noProof="0" err="1">
                <a:ln>
                  <a:noFill/>
                </a:ln>
                <a:solidFill>
                  <a:schemeClr val="bg1"/>
                </a:solidFill>
                <a:effectLst/>
                <a:uLnTx/>
                <a:uFillTx/>
                <a:latin typeface="Century Gothic" panose="020B0502020202020204" pitchFamily="34" charset="0"/>
                <a:ea typeface="+mn-ea"/>
                <a:cs typeface="+mn-cs"/>
              </a:rPr>
              <a:t>alicious</a:t>
            </a:r>
            <a:r>
              <a:rPr kumimoji="0" lang="en-GB" sz="120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 backdoor executed. After the installation of the backdoor, the attackers deployed a custom version of the credential-dumping tool </a:t>
            </a:r>
            <a:r>
              <a:rPr kumimoji="0" lang="en-GB" sz="1200" i="0" u="none" strike="noStrike" kern="1200" cap="none" spc="0" normalizeH="0" baseline="0" noProof="0" err="1">
                <a:ln>
                  <a:noFill/>
                </a:ln>
                <a:solidFill>
                  <a:schemeClr val="bg1"/>
                </a:solidFill>
                <a:effectLst/>
                <a:uLnTx/>
                <a:uFillTx/>
                <a:latin typeface="Century Gothic" panose="020B0502020202020204" pitchFamily="34" charset="0"/>
                <a:ea typeface="+mn-ea"/>
                <a:cs typeface="+mn-cs"/>
              </a:rPr>
              <a:t>Mimikatz</a:t>
            </a:r>
            <a:r>
              <a:rPr kumimoji="0" lang="en-GB" sz="120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 </a:t>
            </a:r>
          </a:p>
          <a:p>
            <a:pPr marL="171450" marR="0" lvl="0" indent="-171450" defTabSz="1644650" rtl="0" eaLnBrk="1" fontAlgn="auto" latinLnBrk="0" hangingPunct="1">
              <a:lnSpc>
                <a:spcPts val="1500"/>
              </a:lnSpc>
              <a:spcAft>
                <a:spcPct val="35000"/>
              </a:spcAft>
              <a:buClrTx/>
              <a:buSzTx/>
              <a:buFont typeface="Wingdings" panose="05000000000000000000" pitchFamily="2" charset="2"/>
              <a:buChar char="§"/>
              <a:tabLst/>
              <a:defRPr/>
            </a:pPr>
            <a:r>
              <a:rPr kumimoji="0" lang="en-GB" sz="1200" b="1"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TTP's: </a:t>
            </a:r>
            <a:r>
              <a:rPr kumimoji="0" lang="en-GB" sz="120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Process Injection, Data Encryption, Data Exfiltration.</a:t>
            </a:r>
          </a:p>
          <a:p>
            <a:pPr marL="171450" marR="0" lvl="0" indent="-171450" defTabSz="1644650" rtl="0" eaLnBrk="1" fontAlgn="auto" latinLnBrk="0" hangingPunct="1">
              <a:lnSpc>
                <a:spcPts val="1500"/>
              </a:lnSpc>
              <a:spcAft>
                <a:spcPct val="35000"/>
              </a:spcAft>
              <a:buClrTx/>
              <a:buSzTx/>
              <a:buFont typeface="Wingdings" panose="05000000000000000000" pitchFamily="2" charset="2"/>
              <a:buChar char="§"/>
              <a:tabLst/>
              <a:defRPr/>
            </a:pPr>
            <a:r>
              <a:rPr kumimoji="0" lang="en-GB" sz="1200" b="1"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Target industry: </a:t>
            </a:r>
            <a:r>
              <a:rPr kumimoji="0" lang="en-GB" sz="120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Diversified Consumer Services, Government, Media.</a:t>
            </a:r>
          </a:p>
          <a:p>
            <a:pPr marL="171450" marR="0" lvl="0" indent="-171450" defTabSz="1644650" rtl="0" eaLnBrk="1" fontAlgn="auto" latinLnBrk="0" hangingPunct="1">
              <a:lnSpc>
                <a:spcPts val="1500"/>
              </a:lnSpc>
              <a:spcAft>
                <a:spcPct val="35000"/>
              </a:spcAft>
              <a:buClrTx/>
              <a:buSzTx/>
              <a:buFont typeface="Wingdings" panose="05000000000000000000" pitchFamily="2" charset="2"/>
              <a:buChar char="§"/>
              <a:tabLst/>
              <a:defRPr/>
            </a:pPr>
            <a:r>
              <a:rPr kumimoji="0" lang="en-GB" sz="1200" b="1"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Target technology: </a:t>
            </a:r>
            <a:r>
              <a:rPr kumimoji="0" lang="en-GB" sz="120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Cloudflare, Google.</a:t>
            </a:r>
          </a:p>
          <a:p>
            <a:pPr marL="171450" marR="0" lvl="0" indent="-171450" defTabSz="1644650" rtl="0" eaLnBrk="1" fontAlgn="auto" latinLnBrk="0" hangingPunct="1">
              <a:lnSpc>
                <a:spcPts val="1500"/>
              </a:lnSpc>
              <a:spcAft>
                <a:spcPct val="35000"/>
              </a:spcAft>
              <a:buClrTx/>
              <a:buSzTx/>
              <a:buFont typeface="Wingdings" panose="05000000000000000000" pitchFamily="2" charset="2"/>
              <a:buChar char="§"/>
              <a:tabLst/>
              <a:defRPr/>
            </a:pPr>
            <a:r>
              <a:rPr kumimoji="0" lang="en-GB" sz="1200" b="1"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Associated campaign: </a:t>
            </a:r>
            <a:r>
              <a:rPr kumimoji="0" lang="en-GB" sz="120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think pocket, UNC036.</a:t>
            </a:r>
          </a:p>
        </p:txBody>
      </p:sp>
      <p:sp>
        <p:nvSpPr>
          <p:cNvPr id="18" name="Freeform: Shape 100">
            <a:extLst>
              <a:ext uri="{FF2B5EF4-FFF2-40B4-BE49-F238E27FC236}">
                <a16:creationId xmlns:a16="http://schemas.microsoft.com/office/drawing/2014/main" id="{CBF08DF0-4B4B-D18F-30F4-957D69E7D5A2}"/>
              </a:ext>
            </a:extLst>
          </p:cNvPr>
          <p:cNvSpPr/>
          <p:nvPr/>
        </p:nvSpPr>
        <p:spPr>
          <a:xfrm>
            <a:off x="3937726" y="1940051"/>
            <a:ext cx="3799976" cy="4521972"/>
          </a:xfrm>
          <a:custGeom>
            <a:avLst/>
            <a:gdLst>
              <a:gd name="connsiteX0" fmla="*/ 0 w 1779546"/>
              <a:gd name="connsiteY0" fmla="*/ 0 h 571209"/>
              <a:gd name="connsiteX1" fmla="*/ 1779546 w 1779546"/>
              <a:gd name="connsiteY1" fmla="*/ 0 h 571209"/>
              <a:gd name="connsiteX2" fmla="*/ 1779546 w 1779546"/>
              <a:gd name="connsiteY2" fmla="*/ 571209 h 571209"/>
              <a:gd name="connsiteX3" fmla="*/ 0 w 1779546"/>
              <a:gd name="connsiteY3" fmla="*/ 571209 h 571209"/>
              <a:gd name="connsiteX4" fmla="*/ 0 w 1779546"/>
              <a:gd name="connsiteY4" fmla="*/ 0 h 571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546" h="571209">
                <a:moveTo>
                  <a:pt x="0" y="0"/>
                </a:moveTo>
                <a:lnTo>
                  <a:pt x="1779546" y="0"/>
                </a:lnTo>
                <a:lnTo>
                  <a:pt x="1779546" y="571209"/>
                </a:lnTo>
                <a:lnTo>
                  <a:pt x="0" y="571209"/>
                </a:lnTo>
                <a:lnTo>
                  <a:pt x="0" y="0"/>
                </a:lnTo>
                <a:close/>
              </a:path>
            </a:pathLst>
          </a:custGeom>
          <a:no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marR="0" lvl="0" defTabSz="1644650" rtl="0" eaLnBrk="1" fontAlgn="auto" latinLnBrk="0" hangingPunct="1">
              <a:lnSpc>
                <a:spcPts val="1800"/>
              </a:lnSpc>
              <a:spcBef>
                <a:spcPct val="0"/>
              </a:spcBef>
              <a:spcAft>
                <a:spcPct val="35000"/>
              </a:spcAft>
              <a:buClrTx/>
              <a:buSzTx/>
              <a:tabLst/>
              <a:defRPr/>
            </a:pPr>
            <a:r>
              <a:rPr kumimoji="0" lang="en-US" b="1"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Unnamed malware (JS-sniffers) (LAZARUS GROUP)</a:t>
            </a:r>
          </a:p>
          <a:p>
            <a:pPr marL="171450" indent="-171450" defTabSz="1644650">
              <a:lnSpc>
                <a:spcPts val="1500"/>
              </a:lnSpc>
              <a:spcAft>
                <a:spcPct val="35000"/>
              </a:spcAft>
              <a:buFont typeface="Wingdings" panose="05000000000000000000" pitchFamily="2" charset="2"/>
              <a:buChar char="§"/>
              <a:defRPr/>
            </a:pPr>
            <a:r>
              <a:rPr lang="en-GB" sz="1200">
                <a:solidFill>
                  <a:schemeClr val="bg1"/>
                </a:solidFill>
                <a:latin typeface="Century Gothic" panose="020B0502020202020204" pitchFamily="34" charset="0"/>
              </a:rPr>
              <a:t>A campaign dubbed </a:t>
            </a:r>
            <a:r>
              <a:rPr lang="en-GB" sz="1200" err="1">
                <a:solidFill>
                  <a:schemeClr val="bg1"/>
                </a:solidFill>
                <a:latin typeface="Century Gothic" panose="020B0502020202020204" pitchFamily="34" charset="0"/>
              </a:rPr>
              <a:t>clientToken</a:t>
            </a:r>
            <a:r>
              <a:rPr lang="en-GB" sz="1200">
                <a:solidFill>
                  <a:schemeClr val="bg1"/>
                </a:solidFill>
                <a:latin typeface="Century Gothic" panose="020B0502020202020204" pitchFamily="34" charset="0"/>
              </a:rPr>
              <a:t>= </a:t>
            </a:r>
          </a:p>
          <a:p>
            <a:pPr marL="171450" indent="-171450" defTabSz="1644650">
              <a:lnSpc>
                <a:spcPts val="1500"/>
              </a:lnSpc>
              <a:spcAft>
                <a:spcPct val="35000"/>
              </a:spcAft>
              <a:buFont typeface="Wingdings" panose="05000000000000000000" pitchFamily="2" charset="2"/>
              <a:buChar char="§"/>
              <a:defRPr/>
            </a:pPr>
            <a:r>
              <a:rPr lang="en-GB" sz="1200">
                <a:solidFill>
                  <a:schemeClr val="bg1"/>
                </a:solidFill>
                <a:latin typeface="Century Gothic" panose="020B0502020202020204" pitchFamily="34" charset="0"/>
              </a:rPr>
              <a:t>Targeting US and European online shops </a:t>
            </a:r>
          </a:p>
          <a:p>
            <a:pPr marL="171450" indent="-171450" defTabSz="1644650">
              <a:lnSpc>
                <a:spcPts val="1500"/>
              </a:lnSpc>
              <a:spcAft>
                <a:spcPct val="35000"/>
              </a:spcAft>
              <a:buFont typeface="Wingdings" panose="05000000000000000000" pitchFamily="2" charset="2"/>
              <a:buChar char="§"/>
              <a:defRPr/>
            </a:pPr>
            <a:r>
              <a:rPr lang="en-GB" sz="1200">
                <a:solidFill>
                  <a:schemeClr val="bg1"/>
                </a:solidFill>
                <a:latin typeface="Century Gothic" panose="020B0502020202020204" pitchFamily="34" charset="0"/>
              </a:rPr>
              <a:t>Using JavaScript sniffers (JS-sniffers)</a:t>
            </a:r>
          </a:p>
          <a:p>
            <a:pPr marL="171450" indent="-171450" defTabSz="1644650">
              <a:lnSpc>
                <a:spcPts val="1500"/>
              </a:lnSpc>
              <a:spcAft>
                <a:spcPct val="35000"/>
              </a:spcAft>
              <a:buFont typeface="Wingdings" panose="05000000000000000000" pitchFamily="2" charset="2"/>
              <a:buChar char="§"/>
              <a:defRPr/>
            </a:pPr>
            <a:r>
              <a:rPr lang="en-GB" sz="1200">
                <a:solidFill>
                  <a:schemeClr val="bg1"/>
                </a:solidFill>
                <a:latin typeface="Century Gothic" panose="020B0502020202020204" pitchFamily="34" charset="0"/>
              </a:rPr>
              <a:t>Another campaign dubbed BTC Changer was discovered, and it involved the same infrastructure</a:t>
            </a:r>
          </a:p>
          <a:p>
            <a:pPr marL="171450" indent="-171450" defTabSz="1644650">
              <a:lnSpc>
                <a:spcPts val="1500"/>
              </a:lnSpc>
              <a:spcAft>
                <a:spcPct val="35000"/>
              </a:spcAft>
              <a:buFont typeface="Wingdings" panose="05000000000000000000" pitchFamily="2" charset="2"/>
              <a:buChar char="§"/>
              <a:defRPr/>
            </a:pPr>
            <a:r>
              <a:rPr lang="en-GB" sz="1200">
                <a:solidFill>
                  <a:schemeClr val="bg1"/>
                </a:solidFill>
                <a:latin typeface="Century Gothic" panose="020B0502020202020204" pitchFamily="34" charset="0"/>
              </a:rPr>
              <a:t>TA steals crypto using a set of new tools</a:t>
            </a:r>
          </a:p>
          <a:p>
            <a:pPr marL="171450" indent="-171450" defTabSz="1644650">
              <a:lnSpc>
                <a:spcPts val="1500"/>
              </a:lnSpc>
              <a:spcAft>
                <a:spcPct val="35000"/>
              </a:spcAft>
              <a:buFont typeface="Wingdings" panose="05000000000000000000" pitchFamily="2" charset="2"/>
              <a:buChar char="§"/>
              <a:defRPr/>
            </a:pPr>
            <a:r>
              <a:rPr lang="en-GB" sz="1200">
                <a:solidFill>
                  <a:schemeClr val="bg1"/>
                </a:solidFill>
                <a:latin typeface="Century Gothic" panose="020B0502020202020204" pitchFamily="34" charset="0"/>
              </a:rPr>
              <a:t>Attack online stores using crypto skimmers (modified JS-sniffers) which accept crypto payment </a:t>
            </a:r>
          </a:p>
          <a:p>
            <a:pPr marL="171450" marR="0" lvl="0" indent="-171450" defTabSz="1644650" rtl="0" eaLnBrk="1" fontAlgn="auto" latinLnBrk="0" hangingPunct="1">
              <a:lnSpc>
                <a:spcPts val="1500"/>
              </a:lnSpc>
              <a:spcAft>
                <a:spcPct val="35000"/>
              </a:spcAft>
              <a:buClrTx/>
              <a:buSzTx/>
              <a:buFont typeface="Wingdings" panose="05000000000000000000" pitchFamily="2" charset="2"/>
              <a:buChar char="§"/>
              <a:tabLst/>
              <a:defRPr/>
            </a:pPr>
            <a:r>
              <a:rPr kumimoji="0" lang="en-GB" sz="1200" b="1"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TTP’s: </a:t>
            </a:r>
            <a:r>
              <a:rPr kumimoji="0" lang="en-GB" sz="120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Credential harvesting, Malware/Trojan implant, Website compromise.</a:t>
            </a:r>
          </a:p>
          <a:p>
            <a:pPr marL="171450" marR="0" lvl="0" indent="-171450" defTabSz="1644650" rtl="0" eaLnBrk="1" fontAlgn="auto" latinLnBrk="0" hangingPunct="1">
              <a:lnSpc>
                <a:spcPts val="1500"/>
              </a:lnSpc>
              <a:spcAft>
                <a:spcPct val="35000"/>
              </a:spcAft>
              <a:buClrTx/>
              <a:buSzTx/>
              <a:buFont typeface="Wingdings" panose="05000000000000000000" pitchFamily="2" charset="2"/>
              <a:buChar char="§"/>
              <a:tabLst/>
              <a:defRPr/>
            </a:pPr>
            <a:r>
              <a:rPr kumimoji="0" lang="en-GB" sz="1200" b="1"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Target industry: </a:t>
            </a:r>
            <a:r>
              <a:rPr kumimoji="0" lang="en-GB" sz="120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Online Shopping, Cryptocurrency Platforms.</a:t>
            </a:r>
          </a:p>
          <a:p>
            <a:pPr marL="171450" marR="0" lvl="0" indent="-171450" defTabSz="1644650" rtl="0" eaLnBrk="1" fontAlgn="auto" latinLnBrk="0" hangingPunct="1">
              <a:lnSpc>
                <a:spcPts val="1500"/>
              </a:lnSpc>
              <a:spcAft>
                <a:spcPct val="35000"/>
              </a:spcAft>
              <a:buClrTx/>
              <a:buSzTx/>
              <a:buFont typeface="Wingdings" panose="05000000000000000000" pitchFamily="2" charset="2"/>
              <a:buChar char="§"/>
              <a:tabLst/>
              <a:defRPr/>
            </a:pPr>
            <a:r>
              <a:rPr kumimoji="0" lang="en-GB" sz="1200" b="1"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Target technology: </a:t>
            </a:r>
            <a:r>
              <a:rPr kumimoji="0" lang="en-GB" sz="120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JavaScript, Web Application, Windows.</a:t>
            </a:r>
          </a:p>
          <a:p>
            <a:pPr marL="171450" marR="0" lvl="0" indent="-171450" defTabSz="1644650" rtl="0" eaLnBrk="1" fontAlgn="auto" latinLnBrk="0" hangingPunct="1">
              <a:lnSpc>
                <a:spcPts val="1500"/>
              </a:lnSpc>
              <a:spcAft>
                <a:spcPct val="35000"/>
              </a:spcAft>
              <a:buClrTx/>
              <a:buSzTx/>
              <a:buFont typeface="Wingdings" panose="05000000000000000000" pitchFamily="2" charset="2"/>
              <a:buChar char="§"/>
              <a:tabLst/>
              <a:defRPr/>
            </a:pPr>
            <a:r>
              <a:rPr kumimoji="0" lang="en-GB" sz="1200" b="1"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Associated campaign: </a:t>
            </a:r>
            <a:r>
              <a:rPr kumimoji="0" lang="en-GB" sz="120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Mud Nationals.</a:t>
            </a:r>
            <a:endParaRPr kumimoji="0" lang="en-US" sz="1200" i="0" u="none" strike="noStrike" kern="1200" cap="none" spc="0" normalizeH="0" baseline="0" noProof="0">
              <a:ln>
                <a:noFill/>
              </a:ln>
              <a:solidFill>
                <a:schemeClr val="bg1"/>
              </a:solidFill>
              <a:effectLst/>
              <a:uLnTx/>
              <a:uFillTx/>
              <a:latin typeface="Century Gothic" panose="020B0502020202020204" pitchFamily="34" charset="0"/>
              <a:ea typeface="+mn-ea"/>
              <a:cs typeface="+mn-cs"/>
            </a:endParaRPr>
          </a:p>
        </p:txBody>
      </p:sp>
      <p:sp>
        <p:nvSpPr>
          <p:cNvPr id="19" name="Freeform: Shape 100">
            <a:extLst>
              <a:ext uri="{FF2B5EF4-FFF2-40B4-BE49-F238E27FC236}">
                <a16:creationId xmlns:a16="http://schemas.microsoft.com/office/drawing/2014/main" id="{C6DE1E15-5A34-AA0A-C04A-45E53E2C9DCD}"/>
              </a:ext>
            </a:extLst>
          </p:cNvPr>
          <p:cNvSpPr/>
          <p:nvPr/>
        </p:nvSpPr>
        <p:spPr>
          <a:xfrm>
            <a:off x="7899992" y="1723382"/>
            <a:ext cx="3982898" cy="4821962"/>
          </a:xfrm>
          <a:custGeom>
            <a:avLst/>
            <a:gdLst>
              <a:gd name="connsiteX0" fmla="*/ 0 w 1779546"/>
              <a:gd name="connsiteY0" fmla="*/ 0 h 571209"/>
              <a:gd name="connsiteX1" fmla="*/ 1779546 w 1779546"/>
              <a:gd name="connsiteY1" fmla="*/ 0 h 571209"/>
              <a:gd name="connsiteX2" fmla="*/ 1779546 w 1779546"/>
              <a:gd name="connsiteY2" fmla="*/ 571209 h 571209"/>
              <a:gd name="connsiteX3" fmla="*/ 0 w 1779546"/>
              <a:gd name="connsiteY3" fmla="*/ 571209 h 571209"/>
              <a:gd name="connsiteX4" fmla="*/ 0 w 1779546"/>
              <a:gd name="connsiteY4" fmla="*/ 0 h 571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546" h="571209">
                <a:moveTo>
                  <a:pt x="0" y="0"/>
                </a:moveTo>
                <a:lnTo>
                  <a:pt x="1779546" y="0"/>
                </a:lnTo>
                <a:lnTo>
                  <a:pt x="1779546" y="571209"/>
                </a:lnTo>
                <a:lnTo>
                  <a:pt x="0" y="571209"/>
                </a:lnTo>
                <a:lnTo>
                  <a:pt x="0" y="0"/>
                </a:lnTo>
                <a:close/>
              </a:path>
            </a:pathLst>
          </a:custGeom>
          <a:no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noAutofit/>
          </a:bodyPr>
          <a:lstStyle/>
          <a:p>
            <a:pPr marL="0" marR="0" lvl="0" indent="0" defTabSz="1644650" rtl="0" eaLnBrk="1" fontAlgn="auto" latinLnBrk="0" hangingPunct="1">
              <a:lnSpc>
                <a:spcPts val="1500"/>
              </a:lnSpc>
              <a:spcBef>
                <a:spcPct val="0"/>
              </a:spcBef>
              <a:spcAft>
                <a:spcPct val="35000"/>
              </a:spcAft>
              <a:buClrTx/>
              <a:buSzTx/>
              <a:buFontTx/>
              <a:buNone/>
              <a:tabLst/>
              <a:defRPr/>
            </a:pPr>
            <a:r>
              <a:rPr kumimoji="0" lang="en-US" b="1" i="0" u="none" strike="noStrike" kern="1200" cap="none" spc="0" normalizeH="0" baseline="0" noProof="0" err="1">
                <a:ln>
                  <a:noFill/>
                </a:ln>
                <a:solidFill>
                  <a:schemeClr val="bg1"/>
                </a:solidFill>
                <a:effectLst/>
                <a:uLnTx/>
                <a:uFillTx/>
                <a:latin typeface="Century Gothic" panose="020B0502020202020204" pitchFamily="34" charset="0"/>
                <a:ea typeface="+mn-ea"/>
                <a:cs typeface="+mn-cs"/>
              </a:rPr>
              <a:t>TinyMet</a:t>
            </a:r>
            <a:r>
              <a:rPr kumimoji="0" lang="en-US" b="1"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 </a:t>
            </a:r>
          </a:p>
          <a:p>
            <a:pPr marL="0" marR="0" lvl="0" indent="0" defTabSz="1644650" rtl="0" eaLnBrk="1" fontAlgn="auto" latinLnBrk="0" hangingPunct="1">
              <a:lnSpc>
                <a:spcPts val="1500"/>
              </a:lnSpc>
              <a:spcBef>
                <a:spcPct val="0"/>
              </a:spcBef>
              <a:spcAft>
                <a:spcPct val="35000"/>
              </a:spcAft>
              <a:buClrTx/>
              <a:buSzTx/>
              <a:buFontTx/>
              <a:buNone/>
              <a:tabLst/>
              <a:defRPr/>
            </a:pPr>
            <a:r>
              <a:rPr kumimoji="0" lang="en-US" b="1"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(TA505)</a:t>
            </a:r>
          </a:p>
          <a:p>
            <a:pPr marL="177800" marR="0" lvl="0" indent="-177800" defTabSz="1644650" rtl="0" eaLnBrk="1" fontAlgn="auto" latinLnBrk="0" hangingPunct="1">
              <a:lnSpc>
                <a:spcPts val="1500"/>
              </a:lnSpc>
              <a:spcBef>
                <a:spcPct val="0"/>
              </a:spcBef>
              <a:spcAft>
                <a:spcPct val="35000"/>
              </a:spcAft>
              <a:buClrTx/>
              <a:buSzTx/>
              <a:buFont typeface="Wingdings" panose="05000000000000000000" pitchFamily="2" charset="2"/>
              <a:buChar char="§"/>
              <a:tabLst/>
              <a:defRPr/>
            </a:pPr>
            <a:r>
              <a:rPr kumimoji="0" lang="en-GB" sz="120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The tools used in the attacks in Western Europe against two organizations operating in pharmaceutical and manufacturing industries in late January 2020, were traced to Silence and TA505. </a:t>
            </a:r>
          </a:p>
          <a:p>
            <a:pPr marL="180000" marR="0" lvl="0" indent="-171450" defTabSz="1644650" rtl="0" eaLnBrk="1" fontAlgn="auto" latinLnBrk="0" hangingPunct="1">
              <a:lnSpc>
                <a:spcPts val="1500"/>
              </a:lnSpc>
              <a:spcBef>
                <a:spcPct val="0"/>
              </a:spcBef>
              <a:spcAft>
                <a:spcPct val="35000"/>
              </a:spcAft>
              <a:buClrTx/>
              <a:buSzTx/>
              <a:buFont typeface="Wingdings" panose="05000000000000000000" pitchFamily="2" charset="2"/>
              <a:buChar char="§"/>
              <a:tabLst/>
              <a:defRPr/>
            </a:pPr>
            <a:r>
              <a:rPr kumimoji="0" lang="en-GB" sz="120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2 other executables had likely been deployed during the European campaign: an LPE exploit for CVE-2019-1405 and CVE-2019-1322 (comahawk.exe) and a Meterpreter stager </a:t>
            </a:r>
            <a:r>
              <a:rPr kumimoji="0" lang="en-GB" sz="1200" i="0" u="none" strike="noStrike" kern="1200" cap="none" spc="0" normalizeH="0" baseline="0" noProof="0" err="1">
                <a:ln>
                  <a:noFill/>
                </a:ln>
                <a:solidFill>
                  <a:schemeClr val="bg1"/>
                </a:solidFill>
                <a:effectLst/>
                <a:uLnTx/>
                <a:uFillTx/>
                <a:latin typeface="Century Gothic" panose="020B0502020202020204" pitchFamily="34" charset="0"/>
                <a:ea typeface="+mn-ea"/>
                <a:cs typeface="+mn-cs"/>
              </a:rPr>
              <a:t>TinyMet</a:t>
            </a:r>
            <a:r>
              <a:rPr kumimoji="0" lang="en-GB" sz="120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 </a:t>
            </a:r>
          </a:p>
          <a:p>
            <a:pPr marL="180000" marR="0" lvl="0" indent="-171450" defTabSz="1644650" rtl="0" eaLnBrk="1" fontAlgn="auto" latinLnBrk="0" hangingPunct="1">
              <a:lnSpc>
                <a:spcPts val="1500"/>
              </a:lnSpc>
              <a:spcBef>
                <a:spcPct val="0"/>
              </a:spcBef>
              <a:spcAft>
                <a:spcPct val="35000"/>
              </a:spcAft>
              <a:buClrTx/>
              <a:buSzTx/>
              <a:buFont typeface="Wingdings" panose="05000000000000000000" pitchFamily="2" charset="2"/>
              <a:buChar char="§"/>
              <a:tabLst/>
              <a:defRPr/>
            </a:pPr>
            <a:r>
              <a:rPr kumimoji="0" lang="en-GB" sz="1200" i="0" u="none" strike="noStrike" kern="1200" cap="none" spc="0" normalizeH="0" baseline="0" noProof="0" err="1">
                <a:ln>
                  <a:noFill/>
                </a:ln>
                <a:solidFill>
                  <a:schemeClr val="bg1"/>
                </a:solidFill>
                <a:effectLst/>
                <a:uLnTx/>
                <a:uFillTx/>
                <a:latin typeface="Century Gothic" panose="020B0502020202020204" pitchFamily="34" charset="0"/>
                <a:ea typeface="+mn-ea"/>
                <a:cs typeface="+mn-cs"/>
              </a:rPr>
              <a:t>TinyMet</a:t>
            </a:r>
            <a:r>
              <a:rPr kumimoji="0" lang="en-GB" sz="120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 was compressed using a packer developed by TA505. </a:t>
            </a:r>
          </a:p>
          <a:p>
            <a:pPr marL="180000" marR="0" lvl="0" indent="-171450" defTabSz="1644650" rtl="0" eaLnBrk="1" fontAlgn="auto" latinLnBrk="0" hangingPunct="1">
              <a:lnSpc>
                <a:spcPts val="1500"/>
              </a:lnSpc>
              <a:spcBef>
                <a:spcPct val="0"/>
              </a:spcBef>
              <a:spcAft>
                <a:spcPct val="35000"/>
              </a:spcAft>
              <a:buClrTx/>
              <a:buSzTx/>
              <a:buFont typeface="Wingdings" panose="05000000000000000000" pitchFamily="2" charset="2"/>
              <a:buChar char="§"/>
              <a:tabLst/>
              <a:defRPr/>
            </a:pPr>
            <a:r>
              <a:rPr kumimoji="0" lang="en-GB" sz="1200" i="0" u="none" strike="noStrike" kern="1200" cap="none" spc="0" normalizeH="0" baseline="0" noProof="0" err="1">
                <a:ln>
                  <a:noFill/>
                </a:ln>
                <a:solidFill>
                  <a:schemeClr val="bg1"/>
                </a:solidFill>
                <a:effectLst/>
                <a:uLnTx/>
                <a:uFillTx/>
                <a:latin typeface="Century Gothic" panose="020B0502020202020204" pitchFamily="34" charset="0"/>
                <a:ea typeface="+mn-ea"/>
                <a:cs typeface="+mn-cs"/>
              </a:rPr>
              <a:t>TinyMet</a:t>
            </a:r>
            <a:r>
              <a:rPr kumimoji="0" lang="en-GB" sz="120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 is an open-source Meterpreter-based reverse shell, providing the attackers with access to the target host.</a:t>
            </a:r>
          </a:p>
          <a:p>
            <a:pPr marL="171450" marR="0" lvl="0" indent="-171450" defTabSz="1644650" rtl="0" eaLnBrk="1" fontAlgn="auto" latinLnBrk="0" hangingPunct="1">
              <a:lnSpc>
                <a:spcPts val="1500"/>
              </a:lnSpc>
              <a:spcAft>
                <a:spcPct val="35000"/>
              </a:spcAft>
              <a:buClrTx/>
              <a:buSzTx/>
              <a:buFont typeface="Wingdings" panose="05000000000000000000" pitchFamily="2" charset="2"/>
              <a:buChar char="§"/>
              <a:tabLst/>
              <a:defRPr/>
            </a:pPr>
            <a:r>
              <a:rPr kumimoji="0" lang="en-GB" sz="1200" b="1"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TTP's: </a:t>
            </a:r>
            <a:r>
              <a:rPr kumimoji="0" lang="en-GB" sz="120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Vulnerabilities &amp; Exploits.</a:t>
            </a:r>
          </a:p>
          <a:p>
            <a:pPr marL="171450" marR="0" lvl="0" indent="-171450" defTabSz="1644650" rtl="0" eaLnBrk="1" fontAlgn="auto" latinLnBrk="0" hangingPunct="1">
              <a:lnSpc>
                <a:spcPts val="1500"/>
              </a:lnSpc>
              <a:spcAft>
                <a:spcPct val="35000"/>
              </a:spcAft>
              <a:buClrTx/>
              <a:buSzTx/>
              <a:buFont typeface="Wingdings" panose="05000000000000000000" pitchFamily="2" charset="2"/>
              <a:buChar char="§"/>
              <a:tabLst/>
              <a:defRPr/>
            </a:pPr>
            <a:r>
              <a:rPr kumimoji="0" lang="en-GB" sz="1200" b="1"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Target geography: </a:t>
            </a:r>
            <a:r>
              <a:rPr kumimoji="0" lang="en-GB" sz="120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Belgium, Germany.</a:t>
            </a:r>
          </a:p>
          <a:p>
            <a:pPr marL="171450" marR="0" lvl="0" indent="-171450" defTabSz="1644650" rtl="0" eaLnBrk="1" fontAlgn="auto" latinLnBrk="0" hangingPunct="1">
              <a:lnSpc>
                <a:spcPts val="1500"/>
              </a:lnSpc>
              <a:spcAft>
                <a:spcPct val="35000"/>
              </a:spcAft>
              <a:buClrTx/>
              <a:buSzTx/>
              <a:buFont typeface="Wingdings" panose="05000000000000000000" pitchFamily="2" charset="2"/>
              <a:buChar char="§"/>
              <a:tabLst/>
              <a:defRPr/>
            </a:pPr>
            <a:r>
              <a:rPr kumimoji="0" lang="en-GB" sz="1200" b="1"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Target technology: </a:t>
            </a:r>
            <a:r>
              <a:rPr kumimoji="0" lang="en-GB" sz="120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Windows.</a:t>
            </a:r>
          </a:p>
          <a:p>
            <a:pPr marL="171450" marR="0" lvl="0" indent="-171450" defTabSz="1644650" rtl="0" eaLnBrk="1" fontAlgn="auto" latinLnBrk="0" hangingPunct="1">
              <a:lnSpc>
                <a:spcPts val="1500"/>
              </a:lnSpc>
              <a:spcAft>
                <a:spcPct val="35000"/>
              </a:spcAft>
              <a:buClrTx/>
              <a:buSzTx/>
              <a:buFont typeface="Wingdings" panose="05000000000000000000" pitchFamily="2" charset="2"/>
              <a:buChar char="§"/>
              <a:tabLst/>
              <a:defRPr/>
            </a:pPr>
            <a:r>
              <a:rPr kumimoji="0" lang="en-GB" sz="1200" b="1"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Associated campaign: </a:t>
            </a:r>
            <a:r>
              <a:rPr kumimoji="0" lang="en-GB" sz="120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night blood.</a:t>
            </a:r>
          </a:p>
          <a:p>
            <a:pPr marL="0" marR="0" lvl="0" indent="0" defTabSz="1644650" rtl="0" eaLnBrk="1" fontAlgn="auto" latinLnBrk="0" hangingPunct="1">
              <a:lnSpc>
                <a:spcPts val="1500"/>
              </a:lnSpc>
              <a:spcBef>
                <a:spcPct val="0"/>
              </a:spcBef>
              <a:spcAft>
                <a:spcPct val="35000"/>
              </a:spcAft>
              <a:buClrTx/>
              <a:buSzTx/>
              <a:buFontTx/>
              <a:buNone/>
              <a:tabLst/>
              <a:defRPr/>
            </a:pPr>
            <a:endParaRPr kumimoji="0" lang="en-US" b="1" i="0" u="none" strike="noStrike" kern="1200" cap="none" spc="0" normalizeH="0" baseline="0" noProof="0">
              <a:ln>
                <a:noFill/>
              </a:ln>
              <a:solidFill>
                <a:schemeClr val="bg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652973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A46BB24-CA63-4A94-818E-4EE08277AEAA}"/>
              </a:ext>
            </a:extLst>
          </p:cNvPr>
          <p:cNvSpPr/>
          <p:nvPr/>
        </p:nvSpPr>
        <p:spPr>
          <a:xfrm>
            <a:off x="0" y="2919904"/>
            <a:ext cx="12192000" cy="39825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F44C9C0E-B6F3-4575-8160-0AF6C5F9EE7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2000" cy="2922410"/>
          </a:xfrm>
          <a:prstGeom prst="rect">
            <a:avLst/>
          </a:prstGeom>
        </p:spPr>
      </p:pic>
      <p:sp>
        <p:nvSpPr>
          <p:cNvPr id="11" name="TextBox 10">
            <a:extLst>
              <a:ext uri="{FF2B5EF4-FFF2-40B4-BE49-F238E27FC236}">
                <a16:creationId xmlns:a16="http://schemas.microsoft.com/office/drawing/2014/main" id="{05FAB859-9EA4-4AF3-B257-CB1387D000CA}"/>
              </a:ext>
            </a:extLst>
          </p:cNvPr>
          <p:cNvSpPr txBox="1"/>
          <p:nvPr/>
        </p:nvSpPr>
        <p:spPr>
          <a:xfrm>
            <a:off x="1152629" y="3356778"/>
            <a:ext cx="3653597" cy="92157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marL="0" marR="0" lvl="0" indent="0" algn="l" defTabSz="622300" rtl="0" eaLnBrk="1" fontAlgn="auto" latinLnBrk="0" hangingPunct="1">
              <a:lnSpc>
                <a:spcPct val="90000"/>
              </a:lnSpc>
              <a:spcBef>
                <a:spcPct val="0"/>
              </a:spcBef>
              <a:spcAft>
                <a:spcPct val="35000"/>
              </a:spcAft>
              <a:buClrTx/>
              <a:buSzTx/>
              <a:buFontTx/>
              <a:buNone/>
              <a:tabLst/>
              <a:defRPr/>
            </a:pPr>
            <a:r>
              <a:rPr kumimoji="0" lang="en-SG" sz="1800" b="0" i="0" u="none" strike="noStrike" kern="1200" cap="none" spc="0" normalizeH="0" baseline="0" noProof="0">
                <a:ln>
                  <a:noFill/>
                </a:ln>
                <a:solidFill>
                  <a:prstClr val="white"/>
                </a:solidFill>
                <a:effectLst/>
                <a:uLnTx/>
                <a:uFillTx/>
                <a:latin typeface="Century Gothic" panose="020F0302020204030204"/>
                <a:ea typeface="+mn-ea"/>
                <a:cs typeface="+mn-cs"/>
              </a:rPr>
              <a:t>NO VISIBILITY ON EXTERNAL THREAT LANDSCAPE</a:t>
            </a:r>
          </a:p>
          <a:p>
            <a:pPr marL="0" marR="0" lvl="0" indent="0" algn="l" defTabSz="622300" rtl="0" eaLnBrk="1" fontAlgn="auto" latinLnBrk="0" hangingPunct="1">
              <a:lnSpc>
                <a:spcPct val="90000"/>
              </a:lnSpc>
              <a:spcBef>
                <a:spcPct val="0"/>
              </a:spcBef>
              <a:spcAft>
                <a:spcPct val="3500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3" name="TextBox 12">
            <a:extLst>
              <a:ext uri="{FF2B5EF4-FFF2-40B4-BE49-F238E27FC236}">
                <a16:creationId xmlns:a16="http://schemas.microsoft.com/office/drawing/2014/main" id="{1E3241C5-E1CA-44E7-878B-53A2ED0FF7B1}"/>
              </a:ext>
            </a:extLst>
          </p:cNvPr>
          <p:cNvSpPr txBox="1"/>
          <p:nvPr/>
        </p:nvSpPr>
        <p:spPr>
          <a:xfrm>
            <a:off x="1157911" y="4404914"/>
            <a:ext cx="2839728" cy="134964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marL="0" marR="0" lvl="0" indent="0" algn="l" defTabSz="622300" rtl="0" eaLnBrk="1" fontAlgn="auto" latinLnBrk="0" hangingPunct="1">
              <a:lnSpc>
                <a:spcPct val="90000"/>
              </a:lnSpc>
              <a:spcBef>
                <a:spcPct val="0"/>
              </a:spcBef>
              <a:spcAft>
                <a:spcPct val="35000"/>
              </a:spcAft>
              <a:buClrTx/>
              <a:buSzTx/>
              <a:buFontTx/>
              <a:buNone/>
              <a:tabLst/>
              <a:defRPr/>
            </a:pPr>
            <a:r>
              <a:rPr kumimoji="0" lang="en-SG" sz="1800" b="0" i="0" u="none" strike="noStrike" kern="1200" cap="none" spc="0" normalizeH="0" baseline="0" noProof="0">
                <a:ln>
                  <a:noFill/>
                </a:ln>
                <a:solidFill>
                  <a:prstClr val="white"/>
                </a:solidFill>
                <a:effectLst/>
                <a:uLnTx/>
                <a:uFillTx/>
                <a:latin typeface="Century Gothic" panose="020F0302020204030204"/>
                <a:ea typeface="+mn-ea"/>
                <a:cs typeface="+mn-cs"/>
              </a:rPr>
              <a:t>LIMITED AWARENESS ON SHADOW IT, BRAND RISK</a:t>
            </a:r>
          </a:p>
          <a:p>
            <a:pPr marL="0" marR="0" lvl="0" indent="0" algn="l" defTabSz="622300" rtl="0" eaLnBrk="1" fontAlgn="auto" latinLnBrk="0" hangingPunct="1">
              <a:lnSpc>
                <a:spcPct val="90000"/>
              </a:lnSpc>
              <a:spcBef>
                <a:spcPct val="0"/>
              </a:spcBef>
              <a:spcAft>
                <a:spcPct val="3500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a:p>
            <a:pPr marL="0" marR="0" lvl="1" indent="0" algn="l" defTabSz="622300" rtl="0" eaLnBrk="1" fontAlgn="auto" latinLnBrk="0" hangingPunct="1">
              <a:lnSpc>
                <a:spcPct val="90000"/>
              </a:lnSpc>
              <a:spcBef>
                <a:spcPct val="0"/>
              </a:spcBef>
              <a:spcAft>
                <a:spcPct val="1500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2" name="Rectangle 11">
            <a:extLst>
              <a:ext uri="{FF2B5EF4-FFF2-40B4-BE49-F238E27FC236}">
                <a16:creationId xmlns:a16="http://schemas.microsoft.com/office/drawing/2014/main" id="{FDACBD9B-69B4-46FF-A57D-9BEE983C99C9}"/>
              </a:ext>
            </a:extLst>
          </p:cNvPr>
          <p:cNvSpPr/>
          <p:nvPr/>
        </p:nvSpPr>
        <p:spPr>
          <a:xfrm>
            <a:off x="0" y="4203"/>
            <a:ext cx="12192000" cy="2935648"/>
          </a:xfrm>
          <a:prstGeom prst="rect">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B38BFCEB-0544-45C4-AC0C-558090D8B104}"/>
              </a:ext>
            </a:extLst>
          </p:cNvPr>
          <p:cNvSpPr txBox="1"/>
          <p:nvPr/>
        </p:nvSpPr>
        <p:spPr>
          <a:xfrm>
            <a:off x="472161" y="811930"/>
            <a:ext cx="5333216"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u="none" strike="noStrike" kern="1200" cap="none" spc="0" normalizeH="0" baseline="0" noProof="0" dirty="0">
                <a:ln>
                  <a:noFill/>
                </a:ln>
                <a:solidFill>
                  <a:prstClr val="white"/>
                </a:solidFill>
                <a:effectLst/>
                <a:uLnTx/>
                <a:uFillTx/>
                <a:latin typeface="Century Gothic" panose="020B0502020202020204" pitchFamily="34" charset="0"/>
                <a:ea typeface="Yu Mincho" panose="02020400000000000000" pitchFamily="18" charset="-128"/>
                <a:cs typeface="Calibri" panose="020F0502020204030204" pitchFamily="34" charset="0"/>
              </a:rPr>
              <a:t>Why </a:t>
            </a:r>
            <a:r>
              <a:rPr lang="en-US" sz="3200" dirty="0">
                <a:solidFill>
                  <a:prstClr val="white"/>
                </a:solidFill>
                <a:latin typeface="Century Gothic" panose="020B0502020202020204" pitchFamily="34" charset="0"/>
                <a:ea typeface="Yu Mincho" panose="02020400000000000000" pitchFamily="18" charset="-128"/>
                <a:cs typeface="Calibri" panose="020F0502020204030204" pitchFamily="34" charset="0"/>
              </a:rPr>
              <a:t>do </a:t>
            </a:r>
            <a:r>
              <a:rPr lang="en-US" sz="3200" b="1" i="1" dirty="0">
                <a:solidFill>
                  <a:prstClr val="white"/>
                </a:solidFill>
                <a:latin typeface="Century Gothic" panose="020B0502020202020204" pitchFamily="34" charset="0"/>
                <a:ea typeface="Yu Mincho" panose="02020400000000000000" pitchFamily="18" charset="-128"/>
                <a:cs typeface="Calibri" panose="020F0502020204030204" pitchFamily="34" charset="0"/>
              </a:rPr>
              <a:t>cyber</a:t>
            </a:r>
            <a:r>
              <a:rPr kumimoji="0" lang="en-US" sz="3200" b="1" i="1" u="none" strike="noStrike" kern="1200" cap="none" spc="0" normalizeH="0" baseline="0" noProof="0" dirty="0">
                <a:ln>
                  <a:noFill/>
                </a:ln>
                <a:solidFill>
                  <a:prstClr val="white"/>
                </a:solidFill>
                <a:effectLst/>
                <a:uLnTx/>
                <a:uFillTx/>
                <a:latin typeface="Century Gothic" panose="020B0502020202020204" pitchFamily="34" charset="0"/>
                <a:ea typeface="Yu Mincho" panose="02020400000000000000" pitchFamily="18" charset="-128"/>
                <a:cs typeface="Calibri" panose="020F0502020204030204" pitchFamily="34" charset="0"/>
              </a:rPr>
              <a:t>attacks</a:t>
            </a:r>
            <a:r>
              <a:rPr kumimoji="0" lang="en-US" sz="3200" u="none" strike="noStrike" kern="1200" cap="none" spc="0" normalizeH="0" baseline="0" noProof="0" dirty="0">
                <a:ln>
                  <a:noFill/>
                </a:ln>
                <a:solidFill>
                  <a:prstClr val="white"/>
                </a:solidFill>
                <a:effectLst/>
                <a:uLnTx/>
                <a:uFillTx/>
                <a:latin typeface="Century Gothic" panose="020B0502020202020204" pitchFamily="34" charset="0"/>
                <a:ea typeface="Yu Mincho" panose="02020400000000000000" pitchFamily="18" charset="-128"/>
                <a:cs typeface="Calibri" panose="020F0502020204030204" pitchFamily="34" charset="0"/>
              </a:rPr>
              <a:t> continue to be successful?</a:t>
            </a:r>
            <a:endParaRPr kumimoji="0" lang="en-US" sz="2800" u="none" strike="noStrike" kern="1200" cap="none" spc="0" normalizeH="0" baseline="0" noProof="0" dirty="0">
              <a:ln>
                <a:noFill/>
              </a:ln>
              <a:solidFill>
                <a:prstClr val="white"/>
              </a:solidFill>
              <a:effectLst/>
              <a:uLnTx/>
              <a:uFillTx/>
              <a:latin typeface="Century Gothic" panose="020B0502020202020204" pitchFamily="34" charset="0"/>
              <a:ea typeface="Yu Mincho" panose="02020400000000000000" pitchFamily="18" charset="-128"/>
              <a:cs typeface="Calibri" panose="020F0502020204030204" pitchFamily="34" charset="0"/>
            </a:endParaRPr>
          </a:p>
        </p:txBody>
      </p:sp>
      <p:sp>
        <p:nvSpPr>
          <p:cNvPr id="14" name="TextBox 13">
            <a:extLst>
              <a:ext uri="{FF2B5EF4-FFF2-40B4-BE49-F238E27FC236}">
                <a16:creationId xmlns:a16="http://schemas.microsoft.com/office/drawing/2014/main" id="{AD9E0D28-2AF0-4237-BBFF-FD3C96770417}"/>
              </a:ext>
            </a:extLst>
          </p:cNvPr>
          <p:cNvSpPr txBox="1"/>
          <p:nvPr/>
        </p:nvSpPr>
        <p:spPr>
          <a:xfrm>
            <a:off x="8676886" y="3281529"/>
            <a:ext cx="3229490" cy="1384995"/>
          </a:xfrm>
          <a:prstGeom prst="rect">
            <a:avLst/>
          </a:prstGeom>
          <a:noFill/>
        </p:spPr>
        <p:txBody>
          <a:bodyPr wrap="square">
            <a:spAutoFit/>
          </a:bodyPr>
          <a:lstStyle/>
          <a:p>
            <a:pPr marL="285750" marR="0" lvl="0" indent="-285750" algn="l" defTabSz="829544"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Uptrend in Cybercrime</a:t>
            </a:r>
          </a:p>
          <a:p>
            <a:pPr marL="285750" marR="0" lvl="0" indent="-285750" algn="l" defTabSz="829544"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SG" sz="1400" b="0" i="0" u="none" strike="noStrike" kern="1200" cap="none" spc="0" normalizeH="0" baseline="0" noProof="0">
                <a:ln>
                  <a:noFill/>
                </a:ln>
                <a:solidFill>
                  <a:prstClr val="white"/>
                </a:solidFill>
                <a:effectLst/>
                <a:uLnTx/>
                <a:uFillTx/>
                <a:latin typeface="Century Gothic" panose="020F0302020204030204"/>
                <a:ea typeface="+mn-ea"/>
                <a:cs typeface="+mn-cs"/>
              </a:rPr>
              <a:t>‘Events-Focused’ approach is simply not effective</a:t>
            </a:r>
          </a:p>
          <a:p>
            <a:pPr marL="285750" marR="0" lvl="0" indent="-285750" algn="l" defTabSz="829544"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SG" sz="1400" b="0" i="0" u="none" strike="noStrike" kern="1200" cap="none" spc="0" normalizeH="0" baseline="0" noProof="0">
                <a:ln>
                  <a:noFill/>
                </a:ln>
                <a:solidFill>
                  <a:prstClr val="white"/>
                </a:solidFill>
                <a:effectLst/>
                <a:uLnTx/>
                <a:uFillTx/>
                <a:latin typeface="Century Gothic" panose="020F0302020204030204"/>
                <a:ea typeface="+mn-ea"/>
                <a:cs typeface="+mn-cs"/>
              </a:rPr>
              <a:t>No contextual details</a:t>
            </a:r>
          </a:p>
          <a:p>
            <a:pPr marL="285750" marR="0" lvl="0" indent="-285750" algn="l" defTabSz="829544"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And more..</a:t>
            </a:r>
          </a:p>
          <a:p>
            <a:pPr marL="0" marR="0" lvl="0" indent="0" algn="l" defTabSz="829544"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6" name="TextBox 15">
            <a:extLst>
              <a:ext uri="{FF2B5EF4-FFF2-40B4-BE49-F238E27FC236}">
                <a16:creationId xmlns:a16="http://schemas.microsoft.com/office/drawing/2014/main" id="{6F0F73AF-CACC-461C-A361-75B62DA236F8}"/>
              </a:ext>
            </a:extLst>
          </p:cNvPr>
          <p:cNvSpPr txBox="1"/>
          <p:nvPr/>
        </p:nvSpPr>
        <p:spPr>
          <a:xfrm>
            <a:off x="5020603" y="3336656"/>
            <a:ext cx="3678425" cy="134964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marL="0" marR="0" lvl="0" indent="0" algn="l" defTabSz="622300" rtl="0" eaLnBrk="1" fontAlgn="auto" latinLnBrk="0" hangingPunct="1">
              <a:lnSpc>
                <a:spcPct val="90000"/>
              </a:lnSpc>
              <a:spcBef>
                <a:spcPct val="0"/>
              </a:spcBef>
              <a:spcAft>
                <a:spcPct val="35000"/>
              </a:spcAft>
              <a:buClrTx/>
              <a:buSzTx/>
              <a:buFontTx/>
              <a:buNone/>
              <a:tabLst/>
              <a:defRPr/>
            </a:pPr>
            <a:r>
              <a:rPr kumimoji="0" lang="en-SG" sz="1800" b="0" i="0" u="none" strike="noStrike" kern="1200" cap="none" spc="0" normalizeH="0" baseline="0" noProof="0">
                <a:ln>
                  <a:noFill/>
                </a:ln>
                <a:solidFill>
                  <a:prstClr val="white"/>
                </a:solidFill>
                <a:effectLst/>
                <a:uLnTx/>
                <a:uFillTx/>
                <a:latin typeface="Century Gothic" panose="020F0302020204030204"/>
                <a:ea typeface="+mn-ea"/>
                <a:cs typeface="+mn-cs"/>
              </a:rPr>
              <a:t>INWARD-LOOKING WAY OF MANAGING CYBER POSTURE</a:t>
            </a:r>
          </a:p>
          <a:p>
            <a:pPr marL="0" marR="0" lvl="0" indent="0" algn="l" defTabSz="622300" rtl="0" eaLnBrk="1" fontAlgn="auto" latinLnBrk="0" hangingPunct="1">
              <a:lnSpc>
                <a:spcPct val="90000"/>
              </a:lnSpc>
              <a:spcBef>
                <a:spcPct val="0"/>
              </a:spcBef>
              <a:spcAft>
                <a:spcPct val="3500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a:p>
            <a:pPr marL="0" marR="0" lvl="1" indent="0" algn="l" defTabSz="622300" rtl="0" eaLnBrk="1" fontAlgn="auto" latinLnBrk="0" hangingPunct="1">
              <a:lnSpc>
                <a:spcPct val="90000"/>
              </a:lnSpc>
              <a:spcBef>
                <a:spcPct val="0"/>
              </a:spcBef>
              <a:spcAft>
                <a:spcPct val="1500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8" name="TextBox 17">
            <a:extLst>
              <a:ext uri="{FF2B5EF4-FFF2-40B4-BE49-F238E27FC236}">
                <a16:creationId xmlns:a16="http://schemas.microsoft.com/office/drawing/2014/main" id="{764D86D0-D0E8-4F07-9EB0-21A0756B347C}"/>
              </a:ext>
            </a:extLst>
          </p:cNvPr>
          <p:cNvSpPr txBox="1"/>
          <p:nvPr/>
        </p:nvSpPr>
        <p:spPr>
          <a:xfrm>
            <a:off x="1139944" y="5426684"/>
            <a:ext cx="2839728" cy="134964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marL="0" marR="0" lvl="0" indent="0" algn="l" defTabSz="622300" rtl="0" eaLnBrk="1" fontAlgn="auto" latinLnBrk="0" hangingPunct="1">
              <a:lnSpc>
                <a:spcPct val="90000"/>
              </a:lnSpc>
              <a:spcBef>
                <a:spcPct val="0"/>
              </a:spcBef>
              <a:spcAft>
                <a:spcPct val="35000"/>
              </a:spcAft>
              <a:buClrTx/>
              <a:buSzTx/>
              <a:buFontTx/>
              <a:buNone/>
              <a:tabLst/>
              <a:defRPr/>
            </a:pPr>
            <a:r>
              <a:rPr kumimoji="0" lang="en-SG" sz="1800" b="0" i="0" u="none" strike="noStrike" kern="1200" cap="none" spc="0" normalizeH="0" baseline="0" noProof="0">
                <a:ln>
                  <a:noFill/>
                </a:ln>
                <a:solidFill>
                  <a:prstClr val="white"/>
                </a:solidFill>
                <a:effectLst/>
                <a:uLnTx/>
                <a:uFillTx/>
                <a:latin typeface="Century Gothic" panose="020F0302020204030204"/>
                <a:ea typeface="+mn-ea"/>
                <a:cs typeface="+mn-cs"/>
              </a:rPr>
              <a:t>EXTENSIVE EXPLOITABLE DIGITAL FOOTPRINT</a:t>
            </a:r>
          </a:p>
          <a:p>
            <a:pPr marL="0" marR="0" lvl="0" indent="0" algn="l" defTabSz="622300" rtl="0" eaLnBrk="1" fontAlgn="auto" latinLnBrk="0" hangingPunct="1">
              <a:lnSpc>
                <a:spcPct val="90000"/>
              </a:lnSpc>
              <a:spcBef>
                <a:spcPct val="0"/>
              </a:spcBef>
              <a:spcAft>
                <a:spcPct val="3500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a:p>
            <a:pPr marL="0" marR="0" lvl="1" indent="0" algn="l" defTabSz="622300" rtl="0" eaLnBrk="1" fontAlgn="auto" latinLnBrk="0" hangingPunct="1">
              <a:lnSpc>
                <a:spcPct val="90000"/>
              </a:lnSpc>
              <a:spcBef>
                <a:spcPct val="0"/>
              </a:spcBef>
              <a:spcAft>
                <a:spcPct val="1500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1" name="TextBox 20">
            <a:extLst>
              <a:ext uri="{FF2B5EF4-FFF2-40B4-BE49-F238E27FC236}">
                <a16:creationId xmlns:a16="http://schemas.microsoft.com/office/drawing/2014/main" id="{12055949-FAD4-4FC3-8B99-47B243F02C13}"/>
              </a:ext>
            </a:extLst>
          </p:cNvPr>
          <p:cNvSpPr txBox="1"/>
          <p:nvPr/>
        </p:nvSpPr>
        <p:spPr>
          <a:xfrm>
            <a:off x="5064886" y="4387788"/>
            <a:ext cx="3524038" cy="134964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marL="0" marR="0" lvl="0" indent="0" algn="l" defTabSz="6223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rPr>
              <a:t>EXPANDING CONNECTED 3RD PARTY SYSTEMS</a:t>
            </a:r>
          </a:p>
          <a:p>
            <a:pPr marL="0" marR="0" lvl="1" indent="0" algn="l" defTabSz="622300" rtl="0" eaLnBrk="1" fontAlgn="auto" latinLnBrk="0" hangingPunct="1">
              <a:lnSpc>
                <a:spcPct val="90000"/>
              </a:lnSpc>
              <a:spcBef>
                <a:spcPct val="0"/>
              </a:spcBef>
              <a:spcAft>
                <a:spcPct val="1500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pic>
        <p:nvPicPr>
          <p:cNvPr id="22" name="Graphic 21" descr="Badge 3 outline">
            <a:extLst>
              <a:ext uri="{FF2B5EF4-FFF2-40B4-BE49-F238E27FC236}">
                <a16:creationId xmlns:a16="http://schemas.microsoft.com/office/drawing/2014/main" id="{A8524602-E220-4B43-8CB4-5F4B2ECC2B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1477" y="5426684"/>
            <a:ext cx="540439" cy="540439"/>
          </a:xfrm>
          <a:prstGeom prst="rect">
            <a:avLst/>
          </a:prstGeom>
        </p:spPr>
      </p:pic>
      <p:pic>
        <p:nvPicPr>
          <p:cNvPr id="23" name="Graphic 22" descr="Badge 1 outline">
            <a:extLst>
              <a:ext uri="{FF2B5EF4-FFF2-40B4-BE49-F238E27FC236}">
                <a16:creationId xmlns:a16="http://schemas.microsoft.com/office/drawing/2014/main" id="{FD4F3559-6D6F-475D-BD42-7565418794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4665" y="3348892"/>
            <a:ext cx="540439" cy="540439"/>
          </a:xfrm>
          <a:prstGeom prst="rect">
            <a:avLst/>
          </a:prstGeom>
        </p:spPr>
      </p:pic>
      <p:pic>
        <p:nvPicPr>
          <p:cNvPr id="24" name="Graphic 23" descr="Badge outline">
            <a:extLst>
              <a:ext uri="{FF2B5EF4-FFF2-40B4-BE49-F238E27FC236}">
                <a16:creationId xmlns:a16="http://schemas.microsoft.com/office/drawing/2014/main" id="{8BC5D068-A96F-44FD-B0E1-2378B41E8D3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1477" y="4387788"/>
            <a:ext cx="540439" cy="540439"/>
          </a:xfrm>
          <a:prstGeom prst="rect">
            <a:avLst/>
          </a:prstGeom>
        </p:spPr>
      </p:pic>
      <p:pic>
        <p:nvPicPr>
          <p:cNvPr id="25" name="Graphic 24" descr="Badge 5 outline">
            <a:extLst>
              <a:ext uri="{FF2B5EF4-FFF2-40B4-BE49-F238E27FC236}">
                <a16:creationId xmlns:a16="http://schemas.microsoft.com/office/drawing/2014/main" id="{FA5EAECA-534E-4F45-B16D-C61654E3F05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164" y="4347261"/>
            <a:ext cx="540439" cy="540439"/>
          </a:xfrm>
          <a:prstGeom prst="rect">
            <a:avLst/>
          </a:prstGeom>
        </p:spPr>
      </p:pic>
      <p:pic>
        <p:nvPicPr>
          <p:cNvPr id="26" name="Graphic 25" descr="Badge 4 outline">
            <a:extLst>
              <a:ext uri="{FF2B5EF4-FFF2-40B4-BE49-F238E27FC236}">
                <a16:creationId xmlns:a16="http://schemas.microsoft.com/office/drawing/2014/main" id="{93C0B23A-6726-41E1-8438-E904BD5A780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464277" y="3339337"/>
            <a:ext cx="540439" cy="540439"/>
          </a:xfrm>
          <a:prstGeom prst="rect">
            <a:avLst/>
          </a:prstGeom>
        </p:spPr>
      </p:pic>
      <p:pic>
        <p:nvPicPr>
          <p:cNvPr id="27" name="Picture 26" descr="Icon  Description automatically generated with medium confidence">
            <a:extLst>
              <a:ext uri="{FF2B5EF4-FFF2-40B4-BE49-F238E27FC236}">
                <a16:creationId xmlns:a16="http://schemas.microsoft.com/office/drawing/2014/main" id="{C22E9CF6-EB34-4570-9681-AD4F20EFC17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630895" y="336117"/>
            <a:ext cx="1200263" cy="775757"/>
          </a:xfrm>
          <a:prstGeom prst="rect">
            <a:avLst/>
          </a:prstGeom>
        </p:spPr>
      </p:pic>
      <p:pic>
        <p:nvPicPr>
          <p:cNvPr id="19" name="Graphic 18" descr="Badge 6 outline">
            <a:extLst>
              <a:ext uri="{FF2B5EF4-FFF2-40B4-BE49-F238E27FC236}">
                <a16:creationId xmlns:a16="http://schemas.microsoft.com/office/drawing/2014/main" id="{AA236A6F-D242-4404-8C32-6FE5D8699FC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480164" y="5415541"/>
            <a:ext cx="540439" cy="540439"/>
          </a:xfrm>
          <a:prstGeom prst="rect">
            <a:avLst/>
          </a:prstGeom>
        </p:spPr>
      </p:pic>
      <p:sp>
        <p:nvSpPr>
          <p:cNvPr id="28" name="TextBox 27">
            <a:extLst>
              <a:ext uri="{FF2B5EF4-FFF2-40B4-BE49-F238E27FC236}">
                <a16:creationId xmlns:a16="http://schemas.microsoft.com/office/drawing/2014/main" id="{E2ECF7FF-8AD9-4254-8D06-AF9FCC9AFF8D}"/>
              </a:ext>
            </a:extLst>
          </p:cNvPr>
          <p:cNvSpPr txBox="1"/>
          <p:nvPr/>
        </p:nvSpPr>
        <p:spPr>
          <a:xfrm>
            <a:off x="5082263" y="5446876"/>
            <a:ext cx="3524038" cy="134964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marL="0" marR="0" lvl="0" indent="0" algn="l" defTabSz="6223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rPr>
              <a:t>COMPLEX CYBERSECURITY SYSTEMS AND CONTROLS</a:t>
            </a:r>
          </a:p>
          <a:p>
            <a:pPr marL="0" marR="0" lvl="1" indent="0" algn="l" defTabSz="622300" rtl="0" eaLnBrk="1" fontAlgn="auto" latinLnBrk="0" hangingPunct="1">
              <a:lnSpc>
                <a:spcPct val="90000"/>
              </a:lnSpc>
              <a:spcBef>
                <a:spcPct val="0"/>
              </a:spcBef>
              <a:spcAft>
                <a:spcPct val="1500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006125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A58AD6D-1722-43AB-AFF0-62720A27FB01}"/>
              </a:ext>
            </a:extLst>
          </p:cNvPr>
          <p:cNvSpPr/>
          <p:nvPr/>
        </p:nvSpPr>
        <p:spPr>
          <a:xfrm>
            <a:off x="0" y="2939868"/>
            <a:ext cx="12192000" cy="39181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B6F57F8-C79C-4AC0-B656-F3C33CFA5620}"/>
              </a:ext>
            </a:extLst>
          </p:cNvPr>
          <p:cNvSpPr txBox="1"/>
          <p:nvPr/>
        </p:nvSpPr>
        <p:spPr>
          <a:xfrm>
            <a:off x="5938284" y="3117855"/>
            <a:ext cx="5686802" cy="3785652"/>
          </a:xfrm>
          <a:prstGeom prst="rect">
            <a:avLst/>
          </a:prstGeom>
          <a:noFill/>
        </p:spPr>
        <p:txBody>
          <a:bodyPr wrap="square">
            <a:spAutoFit/>
          </a:bodyPr>
          <a:lstStyle/>
          <a:p>
            <a:pPr marL="285750" lvl="0" indent="-285750">
              <a:buFont typeface="Wingdings" panose="05000000000000000000" pitchFamily="2" charset="2"/>
              <a:buChar char="v"/>
            </a:pPr>
            <a:r>
              <a:rPr lang="en-US" sz="2000">
                <a:solidFill>
                  <a:schemeClr val="bg1"/>
                </a:solidFill>
                <a:effectLst/>
                <a:latin typeface="Century Gothic" panose="020B0502020202020204" pitchFamily="34" charset="0"/>
                <a:ea typeface="Yu Mincho" panose="02020400000000000000" pitchFamily="18" charset="-128"/>
                <a:cs typeface="Calibri" panose="020F0502020204030204" pitchFamily="34" charset="0"/>
              </a:rPr>
              <a:t>Situational awareness, what is going on in your industry, technology and geo location </a:t>
            </a:r>
          </a:p>
          <a:p>
            <a:pPr marL="285750" lvl="0" indent="-285750">
              <a:buFont typeface="Wingdings" panose="05000000000000000000" pitchFamily="2" charset="2"/>
              <a:buChar char="v"/>
            </a:pPr>
            <a:endParaRPr lang="en-US" sz="2000">
              <a:solidFill>
                <a:schemeClr val="bg1"/>
              </a:solidFill>
              <a:effectLst/>
              <a:latin typeface="Century Gothic" panose="020B0502020202020204" pitchFamily="34" charset="0"/>
              <a:ea typeface="Yu Mincho" panose="02020400000000000000" pitchFamily="18" charset="-128"/>
              <a:cs typeface="Calibri" panose="020F0502020204030204" pitchFamily="34" charset="0"/>
            </a:endParaRPr>
          </a:p>
          <a:p>
            <a:pPr marL="285750" lvl="0" indent="-285750">
              <a:buFont typeface="Wingdings" panose="05000000000000000000" pitchFamily="2" charset="2"/>
              <a:buChar char="v"/>
            </a:pPr>
            <a:r>
              <a:rPr lang="en-US" sz="2000">
                <a:solidFill>
                  <a:schemeClr val="bg1"/>
                </a:solidFill>
                <a:effectLst/>
                <a:latin typeface="Century Gothic" panose="020B0502020202020204" pitchFamily="34" charset="0"/>
                <a:ea typeface="Yu Mincho" panose="02020400000000000000" pitchFamily="18" charset="-128"/>
                <a:cs typeface="Calibri" panose="020F0502020204030204" pitchFamily="34" charset="0"/>
              </a:rPr>
              <a:t>Understanding of risk and impact </a:t>
            </a:r>
          </a:p>
          <a:p>
            <a:pPr marL="285750" lvl="0" indent="-285750">
              <a:buFont typeface="Wingdings" panose="05000000000000000000" pitchFamily="2" charset="2"/>
              <a:buChar char="v"/>
            </a:pPr>
            <a:endParaRPr lang="en-US" sz="2000">
              <a:solidFill>
                <a:schemeClr val="bg1"/>
              </a:solidFill>
              <a:effectLst/>
              <a:latin typeface="Century Gothic" panose="020B0502020202020204" pitchFamily="34" charset="0"/>
              <a:ea typeface="Yu Mincho" panose="02020400000000000000" pitchFamily="18" charset="-128"/>
              <a:cs typeface="Calibri" panose="020F0502020204030204" pitchFamily="34" charset="0"/>
            </a:endParaRPr>
          </a:p>
          <a:p>
            <a:pPr marL="285750" lvl="0" indent="-285750">
              <a:buFont typeface="Wingdings" panose="05000000000000000000" pitchFamily="2" charset="2"/>
              <a:buChar char="v"/>
            </a:pPr>
            <a:r>
              <a:rPr lang="en-US" sz="2000">
                <a:solidFill>
                  <a:schemeClr val="bg1"/>
                </a:solidFill>
                <a:latin typeface="Century Gothic" panose="020B0502020202020204" pitchFamily="34" charset="0"/>
                <a:ea typeface="Yu Mincho" panose="02020400000000000000" pitchFamily="18" charset="-128"/>
                <a:cs typeface="Calibri" panose="020F0502020204030204" pitchFamily="34" charset="0"/>
              </a:rPr>
              <a:t>Don’t be in this mode “can’t happen to me”</a:t>
            </a:r>
          </a:p>
          <a:p>
            <a:pPr marL="285750" lvl="0" indent="-285750">
              <a:buFont typeface="Wingdings" panose="05000000000000000000" pitchFamily="2" charset="2"/>
              <a:buChar char="v"/>
            </a:pPr>
            <a:endParaRPr lang="en-US" sz="2000">
              <a:solidFill>
                <a:schemeClr val="bg1"/>
              </a:solidFill>
              <a:latin typeface="Century Gothic" panose="020B0502020202020204" pitchFamily="34" charset="0"/>
              <a:ea typeface="Yu Mincho" panose="02020400000000000000" pitchFamily="18" charset="-128"/>
              <a:cs typeface="Calibri" panose="020F0502020204030204" pitchFamily="34" charset="0"/>
            </a:endParaRPr>
          </a:p>
          <a:p>
            <a:pPr marL="285750" lvl="0" indent="-285750">
              <a:buFont typeface="Wingdings" panose="05000000000000000000" pitchFamily="2" charset="2"/>
              <a:buChar char="v"/>
            </a:pPr>
            <a:r>
              <a:rPr lang="en-US" sz="2000">
                <a:solidFill>
                  <a:schemeClr val="bg1"/>
                </a:solidFill>
                <a:effectLst/>
                <a:latin typeface="Century Gothic" panose="020B0502020202020204" pitchFamily="34" charset="0"/>
                <a:ea typeface="Yu Mincho" panose="02020400000000000000" pitchFamily="18" charset="-128"/>
                <a:cs typeface="Calibri" panose="020F0502020204030204" pitchFamily="34" charset="0"/>
              </a:rPr>
              <a:t>Preparedness and Readiness in the best remedy  </a:t>
            </a:r>
          </a:p>
          <a:p>
            <a:pPr marL="285750" lvl="0" indent="-285750">
              <a:buFont typeface="Wingdings" panose="05000000000000000000" pitchFamily="2" charset="2"/>
              <a:buChar char="v"/>
            </a:pPr>
            <a:endParaRPr lang="en-US" sz="2000">
              <a:solidFill>
                <a:schemeClr val="bg1"/>
              </a:solidFill>
              <a:effectLst/>
              <a:latin typeface="Century Gothic" panose="020B0502020202020204" pitchFamily="34" charset="0"/>
              <a:ea typeface="Yu Mincho" panose="02020400000000000000" pitchFamily="18" charset="-128"/>
              <a:cs typeface="Calibri" panose="020F0502020204030204" pitchFamily="34" charset="0"/>
            </a:endParaRPr>
          </a:p>
        </p:txBody>
      </p:sp>
      <p:pic>
        <p:nvPicPr>
          <p:cNvPr id="1026" name="Picture 2" descr="Philippines City Pictures | Download Free Images on Unsplash">
            <a:extLst>
              <a:ext uri="{FF2B5EF4-FFF2-40B4-BE49-F238E27FC236}">
                <a16:creationId xmlns:a16="http://schemas.microsoft.com/office/drawing/2014/main" id="{1AD804EE-CBB5-42FF-8A99-4225E38CDB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6575"/>
          <a:stretch/>
        </p:blipFill>
        <p:spPr bwMode="auto">
          <a:xfrm>
            <a:off x="0" y="-17484"/>
            <a:ext cx="12192000" cy="295735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0C54BB0-0752-4F1D-93CB-1E4595583320}"/>
              </a:ext>
            </a:extLst>
          </p:cNvPr>
          <p:cNvSpPr txBox="1"/>
          <p:nvPr/>
        </p:nvSpPr>
        <p:spPr>
          <a:xfrm>
            <a:off x="322367" y="3117855"/>
            <a:ext cx="5350103" cy="3477875"/>
          </a:xfrm>
          <a:prstGeom prst="rect">
            <a:avLst/>
          </a:prstGeom>
          <a:noFill/>
        </p:spPr>
        <p:txBody>
          <a:bodyPr wrap="square">
            <a:spAutoFit/>
          </a:bodyPr>
          <a:lstStyle/>
          <a:p>
            <a:pPr marL="285750" indent="-285750">
              <a:buFont typeface="Wingdings" panose="05000000000000000000" pitchFamily="2" charset="2"/>
              <a:buChar char="v"/>
            </a:pPr>
            <a:r>
              <a:rPr lang="en-US" sz="2000">
                <a:solidFill>
                  <a:schemeClr val="bg1"/>
                </a:solidFill>
                <a:latin typeface="Century Gothic" panose="020B0502020202020204" pitchFamily="34" charset="0"/>
                <a:ea typeface="Yu Mincho" panose="02020400000000000000" pitchFamily="18" charset="-128"/>
                <a:cs typeface="Calibri" panose="020F0502020204030204" pitchFamily="34" charset="0"/>
              </a:rPr>
              <a:t>Visibility of external threat landscape and apply that into your cyber posture management </a:t>
            </a:r>
          </a:p>
          <a:p>
            <a:pPr marL="285750" indent="-285750">
              <a:buFont typeface="Wingdings" panose="05000000000000000000" pitchFamily="2" charset="2"/>
              <a:buChar char="v"/>
            </a:pPr>
            <a:endParaRPr lang="en-US" sz="2000">
              <a:solidFill>
                <a:schemeClr val="bg1"/>
              </a:solidFill>
              <a:latin typeface="Century Gothic" panose="020B0502020202020204" pitchFamily="34" charset="0"/>
              <a:ea typeface="Yu Mincho" panose="02020400000000000000" pitchFamily="18" charset="-128"/>
              <a:cs typeface="Calibri" panose="020F0502020204030204" pitchFamily="34" charset="0"/>
            </a:endParaRPr>
          </a:p>
          <a:p>
            <a:pPr marL="285750" lvl="0" indent="-285750">
              <a:buFont typeface="Wingdings" panose="05000000000000000000" pitchFamily="2" charset="2"/>
              <a:buChar char="v"/>
            </a:pPr>
            <a:r>
              <a:rPr lang="en-US" sz="2000">
                <a:solidFill>
                  <a:schemeClr val="bg1"/>
                </a:solidFill>
                <a:latin typeface="Century Gothic" panose="020B0502020202020204" pitchFamily="34" charset="0"/>
                <a:ea typeface="Yu Mincho" panose="02020400000000000000" pitchFamily="18" charset="-128"/>
                <a:cs typeface="Calibri" panose="020F0502020204030204" pitchFamily="34" charset="0"/>
              </a:rPr>
              <a:t>Identify your digital footprint </a:t>
            </a:r>
          </a:p>
          <a:p>
            <a:pPr marL="285750" lvl="0" indent="-285750">
              <a:buFont typeface="Wingdings" panose="05000000000000000000" pitchFamily="2" charset="2"/>
              <a:buChar char="v"/>
            </a:pPr>
            <a:endParaRPr lang="en-US" sz="2000">
              <a:solidFill>
                <a:schemeClr val="bg1"/>
              </a:solidFill>
              <a:latin typeface="Century Gothic" panose="020B0502020202020204" pitchFamily="34" charset="0"/>
              <a:ea typeface="Yu Mincho" panose="02020400000000000000" pitchFamily="18" charset="-128"/>
              <a:cs typeface="Calibri" panose="020F0502020204030204" pitchFamily="34" charset="0"/>
            </a:endParaRPr>
          </a:p>
          <a:p>
            <a:pPr marL="285750" lvl="0" indent="-285750">
              <a:buFont typeface="Wingdings" panose="05000000000000000000" pitchFamily="2" charset="2"/>
              <a:buChar char="v"/>
            </a:pPr>
            <a:r>
              <a:rPr lang="en-US" sz="2000">
                <a:solidFill>
                  <a:schemeClr val="bg1"/>
                </a:solidFill>
                <a:latin typeface="Century Gothic" panose="020B0502020202020204" pitchFamily="34" charset="0"/>
                <a:ea typeface="Yu Mincho" panose="02020400000000000000" pitchFamily="18" charset="-128"/>
                <a:cs typeface="Calibri" panose="020F0502020204030204" pitchFamily="34" charset="0"/>
              </a:rPr>
              <a:t>Strategy for Identity and continuous monitoring, validation </a:t>
            </a:r>
          </a:p>
          <a:p>
            <a:pPr marL="285750" lvl="0" indent="-285750">
              <a:buFont typeface="Wingdings" panose="05000000000000000000" pitchFamily="2" charset="2"/>
              <a:buChar char="v"/>
            </a:pPr>
            <a:endParaRPr lang="en-US" sz="2000">
              <a:solidFill>
                <a:schemeClr val="bg1"/>
              </a:solidFill>
              <a:latin typeface="Century Gothic" panose="020B0502020202020204" pitchFamily="34" charset="0"/>
              <a:ea typeface="Yu Mincho" panose="02020400000000000000" pitchFamily="18" charset="-128"/>
              <a:cs typeface="Calibri" panose="020F0502020204030204" pitchFamily="34" charset="0"/>
            </a:endParaRPr>
          </a:p>
          <a:p>
            <a:pPr marL="285750" lvl="0" indent="-285750">
              <a:buFont typeface="Wingdings" panose="05000000000000000000" pitchFamily="2" charset="2"/>
              <a:buChar char="v"/>
            </a:pPr>
            <a:r>
              <a:rPr lang="en-US" sz="2000">
                <a:solidFill>
                  <a:schemeClr val="bg1"/>
                </a:solidFill>
                <a:latin typeface="Century Gothic" panose="020B0502020202020204" pitchFamily="34" charset="0"/>
                <a:ea typeface="Yu Mincho" panose="02020400000000000000" pitchFamily="18" charset="-128"/>
                <a:cs typeface="Calibri" panose="020F0502020204030204" pitchFamily="34" charset="0"/>
              </a:rPr>
              <a:t>Know and monitor your shadow IT/OT/IoT </a:t>
            </a:r>
          </a:p>
        </p:txBody>
      </p:sp>
      <p:pic>
        <p:nvPicPr>
          <p:cNvPr id="17" name="Picture 16">
            <a:extLst>
              <a:ext uri="{FF2B5EF4-FFF2-40B4-BE49-F238E27FC236}">
                <a16:creationId xmlns:a16="http://schemas.microsoft.com/office/drawing/2014/main" id="{7DC0223D-FC7C-450F-A686-3688DC848733}"/>
              </a:ext>
            </a:extLst>
          </p:cNvPr>
          <p:cNvPicPr>
            <a:picLocks noChangeAspect="1"/>
          </p:cNvPicPr>
          <p:nvPr/>
        </p:nvPicPr>
        <p:blipFill rotWithShape="1">
          <a:blip r:embed="rId4">
            <a:extLst>
              <a:ext uri="{28A0092B-C50C-407E-A947-70E740481C1C}">
                <a14:useLocalDpi xmlns:a14="http://schemas.microsoft.com/office/drawing/2010/main" val="0"/>
              </a:ext>
            </a:extLst>
          </a:blip>
          <a:srcRect l="26145" t="-598" r="35308"/>
          <a:stretch/>
        </p:blipFill>
        <p:spPr>
          <a:xfrm>
            <a:off x="0" y="-17483"/>
            <a:ext cx="4699591" cy="2957353"/>
          </a:xfrm>
          <a:prstGeom prst="rect">
            <a:avLst/>
          </a:prstGeom>
        </p:spPr>
      </p:pic>
      <p:sp>
        <p:nvSpPr>
          <p:cNvPr id="2" name="Rectangle 1">
            <a:extLst>
              <a:ext uri="{FF2B5EF4-FFF2-40B4-BE49-F238E27FC236}">
                <a16:creationId xmlns:a16="http://schemas.microsoft.com/office/drawing/2014/main" id="{93119D3A-2678-4DA7-993A-64B7D3388D76}"/>
              </a:ext>
            </a:extLst>
          </p:cNvPr>
          <p:cNvSpPr/>
          <p:nvPr/>
        </p:nvSpPr>
        <p:spPr>
          <a:xfrm>
            <a:off x="0" y="-17485"/>
            <a:ext cx="12192000" cy="2957353"/>
          </a:xfrm>
          <a:prstGeom prst="rect">
            <a:avLst/>
          </a:prstGeom>
          <a:solidFill>
            <a:srgbClr val="C00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Icon  Description automatically generated with medium confidence">
            <a:extLst>
              <a:ext uri="{FF2B5EF4-FFF2-40B4-BE49-F238E27FC236}">
                <a16:creationId xmlns:a16="http://schemas.microsoft.com/office/drawing/2014/main" id="{12704AE2-17DC-4345-B0CA-F08941D3C6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96001" y="368695"/>
            <a:ext cx="1014342" cy="655592"/>
          </a:xfrm>
          <a:prstGeom prst="rect">
            <a:avLst/>
          </a:prstGeom>
        </p:spPr>
      </p:pic>
      <p:sp>
        <p:nvSpPr>
          <p:cNvPr id="7" name="TextBox 6">
            <a:extLst>
              <a:ext uri="{FF2B5EF4-FFF2-40B4-BE49-F238E27FC236}">
                <a16:creationId xmlns:a16="http://schemas.microsoft.com/office/drawing/2014/main" id="{319A3FA1-7220-45CA-99E6-773FD5D7603E}"/>
              </a:ext>
            </a:extLst>
          </p:cNvPr>
          <p:cNvSpPr txBox="1"/>
          <p:nvPr/>
        </p:nvSpPr>
        <p:spPr>
          <a:xfrm>
            <a:off x="4995861" y="1324042"/>
            <a:ext cx="6899868" cy="1077218"/>
          </a:xfrm>
          <a:prstGeom prst="rect">
            <a:avLst/>
          </a:prstGeom>
          <a:noFill/>
        </p:spPr>
        <p:txBody>
          <a:bodyPr wrap="square">
            <a:spAutoFit/>
          </a:bodyPr>
          <a:lstStyle/>
          <a:p>
            <a:pPr lvl="0" algn="r"/>
            <a:r>
              <a:rPr lang="en-US" sz="3200" b="1">
                <a:solidFill>
                  <a:schemeClr val="bg1"/>
                </a:solidFill>
                <a:latin typeface="Century Gothic" panose="020B0502020202020204" pitchFamily="34" charset="0"/>
                <a:ea typeface="Yu Mincho" panose="02020400000000000000" pitchFamily="18" charset="-128"/>
                <a:cs typeface="Calibri" panose="020F0502020204030204" pitchFamily="34" charset="0"/>
              </a:rPr>
              <a:t>How to defend against evolving cybercrime and threat landscape</a:t>
            </a:r>
            <a:endParaRPr lang="en-US" sz="2400" b="1">
              <a:solidFill>
                <a:schemeClr val="bg1"/>
              </a:solidFill>
              <a:latin typeface="Century Gothic" panose="020B0502020202020204" pitchFamily="34" charset="0"/>
              <a:ea typeface="Yu Mincho" panose="02020400000000000000" pitchFamily="18" charset="-128"/>
              <a:cs typeface="Calibri" panose="020F0502020204030204" pitchFamily="34" charset="0"/>
            </a:endParaRPr>
          </a:p>
        </p:txBody>
      </p:sp>
    </p:spTree>
    <p:extLst>
      <p:ext uri="{BB962C8B-B14F-4D97-AF65-F5344CB8AC3E}">
        <p14:creationId xmlns:p14="http://schemas.microsoft.com/office/powerpoint/2010/main" val="2766854433"/>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3C19945-0B46-4902-873D-6BD951FBC485}"/>
              </a:ext>
            </a:extLst>
          </p:cNvPr>
          <p:cNvSpPr/>
          <p:nvPr/>
        </p:nvSpPr>
        <p:spPr>
          <a:xfrm>
            <a:off x="-6110" y="1394644"/>
            <a:ext cx="12216440" cy="54633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eaLnBrk="0" fontAlgn="base" hangingPunct="0">
              <a:spcBef>
                <a:spcPct val="0"/>
              </a:spcBef>
              <a:spcAft>
                <a:spcPct val="0"/>
              </a:spcAft>
            </a:pPr>
            <a:endParaRPr lang="en-US" sz="1300">
              <a:solidFill>
                <a:prstClr val="white"/>
              </a:solidFill>
              <a:latin typeface="Century Gothic" panose="020F0302020204030204"/>
            </a:endParaRPr>
          </a:p>
        </p:txBody>
      </p:sp>
      <p:pic>
        <p:nvPicPr>
          <p:cNvPr id="22" name="Picture 21" descr="Icon  Description automatically generated with medium confidence">
            <a:extLst>
              <a:ext uri="{FF2B5EF4-FFF2-40B4-BE49-F238E27FC236}">
                <a16:creationId xmlns:a16="http://schemas.microsoft.com/office/drawing/2014/main" id="{A21DFFE4-8C85-4582-83C3-E4B1A50F39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9395" y="265120"/>
            <a:ext cx="949223" cy="599509"/>
          </a:xfrm>
          <a:prstGeom prst="rect">
            <a:avLst/>
          </a:prstGeom>
        </p:spPr>
      </p:pic>
      <p:grpSp>
        <p:nvGrpSpPr>
          <p:cNvPr id="15" name="Group 14">
            <a:extLst>
              <a:ext uri="{FF2B5EF4-FFF2-40B4-BE49-F238E27FC236}">
                <a16:creationId xmlns:a16="http://schemas.microsoft.com/office/drawing/2014/main" id="{EDC83415-4172-9B48-AFB5-7FE73591D242}"/>
              </a:ext>
            </a:extLst>
          </p:cNvPr>
          <p:cNvGrpSpPr/>
          <p:nvPr/>
        </p:nvGrpSpPr>
        <p:grpSpPr>
          <a:xfrm>
            <a:off x="376761" y="1861122"/>
            <a:ext cx="1854957" cy="1264074"/>
            <a:chOff x="1741207" y="1218644"/>
            <a:chExt cx="2044800" cy="1393444"/>
          </a:xfrm>
        </p:grpSpPr>
        <p:sp>
          <p:nvSpPr>
            <p:cNvPr id="17" name="Oval 16">
              <a:extLst>
                <a:ext uri="{FF2B5EF4-FFF2-40B4-BE49-F238E27FC236}">
                  <a16:creationId xmlns:a16="http://schemas.microsoft.com/office/drawing/2014/main" id="{0A8A2EA3-6A8C-024E-B63E-7DD67E2C6375}"/>
                </a:ext>
              </a:extLst>
            </p:cNvPr>
            <p:cNvSpPr/>
            <p:nvPr/>
          </p:nvSpPr>
          <p:spPr>
            <a:xfrm>
              <a:off x="2303927" y="1218644"/>
              <a:ext cx="792000" cy="792000"/>
            </a:xfrm>
            <a:prstGeom prst="ellipse">
              <a:avLst/>
            </a:prstGeom>
            <a:solidFill>
              <a:srgbClr val="D6333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eaLnBrk="0" fontAlgn="base" hangingPunct="0">
                <a:spcBef>
                  <a:spcPct val="0"/>
                </a:spcBef>
                <a:spcAft>
                  <a:spcPct val="0"/>
                </a:spcAft>
              </a:pPr>
              <a:endParaRPr lang="en-IN" sz="1179">
                <a:solidFill>
                  <a:prstClr val="white"/>
                </a:solidFill>
                <a:latin typeface="Century Gothic" panose="020F0302020204030204"/>
              </a:endParaRPr>
            </a:p>
          </p:txBody>
        </p:sp>
        <p:pic>
          <p:nvPicPr>
            <p:cNvPr id="18" name="Picture 17" descr="Icon  Description automatically generated">
              <a:extLst>
                <a:ext uri="{FF2B5EF4-FFF2-40B4-BE49-F238E27FC236}">
                  <a16:creationId xmlns:a16="http://schemas.microsoft.com/office/drawing/2014/main" id="{74CC29AC-AB3E-7E4F-8FD0-E6424A8C2C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4400" y="1344866"/>
              <a:ext cx="508509" cy="508509"/>
            </a:xfrm>
            <a:prstGeom prst="rect">
              <a:avLst/>
            </a:prstGeom>
          </p:spPr>
        </p:pic>
        <p:sp>
          <p:nvSpPr>
            <p:cNvPr id="21" name="Rectangle 20">
              <a:extLst>
                <a:ext uri="{FF2B5EF4-FFF2-40B4-BE49-F238E27FC236}">
                  <a16:creationId xmlns:a16="http://schemas.microsoft.com/office/drawing/2014/main" id="{823A5C8E-231E-0045-B70B-A7B4AC03EEAD}"/>
                </a:ext>
              </a:extLst>
            </p:cNvPr>
            <p:cNvSpPr/>
            <p:nvPr/>
          </p:nvSpPr>
          <p:spPr>
            <a:xfrm>
              <a:off x="1741207" y="2103579"/>
              <a:ext cx="2044800" cy="508509"/>
            </a:xfrm>
            <a:prstGeom prst="rect">
              <a:avLst/>
            </a:prstGeom>
            <a:noFill/>
          </p:spPr>
          <p:txBody>
            <a:bodyPr wrap="square" lIns="32658" tIns="32658" rIns="32658" bIns="32658" anchor="ctr">
              <a:noAutofit/>
            </a:bodyPr>
            <a:lstStyle/>
            <a:p>
              <a:pPr marL="80650" defTabSz="622304">
                <a:lnSpc>
                  <a:spcPct val="90000"/>
                </a:lnSpc>
                <a:spcBef>
                  <a:spcPct val="0"/>
                </a:spcBef>
                <a:spcAft>
                  <a:spcPct val="35000"/>
                </a:spcAft>
                <a:defRPr/>
              </a:pPr>
              <a:r>
                <a:rPr lang="en-SG" sz="1452" b="1" kern="0">
                  <a:solidFill>
                    <a:srgbClr val="FFC000"/>
                  </a:solidFill>
                  <a:latin typeface="Century Gothic" panose="020B0502020202020204" pitchFamily="34" charset="0"/>
                </a:rPr>
                <a:t>External Attack Surface Discovery</a:t>
              </a:r>
              <a:endParaRPr lang="en-US" sz="1452" b="1" kern="0">
                <a:solidFill>
                  <a:srgbClr val="FFC000"/>
                </a:solidFill>
                <a:latin typeface="Century Gothic" panose="020B0502020202020204" pitchFamily="34" charset="0"/>
              </a:endParaRPr>
            </a:p>
          </p:txBody>
        </p:sp>
      </p:grpSp>
      <p:grpSp>
        <p:nvGrpSpPr>
          <p:cNvPr id="23" name="Group 22">
            <a:extLst>
              <a:ext uri="{FF2B5EF4-FFF2-40B4-BE49-F238E27FC236}">
                <a16:creationId xmlns:a16="http://schemas.microsoft.com/office/drawing/2014/main" id="{FBA22FB9-C3A5-1E46-923F-F7B35500FBC6}"/>
              </a:ext>
            </a:extLst>
          </p:cNvPr>
          <p:cNvGrpSpPr/>
          <p:nvPr/>
        </p:nvGrpSpPr>
        <p:grpSpPr>
          <a:xfrm>
            <a:off x="2575496" y="1861122"/>
            <a:ext cx="1935424" cy="1264074"/>
            <a:chOff x="4717324" y="1218644"/>
            <a:chExt cx="2133503" cy="1393444"/>
          </a:xfrm>
        </p:grpSpPr>
        <p:sp>
          <p:nvSpPr>
            <p:cNvPr id="25" name="Oval 24">
              <a:extLst>
                <a:ext uri="{FF2B5EF4-FFF2-40B4-BE49-F238E27FC236}">
                  <a16:creationId xmlns:a16="http://schemas.microsoft.com/office/drawing/2014/main" id="{AA38FEB0-55DF-3241-871D-2C946142D56C}"/>
                </a:ext>
              </a:extLst>
            </p:cNvPr>
            <p:cNvSpPr/>
            <p:nvPr/>
          </p:nvSpPr>
          <p:spPr>
            <a:xfrm>
              <a:off x="5018713" y="1218644"/>
              <a:ext cx="792000" cy="792000"/>
            </a:xfrm>
            <a:prstGeom prst="ellipse">
              <a:avLst/>
            </a:prstGeom>
            <a:solidFill>
              <a:srgbClr val="D6333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eaLnBrk="0" fontAlgn="base" hangingPunct="0">
                <a:spcBef>
                  <a:spcPct val="0"/>
                </a:spcBef>
                <a:spcAft>
                  <a:spcPct val="0"/>
                </a:spcAft>
              </a:pPr>
              <a:endParaRPr lang="en-IN" sz="1179">
                <a:solidFill>
                  <a:prstClr val="white"/>
                </a:solidFill>
                <a:latin typeface="Century Gothic" panose="020F0302020204030204"/>
              </a:endParaRPr>
            </a:p>
          </p:txBody>
        </p:sp>
        <p:pic>
          <p:nvPicPr>
            <p:cNvPr id="26" name="Picture 25" descr="Icon  Description automatically generated">
              <a:extLst>
                <a:ext uri="{FF2B5EF4-FFF2-40B4-BE49-F238E27FC236}">
                  <a16:creationId xmlns:a16="http://schemas.microsoft.com/office/drawing/2014/main" id="{48BF108B-CD79-BD4F-9C71-D88A1F45D6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2802" y="1360844"/>
              <a:ext cx="507600" cy="507600"/>
            </a:xfrm>
            <a:prstGeom prst="rect">
              <a:avLst/>
            </a:prstGeom>
          </p:spPr>
        </p:pic>
        <p:sp>
          <p:nvSpPr>
            <p:cNvPr id="27" name="Rectangle 26">
              <a:extLst>
                <a:ext uri="{FF2B5EF4-FFF2-40B4-BE49-F238E27FC236}">
                  <a16:creationId xmlns:a16="http://schemas.microsoft.com/office/drawing/2014/main" id="{79422D20-50E0-C043-97BB-3D5D2AC9FCE9}"/>
                </a:ext>
              </a:extLst>
            </p:cNvPr>
            <p:cNvSpPr/>
            <p:nvPr/>
          </p:nvSpPr>
          <p:spPr>
            <a:xfrm>
              <a:off x="4717324" y="2103579"/>
              <a:ext cx="2133503" cy="508509"/>
            </a:xfrm>
            <a:prstGeom prst="rect">
              <a:avLst/>
            </a:prstGeom>
            <a:noFill/>
          </p:spPr>
          <p:txBody>
            <a:bodyPr wrap="square" lIns="32658" tIns="32658" rIns="32658" bIns="32658" anchor="ctr">
              <a:noAutofit/>
            </a:bodyPr>
            <a:lstStyle/>
            <a:p>
              <a:pPr marL="80650" defTabSz="622304">
                <a:lnSpc>
                  <a:spcPct val="90000"/>
                </a:lnSpc>
                <a:spcBef>
                  <a:spcPct val="0"/>
                </a:spcBef>
                <a:spcAft>
                  <a:spcPct val="35000"/>
                </a:spcAft>
                <a:defRPr/>
              </a:pPr>
              <a:r>
                <a:rPr lang="en-SG" sz="1452" b="1" kern="0">
                  <a:solidFill>
                    <a:srgbClr val="FFC000"/>
                  </a:solidFill>
                  <a:latin typeface="Century Gothic" panose="020B0502020202020204" pitchFamily="34" charset="0"/>
                </a:rPr>
                <a:t>Vulnerability Intelligence</a:t>
              </a:r>
            </a:p>
          </p:txBody>
        </p:sp>
      </p:grpSp>
      <p:grpSp>
        <p:nvGrpSpPr>
          <p:cNvPr id="28" name="Group 27">
            <a:extLst>
              <a:ext uri="{FF2B5EF4-FFF2-40B4-BE49-F238E27FC236}">
                <a16:creationId xmlns:a16="http://schemas.microsoft.com/office/drawing/2014/main" id="{3AC65ACC-65B7-F845-BC17-FAE08D99B559}"/>
              </a:ext>
            </a:extLst>
          </p:cNvPr>
          <p:cNvGrpSpPr/>
          <p:nvPr/>
        </p:nvGrpSpPr>
        <p:grpSpPr>
          <a:xfrm>
            <a:off x="4181426" y="1861122"/>
            <a:ext cx="1854957" cy="1262043"/>
            <a:chOff x="6622068" y="1220883"/>
            <a:chExt cx="2044800" cy="1391205"/>
          </a:xfrm>
        </p:grpSpPr>
        <p:sp>
          <p:nvSpPr>
            <p:cNvPr id="29" name="Oval 28">
              <a:extLst>
                <a:ext uri="{FF2B5EF4-FFF2-40B4-BE49-F238E27FC236}">
                  <a16:creationId xmlns:a16="http://schemas.microsoft.com/office/drawing/2014/main" id="{C629D7FC-A638-294F-B3DA-0C086FC14B4E}"/>
                </a:ext>
              </a:extLst>
            </p:cNvPr>
            <p:cNvSpPr/>
            <p:nvPr/>
          </p:nvSpPr>
          <p:spPr>
            <a:xfrm>
              <a:off x="7248468" y="1220883"/>
              <a:ext cx="792000" cy="792000"/>
            </a:xfrm>
            <a:prstGeom prst="ellipse">
              <a:avLst/>
            </a:prstGeom>
            <a:solidFill>
              <a:srgbClr val="D6333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eaLnBrk="0" fontAlgn="base" hangingPunct="0">
                <a:spcBef>
                  <a:spcPct val="0"/>
                </a:spcBef>
                <a:spcAft>
                  <a:spcPct val="0"/>
                </a:spcAft>
              </a:pPr>
              <a:endParaRPr lang="en-IN" sz="1179">
                <a:solidFill>
                  <a:prstClr val="white"/>
                </a:solidFill>
                <a:latin typeface="Century Gothic" panose="020F0302020204030204"/>
              </a:endParaRPr>
            </a:p>
          </p:txBody>
        </p:sp>
        <p:pic>
          <p:nvPicPr>
            <p:cNvPr id="30" name="Picture 29" descr="Icon  Description automatically generated">
              <a:extLst>
                <a:ext uri="{FF2B5EF4-FFF2-40B4-BE49-F238E27FC236}">
                  <a16:creationId xmlns:a16="http://schemas.microsoft.com/office/drawing/2014/main" id="{EE354146-02C7-EB42-A63E-D29EF0E407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5263" y="1360844"/>
              <a:ext cx="507600" cy="507600"/>
            </a:xfrm>
            <a:prstGeom prst="rect">
              <a:avLst/>
            </a:prstGeom>
          </p:spPr>
        </p:pic>
        <p:sp>
          <p:nvSpPr>
            <p:cNvPr id="31" name="Rectangle 30">
              <a:extLst>
                <a:ext uri="{FF2B5EF4-FFF2-40B4-BE49-F238E27FC236}">
                  <a16:creationId xmlns:a16="http://schemas.microsoft.com/office/drawing/2014/main" id="{D50D2206-BF4B-6D4A-9DB9-48BF4C031D19}"/>
                </a:ext>
              </a:extLst>
            </p:cNvPr>
            <p:cNvSpPr/>
            <p:nvPr/>
          </p:nvSpPr>
          <p:spPr>
            <a:xfrm>
              <a:off x="6622068" y="2103579"/>
              <a:ext cx="2044800" cy="508509"/>
            </a:xfrm>
            <a:prstGeom prst="rect">
              <a:avLst/>
            </a:prstGeom>
            <a:noFill/>
          </p:spPr>
          <p:txBody>
            <a:bodyPr wrap="square" lIns="32658" tIns="32658" rIns="32658" bIns="32658" anchor="ctr">
              <a:noAutofit/>
            </a:bodyPr>
            <a:lstStyle/>
            <a:p>
              <a:pPr marL="80650" algn="ctr" defTabSz="564551" eaLnBrk="0" fontAlgn="base" hangingPunct="0">
                <a:lnSpc>
                  <a:spcPts val="1361"/>
                </a:lnSpc>
                <a:spcBef>
                  <a:spcPts val="272"/>
                </a:spcBef>
                <a:spcAft>
                  <a:spcPct val="0"/>
                </a:spcAft>
                <a:defRPr/>
              </a:pPr>
              <a:r>
                <a:rPr lang="en-SG" sz="1452" b="1" kern="0">
                  <a:solidFill>
                    <a:srgbClr val="FFC000"/>
                  </a:solidFill>
                  <a:latin typeface="Century Gothic" panose="020B0502020202020204" pitchFamily="34" charset="0"/>
                </a:rPr>
                <a:t>Brand</a:t>
              </a:r>
              <a:br>
                <a:rPr lang="en-SG" sz="1452" b="1" kern="0">
                  <a:solidFill>
                    <a:srgbClr val="FFC000"/>
                  </a:solidFill>
                  <a:latin typeface="Century Gothic" panose="020B0502020202020204" pitchFamily="34" charset="0"/>
                </a:rPr>
              </a:br>
              <a:r>
                <a:rPr lang="en-SG" sz="1452" b="1" kern="0">
                  <a:solidFill>
                    <a:srgbClr val="FFC000"/>
                  </a:solidFill>
                  <a:latin typeface="Century Gothic" panose="020B0502020202020204" pitchFamily="34" charset="0"/>
                </a:rPr>
                <a:t>Intelligence</a:t>
              </a:r>
            </a:p>
          </p:txBody>
        </p:sp>
      </p:grpSp>
      <p:grpSp>
        <p:nvGrpSpPr>
          <p:cNvPr id="32" name="Group 31">
            <a:extLst>
              <a:ext uri="{FF2B5EF4-FFF2-40B4-BE49-F238E27FC236}">
                <a16:creationId xmlns:a16="http://schemas.microsoft.com/office/drawing/2014/main" id="{F68F4552-7489-8049-8864-29E23F09D70F}"/>
              </a:ext>
            </a:extLst>
          </p:cNvPr>
          <p:cNvGrpSpPr/>
          <p:nvPr/>
        </p:nvGrpSpPr>
        <p:grpSpPr>
          <a:xfrm>
            <a:off x="6036383" y="1861122"/>
            <a:ext cx="1853836" cy="1346400"/>
            <a:chOff x="8468196" y="1220883"/>
            <a:chExt cx="2043565" cy="1484196"/>
          </a:xfrm>
        </p:grpSpPr>
        <p:sp>
          <p:nvSpPr>
            <p:cNvPr id="33" name="Oval 32">
              <a:extLst>
                <a:ext uri="{FF2B5EF4-FFF2-40B4-BE49-F238E27FC236}">
                  <a16:creationId xmlns:a16="http://schemas.microsoft.com/office/drawing/2014/main" id="{83264C5F-4339-1E4E-B489-96C6F8D93557}"/>
                </a:ext>
              </a:extLst>
            </p:cNvPr>
            <p:cNvSpPr/>
            <p:nvPr/>
          </p:nvSpPr>
          <p:spPr>
            <a:xfrm>
              <a:off x="9093979" y="1220883"/>
              <a:ext cx="792000" cy="792000"/>
            </a:xfrm>
            <a:prstGeom prst="ellipse">
              <a:avLst/>
            </a:prstGeom>
            <a:solidFill>
              <a:srgbClr val="D6333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eaLnBrk="0" fontAlgn="base" hangingPunct="0">
                <a:spcBef>
                  <a:spcPct val="0"/>
                </a:spcBef>
                <a:spcAft>
                  <a:spcPct val="0"/>
                </a:spcAft>
              </a:pPr>
              <a:endParaRPr lang="en-IN" sz="1179">
                <a:solidFill>
                  <a:prstClr val="white"/>
                </a:solidFill>
                <a:latin typeface="Century Gothic" panose="020F0302020204030204"/>
              </a:endParaRPr>
            </a:p>
          </p:txBody>
        </p:sp>
        <p:pic>
          <p:nvPicPr>
            <p:cNvPr id="34" name="Picture 33" descr="Icon  Description automatically generated">
              <a:extLst>
                <a:ext uri="{FF2B5EF4-FFF2-40B4-BE49-F238E27FC236}">
                  <a16:creationId xmlns:a16="http://schemas.microsoft.com/office/drawing/2014/main" id="{D1C1026B-6E26-BA47-B23A-A7BB5B466FD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24423" y="1360844"/>
              <a:ext cx="507600" cy="507600"/>
            </a:xfrm>
            <a:prstGeom prst="rect">
              <a:avLst/>
            </a:prstGeom>
          </p:spPr>
        </p:pic>
        <p:sp>
          <p:nvSpPr>
            <p:cNvPr id="35" name="Rectangle 34">
              <a:extLst>
                <a:ext uri="{FF2B5EF4-FFF2-40B4-BE49-F238E27FC236}">
                  <a16:creationId xmlns:a16="http://schemas.microsoft.com/office/drawing/2014/main" id="{CD4BC520-38AA-C944-838F-3410FD790215}"/>
                </a:ext>
              </a:extLst>
            </p:cNvPr>
            <p:cNvSpPr/>
            <p:nvPr/>
          </p:nvSpPr>
          <p:spPr>
            <a:xfrm>
              <a:off x="8468196" y="2196570"/>
              <a:ext cx="2043565" cy="508509"/>
            </a:xfrm>
            <a:prstGeom prst="rect">
              <a:avLst/>
            </a:prstGeom>
            <a:noFill/>
          </p:spPr>
          <p:txBody>
            <a:bodyPr wrap="square" lIns="32658" tIns="32658" rIns="32658" bIns="32658" anchor="ctr">
              <a:noAutofit/>
            </a:bodyPr>
            <a:lstStyle/>
            <a:p>
              <a:pPr marL="80650" algn="ctr" defTabSz="564551" eaLnBrk="0" fontAlgn="base" hangingPunct="0">
                <a:lnSpc>
                  <a:spcPts val="1361"/>
                </a:lnSpc>
                <a:spcBef>
                  <a:spcPts val="272"/>
                </a:spcBef>
                <a:spcAft>
                  <a:spcPct val="0"/>
                </a:spcAft>
                <a:defRPr/>
              </a:pPr>
              <a:r>
                <a:rPr lang="en-SG" sz="1452" b="1" kern="0">
                  <a:solidFill>
                    <a:srgbClr val="FFC000"/>
                  </a:solidFill>
                  <a:latin typeface="Century Gothic" panose="020B0502020202020204" pitchFamily="34" charset="0"/>
                </a:rPr>
                <a:t>Digital Risk Discovery &amp; Protection</a:t>
              </a:r>
            </a:p>
          </p:txBody>
        </p:sp>
      </p:grpSp>
      <p:grpSp>
        <p:nvGrpSpPr>
          <p:cNvPr id="36" name="Group 35">
            <a:extLst>
              <a:ext uri="{FF2B5EF4-FFF2-40B4-BE49-F238E27FC236}">
                <a16:creationId xmlns:a16="http://schemas.microsoft.com/office/drawing/2014/main" id="{C4DFAACA-2703-2742-972B-C69AA16220A1}"/>
              </a:ext>
            </a:extLst>
          </p:cNvPr>
          <p:cNvGrpSpPr/>
          <p:nvPr/>
        </p:nvGrpSpPr>
        <p:grpSpPr>
          <a:xfrm>
            <a:off x="7914451" y="1861123"/>
            <a:ext cx="1853836" cy="1249930"/>
            <a:chOff x="8970187" y="1218737"/>
            <a:chExt cx="2043565" cy="1377853"/>
          </a:xfrm>
        </p:grpSpPr>
        <p:sp>
          <p:nvSpPr>
            <p:cNvPr id="37" name="Oval 36">
              <a:extLst>
                <a:ext uri="{FF2B5EF4-FFF2-40B4-BE49-F238E27FC236}">
                  <a16:creationId xmlns:a16="http://schemas.microsoft.com/office/drawing/2014/main" id="{B0E27AA9-93B3-6B4C-90CF-48F1CBF4557E}"/>
                </a:ext>
              </a:extLst>
            </p:cNvPr>
            <p:cNvSpPr/>
            <p:nvPr/>
          </p:nvSpPr>
          <p:spPr>
            <a:xfrm>
              <a:off x="9607291" y="1218737"/>
              <a:ext cx="792000" cy="792000"/>
            </a:xfrm>
            <a:prstGeom prst="ellipse">
              <a:avLst/>
            </a:prstGeom>
            <a:solidFill>
              <a:srgbClr val="D6333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eaLnBrk="0" fontAlgn="base" hangingPunct="0">
                <a:spcBef>
                  <a:spcPct val="0"/>
                </a:spcBef>
                <a:spcAft>
                  <a:spcPct val="0"/>
                </a:spcAft>
              </a:pPr>
              <a:endParaRPr lang="en-IN" sz="1179">
                <a:solidFill>
                  <a:prstClr val="white"/>
                </a:solidFill>
                <a:latin typeface="Century Gothic" panose="020F0302020204030204"/>
              </a:endParaRPr>
            </a:p>
          </p:txBody>
        </p:sp>
        <p:pic>
          <p:nvPicPr>
            <p:cNvPr id="38" name="Picture 37" descr="Icon  Description automatically generated">
              <a:extLst>
                <a:ext uri="{FF2B5EF4-FFF2-40B4-BE49-F238E27FC236}">
                  <a16:creationId xmlns:a16="http://schemas.microsoft.com/office/drawing/2014/main" id="{6DFEDC64-D385-5C43-B6DA-51A45A56A5B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38170" y="1360844"/>
              <a:ext cx="507600" cy="507600"/>
            </a:xfrm>
            <a:prstGeom prst="rect">
              <a:avLst/>
            </a:prstGeom>
          </p:spPr>
        </p:pic>
        <p:sp>
          <p:nvSpPr>
            <p:cNvPr id="39" name="Rectangle 38">
              <a:extLst>
                <a:ext uri="{FF2B5EF4-FFF2-40B4-BE49-F238E27FC236}">
                  <a16:creationId xmlns:a16="http://schemas.microsoft.com/office/drawing/2014/main" id="{3FD54ED7-1E75-EE42-A8CF-59E12E93E578}"/>
                </a:ext>
              </a:extLst>
            </p:cNvPr>
            <p:cNvSpPr/>
            <p:nvPr/>
          </p:nvSpPr>
          <p:spPr>
            <a:xfrm>
              <a:off x="8970187" y="2088081"/>
              <a:ext cx="2043565" cy="508509"/>
            </a:xfrm>
            <a:prstGeom prst="rect">
              <a:avLst/>
            </a:prstGeom>
            <a:noFill/>
          </p:spPr>
          <p:txBody>
            <a:bodyPr wrap="square" lIns="32658" tIns="32658" rIns="32658" bIns="32658" anchor="ctr">
              <a:noAutofit/>
            </a:bodyPr>
            <a:lstStyle/>
            <a:p>
              <a:pPr marL="80650" algn="ctr" defTabSz="564551" eaLnBrk="0" fontAlgn="base" hangingPunct="0">
                <a:lnSpc>
                  <a:spcPts val="1361"/>
                </a:lnSpc>
                <a:spcBef>
                  <a:spcPts val="272"/>
                </a:spcBef>
                <a:spcAft>
                  <a:spcPct val="0"/>
                </a:spcAft>
                <a:defRPr/>
              </a:pPr>
              <a:r>
                <a:rPr lang="en-SG" sz="1452" b="1" kern="0">
                  <a:solidFill>
                    <a:srgbClr val="FFC000"/>
                  </a:solidFill>
                  <a:latin typeface="Century Gothic" panose="020B0502020202020204" pitchFamily="34" charset="0"/>
                </a:rPr>
                <a:t>Situational</a:t>
              </a:r>
              <a:br>
                <a:rPr lang="en-SG" sz="1452" b="1" kern="0">
                  <a:solidFill>
                    <a:srgbClr val="FFC000"/>
                  </a:solidFill>
                  <a:latin typeface="Century Gothic" panose="020B0502020202020204" pitchFamily="34" charset="0"/>
                </a:rPr>
              </a:br>
              <a:r>
                <a:rPr lang="en-SG" sz="1452" b="1" kern="0">
                  <a:solidFill>
                    <a:srgbClr val="FFC000"/>
                  </a:solidFill>
                  <a:latin typeface="Century Gothic" panose="020B0502020202020204" pitchFamily="34" charset="0"/>
                </a:rPr>
                <a:t>Awareness</a:t>
              </a:r>
            </a:p>
          </p:txBody>
        </p:sp>
      </p:grpSp>
      <p:grpSp>
        <p:nvGrpSpPr>
          <p:cNvPr id="40" name="Group 39">
            <a:extLst>
              <a:ext uri="{FF2B5EF4-FFF2-40B4-BE49-F238E27FC236}">
                <a16:creationId xmlns:a16="http://schemas.microsoft.com/office/drawing/2014/main" id="{DE99CC18-796C-2849-9EAE-859FC5140437}"/>
              </a:ext>
            </a:extLst>
          </p:cNvPr>
          <p:cNvGrpSpPr/>
          <p:nvPr/>
        </p:nvGrpSpPr>
        <p:grpSpPr>
          <a:xfrm>
            <a:off x="9874174" y="1861122"/>
            <a:ext cx="1853836" cy="1266291"/>
            <a:chOff x="11219454" y="1216201"/>
            <a:chExt cx="2043565" cy="1395888"/>
          </a:xfrm>
        </p:grpSpPr>
        <p:sp>
          <p:nvSpPr>
            <p:cNvPr id="41" name="Oval 40">
              <a:extLst>
                <a:ext uri="{FF2B5EF4-FFF2-40B4-BE49-F238E27FC236}">
                  <a16:creationId xmlns:a16="http://schemas.microsoft.com/office/drawing/2014/main" id="{8B85440B-7C86-6E4C-B26F-B75B77EFB862}"/>
                </a:ext>
              </a:extLst>
            </p:cNvPr>
            <p:cNvSpPr/>
            <p:nvPr/>
          </p:nvSpPr>
          <p:spPr>
            <a:xfrm>
              <a:off x="11845237" y="1216201"/>
              <a:ext cx="792000" cy="792000"/>
            </a:xfrm>
            <a:prstGeom prst="ellipse">
              <a:avLst/>
            </a:prstGeom>
            <a:solidFill>
              <a:srgbClr val="D6333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eaLnBrk="0" fontAlgn="base" hangingPunct="0">
                <a:spcBef>
                  <a:spcPct val="0"/>
                </a:spcBef>
                <a:spcAft>
                  <a:spcPct val="0"/>
                </a:spcAft>
              </a:pPr>
              <a:endParaRPr lang="en-IN" sz="1179">
                <a:solidFill>
                  <a:prstClr val="white"/>
                </a:solidFill>
                <a:latin typeface="Century Gothic" panose="020F0302020204030204"/>
              </a:endParaRPr>
            </a:p>
          </p:txBody>
        </p:sp>
        <p:pic>
          <p:nvPicPr>
            <p:cNvPr id="42" name="Picture 41" descr="Icon  Description automatically generated">
              <a:extLst>
                <a:ext uri="{FF2B5EF4-FFF2-40B4-BE49-F238E27FC236}">
                  <a16:creationId xmlns:a16="http://schemas.microsoft.com/office/drawing/2014/main" id="{C149184B-5FB8-BB47-9096-6CB262D67B3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963222" y="1360844"/>
              <a:ext cx="507600" cy="507600"/>
            </a:xfrm>
            <a:prstGeom prst="rect">
              <a:avLst/>
            </a:prstGeom>
          </p:spPr>
        </p:pic>
        <p:sp>
          <p:nvSpPr>
            <p:cNvPr id="43" name="Rectangle 42">
              <a:extLst>
                <a:ext uri="{FF2B5EF4-FFF2-40B4-BE49-F238E27FC236}">
                  <a16:creationId xmlns:a16="http://schemas.microsoft.com/office/drawing/2014/main" id="{30692F4F-078E-204C-BCA6-ADC13E586698}"/>
                </a:ext>
              </a:extLst>
            </p:cNvPr>
            <p:cNvSpPr/>
            <p:nvPr/>
          </p:nvSpPr>
          <p:spPr>
            <a:xfrm>
              <a:off x="11219454" y="2103580"/>
              <a:ext cx="2043565" cy="508509"/>
            </a:xfrm>
            <a:prstGeom prst="rect">
              <a:avLst/>
            </a:prstGeom>
            <a:noFill/>
          </p:spPr>
          <p:txBody>
            <a:bodyPr wrap="square" lIns="32658" tIns="32658" rIns="32658" bIns="32658" anchor="ctr">
              <a:noAutofit/>
            </a:bodyPr>
            <a:lstStyle/>
            <a:p>
              <a:pPr marL="80650" algn="ctr" defTabSz="564551" eaLnBrk="0" fontAlgn="base" hangingPunct="0">
                <a:lnSpc>
                  <a:spcPts val="1361"/>
                </a:lnSpc>
                <a:spcBef>
                  <a:spcPts val="272"/>
                </a:spcBef>
                <a:spcAft>
                  <a:spcPct val="0"/>
                </a:spcAft>
                <a:defRPr/>
              </a:pPr>
              <a:r>
                <a:rPr lang="en-SG" sz="1452" b="1" kern="0">
                  <a:solidFill>
                    <a:srgbClr val="FFC000"/>
                  </a:solidFill>
                  <a:latin typeface="Century Gothic" panose="020B0502020202020204" pitchFamily="34" charset="0"/>
                </a:rPr>
                <a:t>Cyber</a:t>
              </a:r>
              <a:br>
                <a:rPr lang="en-SG" sz="1452" b="1" kern="0">
                  <a:solidFill>
                    <a:srgbClr val="FFC000"/>
                  </a:solidFill>
                  <a:latin typeface="Century Gothic" panose="020B0502020202020204" pitchFamily="34" charset="0"/>
                </a:rPr>
              </a:br>
              <a:r>
                <a:rPr lang="en-SG" sz="1452" b="1" kern="0">
                  <a:solidFill>
                    <a:srgbClr val="FFC000"/>
                  </a:solidFill>
                  <a:latin typeface="Century Gothic" panose="020B0502020202020204" pitchFamily="34" charset="0"/>
                </a:rPr>
                <a:t>Intelligence</a:t>
              </a:r>
            </a:p>
          </p:txBody>
        </p:sp>
      </p:grpSp>
      <p:graphicFrame>
        <p:nvGraphicFramePr>
          <p:cNvPr id="45" name="Table 8">
            <a:extLst>
              <a:ext uri="{FF2B5EF4-FFF2-40B4-BE49-F238E27FC236}">
                <a16:creationId xmlns:a16="http://schemas.microsoft.com/office/drawing/2014/main" id="{648512FF-C724-1F40-B9AF-2AFAE01E7671}"/>
              </a:ext>
            </a:extLst>
          </p:cNvPr>
          <p:cNvGraphicFramePr>
            <a:graphicFrameLocks noGrp="1"/>
          </p:cNvGraphicFramePr>
          <p:nvPr>
            <p:extLst>
              <p:ext uri="{D42A27DB-BD31-4B8C-83A1-F6EECF244321}">
                <p14:modId xmlns:p14="http://schemas.microsoft.com/office/powerpoint/2010/main" val="2857889714"/>
              </p:ext>
            </p:extLst>
          </p:nvPr>
        </p:nvGraphicFramePr>
        <p:xfrm>
          <a:off x="238871" y="3205441"/>
          <a:ext cx="11595024" cy="3435750"/>
        </p:xfrm>
        <a:graphic>
          <a:graphicData uri="http://schemas.openxmlformats.org/drawingml/2006/table">
            <a:tbl>
              <a:tblPr firstRow="1" bandRow="1">
                <a:tableStyleId>{5C22544A-7EE6-4342-B048-85BDC9FD1C3A}</a:tableStyleId>
              </a:tblPr>
              <a:tblGrid>
                <a:gridCol w="1932504">
                  <a:extLst>
                    <a:ext uri="{9D8B030D-6E8A-4147-A177-3AD203B41FA5}">
                      <a16:colId xmlns:a16="http://schemas.microsoft.com/office/drawing/2014/main" val="3554790701"/>
                    </a:ext>
                  </a:extLst>
                </a:gridCol>
                <a:gridCol w="1932504">
                  <a:extLst>
                    <a:ext uri="{9D8B030D-6E8A-4147-A177-3AD203B41FA5}">
                      <a16:colId xmlns:a16="http://schemas.microsoft.com/office/drawing/2014/main" val="1118893041"/>
                    </a:ext>
                  </a:extLst>
                </a:gridCol>
                <a:gridCol w="1932504">
                  <a:extLst>
                    <a:ext uri="{9D8B030D-6E8A-4147-A177-3AD203B41FA5}">
                      <a16:colId xmlns:a16="http://schemas.microsoft.com/office/drawing/2014/main" val="2369141448"/>
                    </a:ext>
                  </a:extLst>
                </a:gridCol>
                <a:gridCol w="1932504">
                  <a:extLst>
                    <a:ext uri="{9D8B030D-6E8A-4147-A177-3AD203B41FA5}">
                      <a16:colId xmlns:a16="http://schemas.microsoft.com/office/drawing/2014/main" val="3398008054"/>
                    </a:ext>
                  </a:extLst>
                </a:gridCol>
                <a:gridCol w="1932504">
                  <a:extLst>
                    <a:ext uri="{9D8B030D-6E8A-4147-A177-3AD203B41FA5}">
                      <a16:colId xmlns:a16="http://schemas.microsoft.com/office/drawing/2014/main" val="2358066943"/>
                    </a:ext>
                  </a:extLst>
                </a:gridCol>
                <a:gridCol w="1932504">
                  <a:extLst>
                    <a:ext uri="{9D8B030D-6E8A-4147-A177-3AD203B41FA5}">
                      <a16:colId xmlns:a16="http://schemas.microsoft.com/office/drawing/2014/main" val="1574349844"/>
                    </a:ext>
                  </a:extLst>
                </a:gridCol>
              </a:tblGrid>
              <a:tr h="3195359">
                <a:tc>
                  <a:txBody>
                    <a:bodyPr/>
                    <a:lstStyle/>
                    <a:p>
                      <a:pPr marL="171450" indent="-171450">
                        <a:buFont typeface="Arial" panose="020B0604020202020204" pitchFamily="34" charset="0"/>
                        <a:buChar char="•"/>
                      </a:pPr>
                      <a:r>
                        <a:rPr lang="en-US" sz="1100" b="0">
                          <a:solidFill>
                            <a:schemeClr val="bg1"/>
                          </a:solidFill>
                        </a:rPr>
                        <a:t>Discover external-facing assets, process and people weakness </a:t>
                      </a:r>
                      <a:r>
                        <a:rPr lang="en-US" sz="1100" b="1">
                          <a:solidFill>
                            <a:schemeClr val="bg1"/>
                          </a:solidFill>
                        </a:rPr>
                        <a:t>exploitable by hackers</a:t>
                      </a:r>
                      <a:br>
                        <a:rPr lang="en-US" sz="1100" b="0">
                          <a:solidFill>
                            <a:schemeClr val="bg1"/>
                          </a:solidFill>
                        </a:rPr>
                      </a:br>
                      <a:endParaRPr lang="en-US" sz="1100" b="0">
                        <a:solidFill>
                          <a:schemeClr val="bg1"/>
                        </a:solidFill>
                      </a:endParaRPr>
                    </a:p>
                    <a:p>
                      <a:pPr marL="171450" indent="-171450">
                        <a:buFont typeface="Arial" panose="020B0604020202020204" pitchFamily="34" charset="0"/>
                        <a:buChar char="•"/>
                      </a:pPr>
                      <a:r>
                        <a:rPr lang="en-US" sz="1100" b="0">
                          <a:solidFill>
                            <a:schemeClr val="bg1"/>
                          </a:solidFill>
                        </a:rPr>
                        <a:t>Provide insights on redundant &amp; shadow IT, cloud instances, configurational weakness, third-party attack surfaces</a:t>
                      </a:r>
                      <a:endParaRPr lang="en-IN" sz="1100" b="0">
                        <a:solidFill>
                          <a:schemeClr val="bg1"/>
                        </a:solidFill>
                      </a:endParaRPr>
                    </a:p>
                  </a:txBody>
                  <a:tcPr marL="82951" marR="82951" marT="41475" marB="41475">
                    <a:lnL w="12700" cmpd="sng">
                      <a:noFill/>
                    </a:lnL>
                    <a:lnR w="12700" cmpd="sng">
                      <a:noFill/>
                    </a:lnR>
                    <a:lnT w="12700" cap="flat" cmpd="sng" algn="ctr">
                      <a:solidFill>
                        <a:srgbClr val="30053D"/>
                      </a:solidFill>
                      <a:prstDash val="sysDash"/>
                      <a:round/>
                      <a:headEnd type="none" w="med" len="med"/>
                      <a:tailEnd type="none" w="med" len="med"/>
                    </a:lnT>
                    <a:lnB w="12700" cap="flat" cmpd="sng" algn="ctr">
                      <a:solidFill>
                        <a:srgbClr val="30053D"/>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US" sz="1100" b="0">
                          <a:solidFill>
                            <a:schemeClr val="bg1"/>
                          </a:solidFill>
                        </a:rPr>
                        <a:t>Threat-led </a:t>
                      </a:r>
                      <a:r>
                        <a:rPr lang="en-US" sz="1100" b="1">
                          <a:solidFill>
                            <a:schemeClr val="bg1"/>
                          </a:solidFill>
                        </a:rPr>
                        <a:t>vulnerability enrichment</a:t>
                      </a:r>
                      <a:r>
                        <a:rPr lang="en-US" sz="1100" b="0">
                          <a:solidFill>
                            <a:schemeClr val="bg1"/>
                          </a:solidFill>
                        </a:rPr>
                        <a:t> based on changing external cyber environment. </a:t>
                      </a:r>
                      <a:r>
                        <a:rPr lang="en-US" sz="1100" b="1">
                          <a:solidFill>
                            <a:schemeClr val="bg1"/>
                          </a:solidFill>
                        </a:rPr>
                        <a:t>Reprioritization</a:t>
                      </a:r>
                      <a:r>
                        <a:rPr lang="en-US" sz="1100" b="0">
                          <a:solidFill>
                            <a:schemeClr val="bg1"/>
                          </a:solidFill>
                        </a:rPr>
                        <a:t> </a:t>
                      </a:r>
                      <a:r>
                        <a:rPr lang="en-US" sz="1100" b="1">
                          <a:solidFill>
                            <a:schemeClr val="bg1"/>
                          </a:solidFill>
                        </a:rPr>
                        <a:t>of identified vulnerabilities</a:t>
                      </a:r>
                      <a:r>
                        <a:rPr lang="en-US" sz="1100" b="0">
                          <a:solidFill>
                            <a:schemeClr val="bg1"/>
                          </a:solidFill>
                        </a:rPr>
                        <a:t> based on cybercriminals interest, attribution and association  </a:t>
                      </a:r>
                      <a:br>
                        <a:rPr lang="en-US" sz="1100" b="0">
                          <a:solidFill>
                            <a:schemeClr val="bg1"/>
                          </a:solidFill>
                        </a:rPr>
                      </a:br>
                      <a:endParaRPr lang="en-US" sz="1100" b="0">
                        <a:solidFill>
                          <a:schemeClr val="bg1"/>
                        </a:solidFill>
                      </a:endParaRPr>
                    </a:p>
                    <a:p>
                      <a:pPr marL="171450" indent="-171450">
                        <a:buFont typeface="Arial" panose="020B0604020202020204" pitchFamily="34" charset="0"/>
                        <a:buChar char="•"/>
                      </a:pPr>
                      <a:r>
                        <a:rPr lang="en-US" sz="1100" b="0">
                          <a:solidFill>
                            <a:schemeClr val="bg1"/>
                          </a:solidFill>
                        </a:rPr>
                        <a:t>Help clients take </a:t>
                      </a:r>
                      <a:r>
                        <a:rPr lang="en-US" sz="1100" b="1">
                          <a:solidFill>
                            <a:schemeClr val="bg1"/>
                          </a:solidFill>
                        </a:rPr>
                        <a:t>proactive actions</a:t>
                      </a:r>
                      <a:r>
                        <a:rPr lang="en-US" sz="1100" b="0">
                          <a:solidFill>
                            <a:schemeClr val="bg1"/>
                          </a:solidFill>
                        </a:rPr>
                        <a:t> by prioritizing remediations and strengthening controls</a:t>
                      </a:r>
                      <a:endParaRPr lang="en-IN" sz="1100" b="0">
                        <a:solidFill>
                          <a:schemeClr val="bg1"/>
                        </a:solidFill>
                      </a:endParaRPr>
                    </a:p>
                  </a:txBody>
                  <a:tcPr marL="82951" marR="82951" marT="41475" marB="41475">
                    <a:lnL w="12700" cmpd="sng">
                      <a:noFill/>
                    </a:lnL>
                    <a:lnR w="12700" cmpd="sng">
                      <a:noFill/>
                    </a:lnR>
                    <a:lnT w="12700" cap="flat" cmpd="sng" algn="ctr">
                      <a:solidFill>
                        <a:srgbClr val="30053D"/>
                      </a:solidFill>
                      <a:prstDash val="sysDash"/>
                      <a:round/>
                      <a:headEnd type="none" w="med" len="med"/>
                      <a:tailEnd type="none" w="med" len="med"/>
                    </a:lnT>
                    <a:lnB w="12700" cap="flat" cmpd="sng" algn="ctr">
                      <a:solidFill>
                        <a:srgbClr val="30053D"/>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US" sz="1100" b="0">
                          <a:solidFill>
                            <a:schemeClr val="bg1"/>
                          </a:solidFill>
                        </a:rPr>
                        <a:t>Monitor brand, product &amp; service, executive infringement and connect with ongoing </a:t>
                      </a:r>
                      <a:r>
                        <a:rPr lang="en-US" sz="1100" b="1">
                          <a:solidFill>
                            <a:schemeClr val="bg1"/>
                          </a:solidFill>
                        </a:rPr>
                        <a:t>cybercrime campaigns</a:t>
                      </a:r>
                      <a:br>
                        <a:rPr lang="en-US" sz="1100" b="0">
                          <a:solidFill>
                            <a:schemeClr val="bg1"/>
                          </a:solidFill>
                        </a:rPr>
                      </a:br>
                      <a:endParaRPr lang="en-US" sz="1100" b="0">
                        <a:solidFill>
                          <a:schemeClr val="bg1"/>
                        </a:solidFill>
                      </a:endParaRPr>
                    </a:p>
                    <a:p>
                      <a:pPr marL="171450" indent="-171450">
                        <a:buFont typeface="Arial" panose="020B0604020202020204" pitchFamily="34" charset="0"/>
                        <a:buChar char="•"/>
                      </a:pPr>
                      <a:r>
                        <a:rPr lang="en-US" sz="1100" b="0">
                          <a:solidFill>
                            <a:schemeClr val="bg1"/>
                          </a:solidFill>
                        </a:rPr>
                        <a:t>Provide </a:t>
                      </a:r>
                      <a:r>
                        <a:rPr lang="en-US" sz="1100" b="1">
                          <a:solidFill>
                            <a:schemeClr val="bg1"/>
                          </a:solidFill>
                        </a:rPr>
                        <a:t>real-time</a:t>
                      </a:r>
                      <a:r>
                        <a:rPr lang="en-US" sz="1100" b="0">
                          <a:solidFill>
                            <a:schemeClr val="bg1"/>
                          </a:solidFill>
                        </a:rPr>
                        <a:t> third-party </a:t>
                      </a:r>
                      <a:r>
                        <a:rPr lang="en-US" sz="1100" b="1">
                          <a:solidFill>
                            <a:schemeClr val="bg1"/>
                          </a:solidFill>
                        </a:rPr>
                        <a:t>risk assessment</a:t>
                      </a:r>
                      <a:r>
                        <a:rPr lang="en-US" sz="1100" b="0">
                          <a:solidFill>
                            <a:schemeClr val="bg1"/>
                          </a:solidFill>
                        </a:rPr>
                        <a:t> &amp; ensures </a:t>
                      </a:r>
                      <a:r>
                        <a:rPr lang="en-US" sz="1100" b="1">
                          <a:solidFill>
                            <a:schemeClr val="bg1"/>
                          </a:solidFill>
                        </a:rPr>
                        <a:t>brand integrity,</a:t>
                      </a:r>
                      <a:r>
                        <a:rPr lang="en-US" sz="1100" b="0">
                          <a:solidFill>
                            <a:schemeClr val="bg1"/>
                          </a:solidFill>
                        </a:rPr>
                        <a:t> closing all the blind spots</a:t>
                      </a:r>
                      <a:endParaRPr lang="en-IN" sz="1100" b="0">
                        <a:solidFill>
                          <a:schemeClr val="bg1"/>
                        </a:solidFill>
                      </a:endParaRPr>
                    </a:p>
                  </a:txBody>
                  <a:tcPr marL="82951" marR="82951" marT="41475" marB="41475">
                    <a:lnL w="12700" cmpd="sng">
                      <a:noFill/>
                    </a:lnL>
                    <a:lnR w="12700" cmpd="sng">
                      <a:noFill/>
                    </a:lnR>
                    <a:lnT w="12700" cap="flat" cmpd="sng" algn="ctr">
                      <a:solidFill>
                        <a:srgbClr val="30053D"/>
                      </a:solidFill>
                      <a:prstDash val="sysDash"/>
                      <a:round/>
                      <a:headEnd type="none" w="med" len="med"/>
                      <a:tailEnd type="none" w="med" len="med"/>
                    </a:lnT>
                    <a:lnB w="12700" cap="flat" cmpd="sng" algn="ctr">
                      <a:solidFill>
                        <a:srgbClr val="30053D"/>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US" sz="1100" b="1">
                          <a:solidFill>
                            <a:schemeClr val="bg1"/>
                          </a:solidFill>
                        </a:rPr>
                        <a:t>Round-the-clock</a:t>
                      </a:r>
                      <a:r>
                        <a:rPr lang="en-US" sz="1100" b="0">
                          <a:solidFill>
                            <a:schemeClr val="bg1"/>
                          </a:solidFill>
                        </a:rPr>
                        <a:t> dark web, deep web, surface web and social media monitoring for data and identities leaks, confidential files, source code, sensitive information exposure, impersonation of domain, assets and information, phishing and malware campaigns </a:t>
                      </a:r>
                      <a:br>
                        <a:rPr lang="en-US" sz="1100" b="0">
                          <a:solidFill>
                            <a:schemeClr val="bg1"/>
                          </a:solidFill>
                        </a:rPr>
                      </a:br>
                      <a:endParaRPr lang="en-US" sz="1100" b="0">
                        <a:solidFill>
                          <a:schemeClr val="bg1"/>
                        </a:solidFill>
                      </a:endParaRPr>
                    </a:p>
                    <a:p>
                      <a:pPr marL="171450" indent="-171450">
                        <a:buFont typeface="Arial" panose="020B0604020202020204" pitchFamily="34" charset="0"/>
                        <a:buChar char="•"/>
                      </a:pPr>
                      <a:r>
                        <a:rPr lang="en-US" sz="1100" b="0">
                          <a:solidFill>
                            <a:schemeClr val="bg1"/>
                          </a:solidFill>
                        </a:rPr>
                        <a:t>Reveal digital profile exposures, &amp; proactively </a:t>
                      </a:r>
                      <a:r>
                        <a:rPr lang="en-US" sz="1100" b="1">
                          <a:solidFill>
                            <a:schemeClr val="bg1"/>
                          </a:solidFill>
                        </a:rPr>
                        <a:t>uncover risks associated to data leaks, breaches</a:t>
                      </a:r>
                      <a:endParaRPr lang="en-IN" sz="1100" b="1">
                        <a:solidFill>
                          <a:schemeClr val="bg1"/>
                        </a:solidFill>
                      </a:endParaRPr>
                    </a:p>
                  </a:txBody>
                  <a:tcPr marL="82951" marR="82951" marT="41475" marB="41475">
                    <a:lnL w="12700" cmpd="sng">
                      <a:noFill/>
                    </a:lnL>
                    <a:lnR w="12700" cmpd="sng">
                      <a:noFill/>
                    </a:lnR>
                    <a:lnT w="12700" cap="flat" cmpd="sng" algn="ctr">
                      <a:solidFill>
                        <a:srgbClr val="30053D"/>
                      </a:solidFill>
                      <a:prstDash val="sysDash"/>
                      <a:round/>
                      <a:headEnd type="none" w="med" len="med"/>
                      <a:tailEnd type="none" w="med" len="med"/>
                    </a:lnT>
                    <a:lnB w="12700" cap="flat" cmpd="sng" algn="ctr">
                      <a:solidFill>
                        <a:srgbClr val="30053D"/>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US" sz="1100" b="0">
                          <a:solidFill>
                            <a:schemeClr val="bg1"/>
                          </a:solidFill>
                        </a:rPr>
                        <a:t>Understand cyber trends &amp; threats specific to </a:t>
                      </a:r>
                      <a:r>
                        <a:rPr lang="en-US" sz="1100" b="1">
                          <a:solidFill>
                            <a:schemeClr val="bg1"/>
                          </a:solidFill>
                        </a:rPr>
                        <a:t>client's industry, technology &amp; geos</a:t>
                      </a:r>
                      <a:br>
                        <a:rPr lang="en-US" sz="1100" b="0">
                          <a:solidFill>
                            <a:schemeClr val="bg1"/>
                          </a:solidFill>
                        </a:rPr>
                      </a:br>
                      <a:endParaRPr lang="en-US" sz="1100" b="0">
                        <a:solidFill>
                          <a:schemeClr val="bg1"/>
                        </a:solidFill>
                      </a:endParaRPr>
                    </a:p>
                    <a:p>
                      <a:pPr marL="171450" indent="-171450">
                        <a:buFont typeface="Arial" panose="020B0604020202020204" pitchFamily="34" charset="0"/>
                        <a:buChar char="•"/>
                      </a:pPr>
                      <a:r>
                        <a:rPr lang="en-US" sz="1100" b="0">
                          <a:solidFill>
                            <a:schemeClr val="bg1"/>
                          </a:solidFill>
                        </a:rPr>
                        <a:t>Provide insights on cyber threats to help clients to </a:t>
                      </a:r>
                      <a:r>
                        <a:rPr lang="en-US" sz="1100" b="1">
                          <a:solidFill>
                            <a:schemeClr val="bg1"/>
                          </a:solidFill>
                        </a:rPr>
                        <a:t>realign their cyber posture</a:t>
                      </a:r>
                      <a:endParaRPr lang="en-IN" sz="1100" b="1">
                        <a:solidFill>
                          <a:schemeClr val="bg1"/>
                        </a:solidFill>
                      </a:endParaRPr>
                    </a:p>
                  </a:txBody>
                  <a:tcPr marL="82951" marR="82951" marT="41475" marB="41475">
                    <a:lnL w="12700" cmpd="sng">
                      <a:noFill/>
                    </a:lnL>
                    <a:lnR w="12700" cmpd="sng">
                      <a:noFill/>
                    </a:lnR>
                    <a:lnT w="12700" cap="flat" cmpd="sng" algn="ctr">
                      <a:solidFill>
                        <a:srgbClr val="30053D"/>
                      </a:solidFill>
                      <a:prstDash val="sysDash"/>
                      <a:round/>
                      <a:headEnd type="none" w="med" len="med"/>
                      <a:tailEnd type="none" w="med" len="med"/>
                    </a:lnT>
                    <a:lnB w="12700" cap="flat" cmpd="sng" algn="ctr">
                      <a:solidFill>
                        <a:srgbClr val="30053D"/>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r>
                        <a:rPr lang="en-US" sz="1100" b="0">
                          <a:solidFill>
                            <a:schemeClr val="bg1"/>
                          </a:solidFill>
                        </a:rPr>
                        <a:t>Predictive, personalized, contextual, actionable outside-In and multi-layered cyber intelligence</a:t>
                      </a:r>
                      <a:br>
                        <a:rPr lang="en-US" sz="1100" b="0">
                          <a:solidFill>
                            <a:schemeClr val="bg1"/>
                          </a:solidFill>
                        </a:rPr>
                      </a:br>
                      <a:endParaRPr lang="en-US" sz="1100" b="0">
                        <a:solidFill>
                          <a:schemeClr val="bg1"/>
                        </a:solidFill>
                      </a:endParaRPr>
                    </a:p>
                    <a:p>
                      <a:pPr marL="171450" indent="-171450">
                        <a:buFont typeface="Arial" panose="020B0604020202020204" pitchFamily="34" charset="0"/>
                        <a:buChar char="•"/>
                      </a:pPr>
                      <a:r>
                        <a:rPr lang="en-US" sz="1100" b="0">
                          <a:solidFill>
                            <a:schemeClr val="bg1"/>
                          </a:solidFill>
                        </a:rPr>
                        <a:t>Insights address the </a:t>
                      </a:r>
                      <a:r>
                        <a:rPr lang="en-US" sz="1100" b="1">
                          <a:solidFill>
                            <a:schemeClr val="bg1"/>
                          </a:solidFill>
                        </a:rPr>
                        <a:t>who, why, what, when &amp; how </a:t>
                      </a:r>
                      <a:r>
                        <a:rPr lang="en-US" sz="1100" b="0">
                          <a:solidFill>
                            <a:schemeClr val="bg1"/>
                          </a:solidFill>
                        </a:rPr>
                        <a:t>of the attacks</a:t>
                      </a:r>
                      <a:endParaRPr lang="en-IN" sz="1100" b="0">
                        <a:solidFill>
                          <a:schemeClr val="bg1"/>
                        </a:solidFill>
                      </a:endParaRPr>
                    </a:p>
                  </a:txBody>
                  <a:tcPr marL="82951" marR="82951" marT="41475" marB="41475">
                    <a:lnL w="12700" cmpd="sng">
                      <a:noFill/>
                    </a:lnL>
                    <a:lnR w="12700" cmpd="sng">
                      <a:noFill/>
                    </a:lnR>
                    <a:lnT w="12700" cap="flat" cmpd="sng" algn="ctr">
                      <a:solidFill>
                        <a:srgbClr val="30053D"/>
                      </a:solidFill>
                      <a:prstDash val="sysDash"/>
                      <a:round/>
                      <a:headEnd type="none" w="med" len="med"/>
                      <a:tailEnd type="none" w="med" len="med"/>
                    </a:lnT>
                    <a:lnB w="12700" cap="flat" cmpd="sng" algn="ctr">
                      <a:solidFill>
                        <a:srgbClr val="30053D"/>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5417582"/>
                  </a:ext>
                </a:extLst>
              </a:tr>
            </a:tbl>
          </a:graphicData>
        </a:graphic>
      </p:graphicFrame>
      <p:pic>
        <p:nvPicPr>
          <p:cNvPr id="44" name="Picture 43">
            <a:extLst>
              <a:ext uri="{FF2B5EF4-FFF2-40B4-BE49-F238E27FC236}">
                <a16:creationId xmlns:a16="http://schemas.microsoft.com/office/drawing/2014/main" id="{7088F13C-77A6-40AB-89BF-929E800695FE}"/>
              </a:ext>
            </a:extLst>
          </p:cNvPr>
          <p:cNvPicPr>
            <a:picLocks noChangeAspect="1"/>
          </p:cNvPicPr>
          <p:nvPr/>
        </p:nvPicPr>
        <p:blipFill rotWithShape="1">
          <a:blip r:embed="rId10">
            <a:extLst>
              <a:ext uri="{28A0092B-C50C-407E-A947-70E740481C1C}">
                <a14:useLocalDpi xmlns:a14="http://schemas.microsoft.com/office/drawing/2010/main" val="0"/>
              </a:ext>
            </a:extLst>
          </a:blip>
          <a:srcRect t="14501" b="13614"/>
          <a:stretch/>
        </p:blipFill>
        <p:spPr>
          <a:xfrm>
            <a:off x="0" y="-142141"/>
            <a:ext cx="12192000" cy="1693780"/>
          </a:xfrm>
          <a:prstGeom prst="rect">
            <a:avLst/>
          </a:prstGeom>
        </p:spPr>
      </p:pic>
      <p:sp>
        <p:nvSpPr>
          <p:cNvPr id="46" name="Rectangle 45">
            <a:extLst>
              <a:ext uri="{FF2B5EF4-FFF2-40B4-BE49-F238E27FC236}">
                <a16:creationId xmlns:a16="http://schemas.microsoft.com/office/drawing/2014/main" id="{A7415723-F29E-41F7-96AA-ACB6F9BC819A}"/>
              </a:ext>
            </a:extLst>
          </p:cNvPr>
          <p:cNvSpPr/>
          <p:nvPr/>
        </p:nvSpPr>
        <p:spPr>
          <a:xfrm>
            <a:off x="0" y="-142141"/>
            <a:ext cx="12216440" cy="1715571"/>
          </a:xfrm>
          <a:prstGeom prst="rect">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6433202-142C-4FE1-BDB2-AA4FB52F0A5C}"/>
              </a:ext>
            </a:extLst>
          </p:cNvPr>
          <p:cNvSpPr txBox="1"/>
          <p:nvPr/>
        </p:nvSpPr>
        <p:spPr>
          <a:xfrm>
            <a:off x="423382" y="209796"/>
            <a:ext cx="9598789" cy="584775"/>
          </a:xfrm>
          <a:prstGeom prst="rect">
            <a:avLst/>
          </a:prstGeom>
          <a:noFill/>
        </p:spPr>
        <p:txBody>
          <a:bodyPr wrap="square" rtlCol="0">
            <a:spAutoFit/>
          </a:bodyPr>
          <a:lstStyle/>
          <a:p>
            <a:pPr defTabSz="829544" eaLnBrk="0" fontAlgn="base" hangingPunct="0">
              <a:spcBef>
                <a:spcPct val="0"/>
              </a:spcBef>
              <a:spcAft>
                <a:spcPct val="0"/>
              </a:spcAft>
            </a:pPr>
            <a:r>
              <a:rPr lang="en-US" sz="3200" b="1" dirty="0">
                <a:solidFill>
                  <a:prstClr val="white"/>
                </a:solidFill>
                <a:latin typeface="Century Gothic" panose="020B0502020202020204" pitchFamily="34" charset="0"/>
              </a:rPr>
              <a:t>Comprehensive External Threat Landscape</a:t>
            </a:r>
            <a:endParaRPr lang="en-US" sz="2400" b="1" dirty="0">
              <a:solidFill>
                <a:prstClr val="white"/>
              </a:solidFill>
              <a:latin typeface="Century Gothic" panose="020B0502020202020204" pitchFamily="34" charset="0"/>
            </a:endParaRPr>
          </a:p>
        </p:txBody>
      </p:sp>
      <p:pic>
        <p:nvPicPr>
          <p:cNvPr id="47" name="Picture 46" descr="Icon  Description automatically generated with medium confidence">
            <a:extLst>
              <a:ext uri="{FF2B5EF4-FFF2-40B4-BE49-F238E27FC236}">
                <a16:creationId xmlns:a16="http://schemas.microsoft.com/office/drawing/2014/main" id="{C2963A8E-29E9-4960-A411-58E988895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1820" y="188776"/>
            <a:ext cx="1014342" cy="655592"/>
          </a:xfrm>
          <a:prstGeom prst="rect">
            <a:avLst/>
          </a:prstGeom>
        </p:spPr>
      </p:pic>
    </p:spTree>
    <p:extLst>
      <p:ext uri="{BB962C8B-B14F-4D97-AF65-F5344CB8AC3E}">
        <p14:creationId xmlns:p14="http://schemas.microsoft.com/office/powerpoint/2010/main" val="2760832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BB701AA5-0F7D-4C7E-AA65-6D39FCFF3F59}"/>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6356"/>
          <a:stretch/>
        </p:blipFill>
        <p:spPr bwMode="auto">
          <a:xfrm>
            <a:off x="0" y="0"/>
            <a:ext cx="12269972" cy="68580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99E892B3-69BA-454C-BF41-6D2B515EDA9C}"/>
              </a:ext>
            </a:extLst>
          </p:cNvPr>
          <p:cNvSpPr/>
          <p:nvPr/>
        </p:nvSpPr>
        <p:spPr>
          <a:xfrm>
            <a:off x="1" y="0"/>
            <a:ext cx="12245636" cy="6868485"/>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5BDB065-1A33-411B-927D-3634D36AFE5D}"/>
              </a:ext>
            </a:extLst>
          </p:cNvPr>
          <p:cNvSpPr txBox="1"/>
          <p:nvPr/>
        </p:nvSpPr>
        <p:spPr>
          <a:xfrm>
            <a:off x="11084118" y="-1359673"/>
            <a:ext cx="2449002" cy="1009816"/>
          </a:xfrm>
          <a:prstGeom prst="rect">
            <a:avLst/>
          </a:prstGeom>
        </p:spPr>
        <p:txBody>
          <a:bodyPr wrap="square" lIns="47625" tIns="47625" rIns="47625" bIns="47625"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8" name="TextBox 7">
            <a:extLst>
              <a:ext uri="{FF2B5EF4-FFF2-40B4-BE49-F238E27FC236}">
                <a16:creationId xmlns:a16="http://schemas.microsoft.com/office/drawing/2014/main" id="{63FD9C2E-E8DE-4C4D-B6B9-A74F5C932761}"/>
              </a:ext>
            </a:extLst>
          </p:cNvPr>
          <p:cNvSpPr txBox="1"/>
          <p:nvPr/>
        </p:nvSpPr>
        <p:spPr>
          <a:xfrm>
            <a:off x="179109" y="3272266"/>
            <a:ext cx="11675615" cy="261610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chemeClr val="accent4"/>
                </a:solidFill>
                <a:effectLst/>
                <a:uLnTx/>
                <a:uFillTx/>
                <a:latin typeface="Century Gothic" panose="020F0302020204030204"/>
                <a:ea typeface="Yu Mincho" panose="02020400000000000000" pitchFamily="18" charset="-128"/>
                <a:cs typeface="Calibri" panose="020F0502020204030204" pitchFamily="34" charset="0"/>
              </a:rPr>
              <a:t>Know your enemies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Century Gothic" panose="020F0302020204030204"/>
                <a:ea typeface="Yu Mincho" panose="02020400000000000000" pitchFamily="18" charset="-128"/>
                <a:cs typeface="Calibri" panose="020F0502020204030204" pitchFamily="34" charset="0"/>
              </a:rPr>
              <a:t>-&gt; You need to know what you are up against (Cyber Intelligence)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1" u="none" strike="noStrike" kern="1200" cap="none" spc="0" normalizeH="0" baseline="0" noProof="0" dirty="0">
              <a:ln>
                <a:noFill/>
              </a:ln>
              <a:solidFill>
                <a:prstClr val="white"/>
              </a:solidFill>
              <a:effectLst/>
              <a:uLnTx/>
              <a:uFillTx/>
              <a:latin typeface="Century Gothic" panose="020F0302020204030204"/>
              <a:ea typeface="Yu Mincho" panose="02020400000000000000" pitchFamily="18" charset="-128"/>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FFC000"/>
                </a:solidFill>
                <a:effectLst/>
                <a:uLnTx/>
                <a:uFillTx/>
                <a:latin typeface="Century Gothic" panose="020F0302020204030204"/>
                <a:ea typeface="Yu Mincho" panose="02020400000000000000" pitchFamily="18" charset="-128"/>
                <a:cs typeface="Calibri" panose="020F0502020204030204" pitchFamily="34" charset="0"/>
              </a:rPr>
              <a:t>Know </a:t>
            </a:r>
            <a:r>
              <a:rPr kumimoji="0" lang="en-US" sz="3200" b="0" i="1" u="none" strike="noStrike" kern="1200" cap="none" spc="0" normalizeH="0" baseline="0" noProof="0">
                <a:ln>
                  <a:noFill/>
                </a:ln>
                <a:solidFill>
                  <a:srgbClr val="FFC000"/>
                </a:solidFill>
                <a:effectLst/>
                <a:uLnTx/>
                <a:uFillTx/>
                <a:latin typeface="Century Gothic" panose="020F0302020204030204"/>
                <a:ea typeface="Yu Mincho" panose="02020400000000000000" pitchFamily="18" charset="-128"/>
                <a:cs typeface="Calibri" panose="020F0502020204030204" pitchFamily="34" charset="0"/>
              </a:rPr>
              <a:t>yourself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a:ln>
                  <a:noFill/>
                </a:ln>
                <a:solidFill>
                  <a:prstClr val="white"/>
                </a:solidFill>
                <a:effectLst/>
                <a:uLnTx/>
                <a:uFillTx/>
                <a:latin typeface="Century Gothic" panose="020F0302020204030204"/>
                <a:ea typeface="Yu Mincho" panose="02020400000000000000" pitchFamily="18" charset="-128"/>
                <a:cs typeface="Calibri" panose="020F0502020204030204" pitchFamily="34" charset="0"/>
              </a:rPr>
              <a:t>-&gt; </a:t>
            </a:r>
            <a:r>
              <a:rPr kumimoji="0" lang="en-US" sz="2000" b="0" i="1" u="none" strike="noStrike" kern="1200" cap="none" spc="0" normalizeH="0" baseline="0" noProof="0" dirty="0">
                <a:ln>
                  <a:noFill/>
                </a:ln>
                <a:solidFill>
                  <a:prstClr val="white"/>
                </a:solidFill>
                <a:effectLst/>
                <a:uLnTx/>
                <a:uFillTx/>
                <a:latin typeface="Century Gothic" panose="020F0302020204030204"/>
                <a:ea typeface="Yu Mincho" panose="02020400000000000000" pitchFamily="18" charset="-128"/>
                <a:cs typeface="Calibri" panose="020F0502020204030204" pitchFamily="34" charset="0"/>
              </a:rPr>
              <a:t>You need to know how attractive you look through the lens of the hacker from the outside (Attack Surface, Digital Footprint, Weaknesses, Path to Attack)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2000" b="0" i="1" u="none" strike="noStrike" kern="1200" cap="none" spc="0" normalizeH="0" baseline="0" noProof="0" dirty="0">
              <a:ln>
                <a:noFill/>
              </a:ln>
              <a:solidFill>
                <a:prstClr val="white"/>
              </a:solidFill>
              <a:effectLst/>
              <a:uLnTx/>
              <a:uFillTx/>
              <a:latin typeface="Century Gothic" panose="020F0302020204030204"/>
              <a:ea typeface="Yu Mincho" panose="02020400000000000000" pitchFamily="18" charset="-128"/>
              <a:cs typeface="Calibri" panose="020F0502020204030204" pitchFamily="34" charset="0"/>
            </a:endParaRPr>
          </a:p>
        </p:txBody>
      </p:sp>
      <p:pic>
        <p:nvPicPr>
          <p:cNvPr id="14" name="Picture 13">
            <a:extLst>
              <a:ext uri="{FF2B5EF4-FFF2-40B4-BE49-F238E27FC236}">
                <a16:creationId xmlns:a16="http://schemas.microsoft.com/office/drawing/2014/main" id="{D93384B5-8B78-44D1-81A3-85E3A408301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245637" cy="2922410"/>
          </a:xfrm>
          <a:prstGeom prst="rect">
            <a:avLst/>
          </a:prstGeom>
        </p:spPr>
      </p:pic>
      <p:sp>
        <p:nvSpPr>
          <p:cNvPr id="15" name="Rectangle 14">
            <a:extLst>
              <a:ext uri="{FF2B5EF4-FFF2-40B4-BE49-F238E27FC236}">
                <a16:creationId xmlns:a16="http://schemas.microsoft.com/office/drawing/2014/main" id="{31B65986-C397-409C-A9DA-CDAEFCB460DA}"/>
              </a:ext>
            </a:extLst>
          </p:cNvPr>
          <p:cNvSpPr/>
          <p:nvPr/>
        </p:nvSpPr>
        <p:spPr>
          <a:xfrm>
            <a:off x="1" y="0"/>
            <a:ext cx="12245636" cy="2922409"/>
          </a:xfrm>
          <a:prstGeom prst="rect">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Icon  Description automatically generated with medium confidence">
            <a:extLst>
              <a:ext uri="{FF2B5EF4-FFF2-40B4-BE49-F238E27FC236}">
                <a16:creationId xmlns:a16="http://schemas.microsoft.com/office/drawing/2014/main" id="{4297480B-F2FF-4EDD-91DA-45B38778FC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22811" y="561841"/>
            <a:ext cx="1231913" cy="796213"/>
          </a:xfrm>
          <a:prstGeom prst="rect">
            <a:avLst/>
          </a:prstGeom>
        </p:spPr>
      </p:pic>
      <p:sp>
        <p:nvSpPr>
          <p:cNvPr id="7" name="TextBox 6">
            <a:extLst>
              <a:ext uri="{FF2B5EF4-FFF2-40B4-BE49-F238E27FC236}">
                <a16:creationId xmlns:a16="http://schemas.microsoft.com/office/drawing/2014/main" id="{319A3FA1-7220-45CA-99E6-773FD5D7603E}"/>
              </a:ext>
            </a:extLst>
          </p:cNvPr>
          <p:cNvSpPr txBox="1"/>
          <p:nvPr/>
        </p:nvSpPr>
        <p:spPr>
          <a:xfrm>
            <a:off x="736175" y="913194"/>
            <a:ext cx="6469711"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Century Gothic" panose="020B0502020202020204" pitchFamily="34" charset="0"/>
                <a:ea typeface="Yu Mincho" panose="02020400000000000000" pitchFamily="18" charset="-128"/>
                <a:cs typeface="Calibri" panose="020F0502020204030204" pitchFamily="34" charset="0"/>
              </a:rPr>
              <a:t>Let’s go back to basics </a:t>
            </a:r>
          </a:p>
        </p:txBody>
      </p:sp>
    </p:spTree>
    <p:extLst>
      <p:ext uri="{BB962C8B-B14F-4D97-AF65-F5344CB8AC3E}">
        <p14:creationId xmlns:p14="http://schemas.microsoft.com/office/powerpoint/2010/main" val="1714659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6D181C2-E880-4446-A903-61C5C3C92A17}"/>
              </a:ext>
            </a:extLst>
          </p:cNvPr>
          <p:cNvSpPr txBox="1"/>
          <p:nvPr/>
        </p:nvSpPr>
        <p:spPr>
          <a:xfrm>
            <a:off x="1264284" y="3291454"/>
            <a:ext cx="9663431" cy="2677656"/>
          </a:xfrm>
          <a:prstGeom prst="rect">
            <a:avLst/>
          </a:prstGeom>
          <a:noFill/>
        </p:spPr>
        <p:txBody>
          <a:bodyPr wrap="square">
            <a:spAutoFit/>
          </a:bodyPr>
          <a:lstStyle/>
          <a:p>
            <a:pPr algn="r"/>
            <a:r>
              <a:rPr lang="en-SG" sz="3600" dirty="0">
                <a:effectLst/>
                <a:latin typeface="Century Gothic" panose="020B0502020202020204" pitchFamily="34" charset="0"/>
                <a:ea typeface="Calibri" panose="020F0502020204030204" pitchFamily="34" charset="0"/>
              </a:rPr>
              <a:t>So, what can we do?</a:t>
            </a:r>
          </a:p>
          <a:p>
            <a:pPr algn="r"/>
            <a:r>
              <a:rPr lang="en-SG" sz="4400" b="1" i="1" dirty="0">
                <a:effectLst/>
                <a:latin typeface="Century Gothic" panose="020B0502020202020204" pitchFamily="34" charset="0"/>
                <a:ea typeface="Calibri" panose="020F0502020204030204" pitchFamily="34" charset="0"/>
              </a:rPr>
              <a:t>Stay ahead of cybercriminals and be prepared to mitigate and counter emerging threats</a:t>
            </a:r>
            <a:r>
              <a:rPr lang="en-SG" sz="3600" b="1" i="1" dirty="0">
                <a:latin typeface="Century Gothic" panose="020B0502020202020204" pitchFamily="34" charset="0"/>
                <a:ea typeface="Calibri" panose="020F0502020204030204" pitchFamily="34" charset="0"/>
              </a:rPr>
              <a:t>!</a:t>
            </a:r>
            <a:endParaRPr lang="en-SG" sz="3600" dirty="0">
              <a:effectLst/>
              <a:latin typeface="Century Gothic" panose="020B0502020202020204" pitchFamily="34" charset="0"/>
              <a:ea typeface="Calibri" panose="020F0502020204030204" pitchFamily="34" charset="0"/>
            </a:endParaRPr>
          </a:p>
        </p:txBody>
      </p:sp>
      <p:pic>
        <p:nvPicPr>
          <p:cNvPr id="2" name="Picture 1">
            <a:extLst>
              <a:ext uri="{FF2B5EF4-FFF2-40B4-BE49-F238E27FC236}">
                <a16:creationId xmlns:a16="http://schemas.microsoft.com/office/drawing/2014/main" id="{F44C9C0E-B6F3-4575-8160-0AF6C5F9EE7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41187"/>
            <a:ext cx="12245637" cy="2922410"/>
          </a:xfrm>
          <a:prstGeom prst="rect">
            <a:avLst/>
          </a:prstGeom>
        </p:spPr>
      </p:pic>
      <p:sp>
        <p:nvSpPr>
          <p:cNvPr id="7" name="Rectangle 6">
            <a:extLst>
              <a:ext uri="{FF2B5EF4-FFF2-40B4-BE49-F238E27FC236}">
                <a16:creationId xmlns:a16="http://schemas.microsoft.com/office/drawing/2014/main" id="{A6CCEDA6-0F8B-4366-BB1E-046C07638AB7}"/>
              </a:ext>
            </a:extLst>
          </p:cNvPr>
          <p:cNvSpPr/>
          <p:nvPr/>
        </p:nvSpPr>
        <p:spPr>
          <a:xfrm>
            <a:off x="0" y="-41186"/>
            <a:ext cx="12245636" cy="2922409"/>
          </a:xfrm>
          <a:prstGeom prst="rect">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Icon  Description automatically generated with medium confidence">
            <a:extLst>
              <a:ext uri="{FF2B5EF4-FFF2-40B4-BE49-F238E27FC236}">
                <a16:creationId xmlns:a16="http://schemas.microsoft.com/office/drawing/2014/main" id="{68FF9A34-91E7-4051-894B-46BF00593C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2811" y="561841"/>
            <a:ext cx="1231913" cy="796213"/>
          </a:xfrm>
          <a:prstGeom prst="rect">
            <a:avLst/>
          </a:prstGeom>
        </p:spPr>
      </p:pic>
    </p:spTree>
    <p:extLst>
      <p:ext uri="{BB962C8B-B14F-4D97-AF65-F5344CB8AC3E}">
        <p14:creationId xmlns:p14="http://schemas.microsoft.com/office/powerpoint/2010/main" val="137556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75,096 Red Globe Stock Photos, Pictures &amp; Royalty-Free Images - iStock">
            <a:extLst>
              <a:ext uri="{FF2B5EF4-FFF2-40B4-BE49-F238E27FC236}">
                <a16:creationId xmlns:a16="http://schemas.microsoft.com/office/drawing/2014/main" id="{C981AE59-C9D4-4751-AA93-88ECE0F341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432" t="-208" b="33432"/>
          <a:stretch/>
        </p:blipFill>
        <p:spPr bwMode="auto">
          <a:xfrm>
            <a:off x="0" y="-48818"/>
            <a:ext cx="12550897" cy="70897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914D1E1-0506-480A-A1EA-23C770EEAF43}"/>
              </a:ext>
            </a:extLst>
          </p:cNvPr>
          <p:cNvSpPr txBox="1"/>
          <p:nvPr/>
        </p:nvSpPr>
        <p:spPr>
          <a:xfrm>
            <a:off x="6096000" y="1663256"/>
            <a:ext cx="6159500" cy="34163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AGENDA</a:t>
            </a:r>
          </a:p>
          <a:p>
            <a:endParaRPr lang="en-US" sz="2800" dirty="0">
              <a:solidFill>
                <a:schemeClr val="bg1"/>
              </a:solidFill>
              <a:latin typeface="Century Gothic" panose="020B0502020202020204" pitchFamily="34" charset="0"/>
            </a:endParaRPr>
          </a:p>
          <a:p>
            <a:r>
              <a:rPr lang="en-US" sz="2000" b="1" dirty="0">
                <a:solidFill>
                  <a:schemeClr val="bg1"/>
                </a:solidFill>
                <a:latin typeface="Century Gothic" panose="020B0502020202020204" pitchFamily="34" charset="0"/>
              </a:rPr>
              <a:t>Deep Dive to the Changing Threat Landscape</a:t>
            </a:r>
          </a:p>
          <a:p>
            <a:pPr marL="342900" indent="-342900">
              <a:buFont typeface="Arial" panose="020B0604020202020204" pitchFamily="34" charset="0"/>
              <a:buChar char="•"/>
            </a:pPr>
            <a:r>
              <a:rPr lang="en-US" sz="2000" dirty="0">
                <a:solidFill>
                  <a:schemeClr val="bg1"/>
                </a:solidFill>
                <a:latin typeface="Century Gothic" panose="020B0502020202020204" pitchFamily="34" charset="0"/>
              </a:rPr>
              <a:t>The current situation</a:t>
            </a:r>
          </a:p>
          <a:p>
            <a:pPr marL="342900" indent="-342900">
              <a:buFont typeface="Arial" panose="020B0604020202020204" pitchFamily="34" charset="0"/>
              <a:buChar char="•"/>
            </a:pPr>
            <a:r>
              <a:rPr lang="en-US" sz="2000" dirty="0">
                <a:solidFill>
                  <a:schemeClr val="bg1"/>
                </a:solidFill>
                <a:latin typeface="Century Gothic" panose="020B0502020202020204" pitchFamily="34" charset="0"/>
              </a:rPr>
              <a:t>Trends observed in Europe </a:t>
            </a:r>
          </a:p>
          <a:p>
            <a:pPr marL="800100" lvl="1" indent="-342900">
              <a:buFont typeface="Arial" panose="020B0604020202020204" pitchFamily="34" charset="0"/>
              <a:buChar char="•"/>
            </a:pPr>
            <a:r>
              <a:rPr lang="en-US" sz="2000" dirty="0">
                <a:solidFill>
                  <a:schemeClr val="bg1"/>
                </a:solidFill>
                <a:latin typeface="Century Gothic" panose="020B0502020202020204" pitchFamily="34" charset="0"/>
              </a:rPr>
              <a:t>Threat Actors to watch for </a:t>
            </a:r>
          </a:p>
          <a:p>
            <a:pPr marL="800100" lvl="1" indent="-342900">
              <a:buFont typeface="Arial" panose="020B0604020202020204" pitchFamily="34" charset="0"/>
              <a:buChar char="•"/>
            </a:pPr>
            <a:r>
              <a:rPr lang="en-US" sz="2000" dirty="0">
                <a:solidFill>
                  <a:schemeClr val="bg1"/>
                </a:solidFill>
                <a:latin typeface="Century Gothic" panose="020B0502020202020204" pitchFamily="34" charset="0"/>
              </a:rPr>
              <a:t>Active Hacking Groups</a:t>
            </a:r>
          </a:p>
          <a:p>
            <a:pPr marL="800100" lvl="1" indent="-342900">
              <a:buFont typeface="Arial" panose="020B0604020202020204" pitchFamily="34" charset="0"/>
              <a:buChar char="•"/>
            </a:pPr>
            <a:r>
              <a:rPr lang="en-US" sz="2000" dirty="0">
                <a:solidFill>
                  <a:schemeClr val="bg1"/>
                </a:solidFill>
                <a:latin typeface="Century Gothic" panose="020B0502020202020204" pitchFamily="34" charset="0"/>
              </a:rPr>
              <a:t>Active Campaigns</a:t>
            </a:r>
          </a:p>
          <a:p>
            <a:pPr marL="342900" indent="-342900">
              <a:buFont typeface="Arial" panose="020B0604020202020204" pitchFamily="34" charset="0"/>
              <a:buChar char="•"/>
            </a:pPr>
            <a:r>
              <a:rPr lang="en-US" sz="2000" dirty="0">
                <a:solidFill>
                  <a:schemeClr val="bg1"/>
                </a:solidFill>
                <a:latin typeface="Century Gothic" panose="020B0502020202020204" pitchFamily="34" charset="0"/>
              </a:rPr>
              <a:t>The challenges of cyber security posture</a:t>
            </a:r>
          </a:p>
          <a:p>
            <a:pPr marL="342900" indent="-342900">
              <a:buFont typeface="Arial" panose="020B0604020202020204" pitchFamily="34" charset="0"/>
              <a:buChar char="•"/>
            </a:pPr>
            <a:r>
              <a:rPr lang="en-US" sz="2000" dirty="0">
                <a:solidFill>
                  <a:schemeClr val="bg1"/>
                </a:solidFill>
                <a:latin typeface="Century Gothic" panose="020B0502020202020204" pitchFamily="34" charset="0"/>
              </a:rPr>
              <a:t>How to overcome</a:t>
            </a:r>
          </a:p>
        </p:txBody>
      </p:sp>
      <p:pic>
        <p:nvPicPr>
          <p:cNvPr id="7" name="Picture 6" descr="Icon  Description automatically generated with medium confidence">
            <a:extLst>
              <a:ext uri="{FF2B5EF4-FFF2-40B4-BE49-F238E27FC236}">
                <a16:creationId xmlns:a16="http://schemas.microsoft.com/office/drawing/2014/main" id="{1F05CDC6-9D10-421A-89A4-1E8FB9418F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06" y="508000"/>
            <a:ext cx="1306167" cy="824947"/>
          </a:xfrm>
          <a:prstGeom prst="rect">
            <a:avLst/>
          </a:prstGeom>
        </p:spPr>
      </p:pic>
      <p:pic>
        <p:nvPicPr>
          <p:cNvPr id="3" name="Grafik 2">
            <a:extLst>
              <a:ext uri="{FF2B5EF4-FFF2-40B4-BE49-F238E27FC236}">
                <a16:creationId xmlns:a16="http://schemas.microsoft.com/office/drawing/2014/main" id="{EE52DE2A-1D69-2E4E-D01A-ED1F99DBC4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5429" y="436634"/>
            <a:ext cx="2031961" cy="967678"/>
          </a:xfrm>
          <a:prstGeom prst="rect">
            <a:avLst/>
          </a:prstGeom>
        </p:spPr>
      </p:pic>
    </p:spTree>
    <p:extLst>
      <p:ext uri="{BB962C8B-B14F-4D97-AF65-F5344CB8AC3E}">
        <p14:creationId xmlns:p14="http://schemas.microsoft.com/office/powerpoint/2010/main" val="1362100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ybersecurity: A global threat that we can control | CSO Online">
            <a:extLst>
              <a:ext uri="{FF2B5EF4-FFF2-40B4-BE49-F238E27FC236}">
                <a16:creationId xmlns:a16="http://schemas.microsoft.com/office/drawing/2014/main" id="{33570544-19B7-42DA-9E19-4D42D6AEC5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2422"/>
          <a:stretch/>
        </p:blipFill>
        <p:spPr bwMode="auto">
          <a:xfrm>
            <a:off x="0" y="-30815"/>
            <a:ext cx="12217162" cy="143465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C8F363A1-A38C-4A79-AF7A-FDE4C1E5B81A}"/>
              </a:ext>
            </a:extLst>
          </p:cNvPr>
          <p:cNvSpPr/>
          <p:nvPr/>
        </p:nvSpPr>
        <p:spPr>
          <a:xfrm>
            <a:off x="1815" y="-32650"/>
            <a:ext cx="12217161" cy="1434652"/>
          </a:xfrm>
          <a:prstGeom prst="rect">
            <a:avLst/>
          </a:prstGeom>
          <a:solidFill>
            <a:srgbClr val="13040B">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19A3FA1-7220-45CA-99E6-773FD5D7603E}"/>
              </a:ext>
            </a:extLst>
          </p:cNvPr>
          <p:cNvSpPr txBox="1"/>
          <p:nvPr/>
        </p:nvSpPr>
        <p:spPr>
          <a:xfrm>
            <a:off x="527759" y="374841"/>
            <a:ext cx="8663260" cy="584775"/>
          </a:xfrm>
          <a:prstGeom prst="rect">
            <a:avLst/>
          </a:prstGeom>
          <a:noFill/>
        </p:spPr>
        <p:txBody>
          <a:bodyPr wrap="square">
            <a:spAutoFit/>
          </a:bodyPr>
          <a:lstStyle/>
          <a:p>
            <a:pPr lvl="0"/>
            <a:r>
              <a:rPr lang="de-DE" sz="3200" b="1" dirty="0">
                <a:solidFill>
                  <a:schemeClr val="bg1"/>
                </a:solidFill>
                <a:effectLst/>
                <a:latin typeface="Century Gothic" panose="020B0502020202020204" pitchFamily="34" charset="0"/>
                <a:ea typeface="Yu Mincho" panose="02020400000000000000" pitchFamily="18" charset="-128"/>
                <a:cs typeface="Calibri" panose="020F0502020204030204" pitchFamily="34" charset="0"/>
              </a:rPr>
              <a:t>Next </a:t>
            </a:r>
            <a:r>
              <a:rPr lang="de-DE" sz="3200" b="1" dirty="0" err="1">
                <a:solidFill>
                  <a:schemeClr val="bg1"/>
                </a:solidFill>
                <a:effectLst/>
                <a:latin typeface="Century Gothic" panose="020B0502020202020204" pitchFamily="34" charset="0"/>
                <a:ea typeface="Yu Mincho" panose="02020400000000000000" pitchFamily="18" charset="-128"/>
                <a:cs typeface="Calibri" panose="020F0502020204030204" pitchFamily="34" charset="0"/>
              </a:rPr>
              <a:t>steps</a:t>
            </a:r>
            <a:r>
              <a:rPr lang="de-DE" sz="3200" b="1" dirty="0">
                <a:solidFill>
                  <a:schemeClr val="bg1"/>
                </a:solidFill>
                <a:effectLst/>
                <a:latin typeface="Century Gothic" panose="020B0502020202020204" pitchFamily="34" charset="0"/>
                <a:ea typeface="Yu Mincho" panose="02020400000000000000" pitchFamily="18" charset="-128"/>
                <a:cs typeface="Calibri" panose="020F0502020204030204" pitchFamily="34" charset="0"/>
              </a:rPr>
              <a:t>?</a:t>
            </a:r>
            <a:endParaRPr lang="en-US" sz="3200" b="1" dirty="0">
              <a:solidFill>
                <a:schemeClr val="bg1"/>
              </a:solidFill>
              <a:effectLst/>
              <a:latin typeface="Century Gothic" panose="020B0502020202020204" pitchFamily="34" charset="0"/>
              <a:ea typeface="Yu Mincho" panose="02020400000000000000" pitchFamily="18" charset="-128"/>
              <a:cs typeface="Calibri" panose="020F0502020204030204" pitchFamily="34" charset="0"/>
            </a:endParaRPr>
          </a:p>
        </p:txBody>
      </p:sp>
      <p:pic>
        <p:nvPicPr>
          <p:cNvPr id="98" name="Picture 97" descr="Icon  Description automatically generated with medium confidence">
            <a:extLst>
              <a:ext uri="{FF2B5EF4-FFF2-40B4-BE49-F238E27FC236}">
                <a16:creationId xmlns:a16="http://schemas.microsoft.com/office/drawing/2014/main" id="{E832EFE8-0611-4C83-ACEB-45B97A25CD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0418" y="356880"/>
            <a:ext cx="1014342" cy="655592"/>
          </a:xfrm>
          <a:prstGeom prst="rect">
            <a:avLst/>
          </a:prstGeom>
        </p:spPr>
      </p:pic>
      <p:sp>
        <p:nvSpPr>
          <p:cNvPr id="3" name="TextBox 4">
            <a:extLst>
              <a:ext uri="{FF2B5EF4-FFF2-40B4-BE49-F238E27FC236}">
                <a16:creationId xmlns:a16="http://schemas.microsoft.com/office/drawing/2014/main" id="{4B866F58-7B1C-6F4E-526D-6D44DFDA4216}"/>
              </a:ext>
            </a:extLst>
          </p:cNvPr>
          <p:cNvSpPr txBox="1"/>
          <p:nvPr/>
        </p:nvSpPr>
        <p:spPr>
          <a:xfrm>
            <a:off x="1264284" y="3291454"/>
            <a:ext cx="9663431" cy="769441"/>
          </a:xfrm>
          <a:prstGeom prst="rect">
            <a:avLst/>
          </a:prstGeom>
          <a:noFill/>
        </p:spPr>
        <p:txBody>
          <a:bodyPr wrap="square">
            <a:spAutoFit/>
          </a:bodyPr>
          <a:lstStyle/>
          <a:p>
            <a:pPr algn="r"/>
            <a:r>
              <a:rPr lang="en-SG" sz="4400" b="1" i="1" dirty="0">
                <a:effectLst/>
                <a:latin typeface="Century Gothic" panose="020B0502020202020204" pitchFamily="34" charset="0"/>
                <a:ea typeface="Calibri" panose="020F0502020204030204" pitchFamily="34" charset="0"/>
              </a:rPr>
              <a:t>Free trial of CYFIRMA’s DeTCT</a:t>
            </a:r>
          </a:p>
        </p:txBody>
      </p:sp>
    </p:spTree>
    <p:extLst>
      <p:ext uri="{BB962C8B-B14F-4D97-AF65-F5344CB8AC3E}">
        <p14:creationId xmlns:p14="http://schemas.microsoft.com/office/powerpoint/2010/main" val="988289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8" descr="75,096 Red Globe Stock Photos, Pictures &amp; Royalty-Free Images - iStock">
            <a:extLst>
              <a:ext uri="{FF2B5EF4-FFF2-40B4-BE49-F238E27FC236}">
                <a16:creationId xmlns:a16="http://schemas.microsoft.com/office/drawing/2014/main" id="{B19C6844-232B-43E0-B2ED-C68F7F334F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942" t="-207" r="-58" b="51581"/>
          <a:stretch/>
        </p:blipFill>
        <p:spPr bwMode="auto">
          <a:xfrm>
            <a:off x="0" y="-95903"/>
            <a:ext cx="12251115" cy="69539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8B7421B-A6AF-476E-B659-760B2B67C793}"/>
              </a:ext>
            </a:extLst>
          </p:cNvPr>
          <p:cNvSpPr txBox="1"/>
          <p:nvPr/>
        </p:nvSpPr>
        <p:spPr>
          <a:xfrm>
            <a:off x="3486154" y="1675910"/>
            <a:ext cx="5918025" cy="523220"/>
          </a:xfrm>
          <a:prstGeom prst="rect">
            <a:avLst/>
          </a:prstGeom>
          <a:noFill/>
        </p:spPr>
        <p:txBody>
          <a:bodyPr wrap="square" rtlCol="0">
            <a:spAutoFit/>
          </a:bodyPr>
          <a:lstStyle/>
          <a:p>
            <a:pPr algn="ctr"/>
            <a:r>
              <a:rPr lang="en-SG" sz="2800" dirty="0">
                <a:solidFill>
                  <a:schemeClr val="bg1"/>
                </a:solidFill>
                <a:latin typeface="Century Gothic" panose="020B0502020202020204" pitchFamily="34" charset="0"/>
              </a:rPr>
              <a:t>LET’S GET IN TOUCH</a:t>
            </a:r>
          </a:p>
        </p:txBody>
      </p:sp>
      <p:sp>
        <p:nvSpPr>
          <p:cNvPr id="6" name="TextBox 5">
            <a:extLst>
              <a:ext uri="{FF2B5EF4-FFF2-40B4-BE49-F238E27FC236}">
                <a16:creationId xmlns:a16="http://schemas.microsoft.com/office/drawing/2014/main" id="{3B7CC74B-41FB-4AF6-8C17-31114D17FF17}"/>
              </a:ext>
            </a:extLst>
          </p:cNvPr>
          <p:cNvSpPr txBox="1"/>
          <p:nvPr/>
        </p:nvSpPr>
        <p:spPr>
          <a:xfrm>
            <a:off x="4157799" y="4580076"/>
            <a:ext cx="4574734" cy="369332"/>
          </a:xfrm>
          <a:prstGeom prst="rect">
            <a:avLst/>
          </a:prstGeom>
          <a:noFill/>
        </p:spPr>
        <p:txBody>
          <a:bodyPr wrap="square" rtlCol="0">
            <a:spAutoFit/>
          </a:bodyPr>
          <a:lstStyle/>
          <a:p>
            <a:pPr algn="ctr"/>
            <a:r>
              <a:rPr lang="en-SG">
                <a:solidFill>
                  <a:schemeClr val="bg1"/>
                </a:solidFill>
                <a:latin typeface="Century Gothic" panose="020B0502020202020204" pitchFamily="34" charset="0"/>
                <a:hlinkClick r:id="rId4">
                  <a:extLst>
                    <a:ext uri="{A12FA001-AC4F-418D-AE19-62706E023703}">
                      <ahyp:hlinkClr xmlns:ahyp="http://schemas.microsoft.com/office/drawing/2018/hyperlinkcolor" val="tx"/>
                    </a:ext>
                  </a:extLst>
                </a:hlinkClick>
              </a:rPr>
              <a:t>www.cyfirma.com</a:t>
            </a:r>
            <a:endParaRPr lang="en-SG">
              <a:solidFill>
                <a:schemeClr val="bg1"/>
              </a:solidFill>
              <a:latin typeface="Century Gothic" panose="020B0502020202020204" pitchFamily="34" charset="0"/>
            </a:endParaRPr>
          </a:p>
        </p:txBody>
      </p:sp>
      <p:pic>
        <p:nvPicPr>
          <p:cNvPr id="7" name="Picture 6" descr="Icon  Description automatically generated with medium confidence">
            <a:extLst>
              <a:ext uri="{FF2B5EF4-FFF2-40B4-BE49-F238E27FC236}">
                <a16:creationId xmlns:a16="http://schemas.microsoft.com/office/drawing/2014/main" id="{F790717B-4A1E-4054-8687-489422A5D2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82346" y="5336801"/>
            <a:ext cx="1498940" cy="946699"/>
          </a:xfrm>
          <a:prstGeom prst="rect">
            <a:avLst/>
          </a:prstGeom>
        </p:spPr>
      </p:pic>
      <p:pic>
        <p:nvPicPr>
          <p:cNvPr id="9" name="Picture 8" descr="Qr code  Description automatically generated">
            <a:extLst>
              <a:ext uri="{FF2B5EF4-FFF2-40B4-BE49-F238E27FC236}">
                <a16:creationId xmlns:a16="http://schemas.microsoft.com/office/drawing/2014/main" id="{796F0C4B-0E91-40E2-9EB6-44548B1359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9968" y="2516738"/>
            <a:ext cx="1930396" cy="1930396"/>
          </a:xfrm>
          <a:prstGeom prst="rect">
            <a:avLst/>
          </a:prstGeom>
        </p:spPr>
      </p:pic>
      <p:pic>
        <p:nvPicPr>
          <p:cNvPr id="3" name="Grafik 2">
            <a:extLst>
              <a:ext uri="{FF2B5EF4-FFF2-40B4-BE49-F238E27FC236}">
                <a16:creationId xmlns:a16="http://schemas.microsoft.com/office/drawing/2014/main" id="{93AA99E1-3228-87A5-7B99-D2773EB1E2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14610" y="5182090"/>
            <a:ext cx="3025626" cy="1440890"/>
          </a:xfrm>
          <a:prstGeom prst="rect">
            <a:avLst/>
          </a:prstGeom>
        </p:spPr>
      </p:pic>
    </p:spTree>
    <p:extLst>
      <p:ext uri="{BB962C8B-B14F-4D97-AF65-F5344CB8AC3E}">
        <p14:creationId xmlns:p14="http://schemas.microsoft.com/office/powerpoint/2010/main" val="2862998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75,096 Red Globe Stock Photos, Pictures &amp; Royalty-Free Images - iStock">
            <a:extLst>
              <a:ext uri="{FF2B5EF4-FFF2-40B4-BE49-F238E27FC236}">
                <a16:creationId xmlns:a16="http://schemas.microsoft.com/office/drawing/2014/main" id="{2978A32C-A78C-4181-98F1-01387EACA3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942" t="-207" r="-58" b="51581"/>
          <a:stretch/>
        </p:blipFill>
        <p:spPr bwMode="auto">
          <a:xfrm>
            <a:off x="-29558" y="-119266"/>
            <a:ext cx="12251115" cy="7063342"/>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Group 37">
            <a:extLst>
              <a:ext uri="{FF2B5EF4-FFF2-40B4-BE49-F238E27FC236}">
                <a16:creationId xmlns:a16="http://schemas.microsoft.com/office/drawing/2014/main" id="{4B7C8D23-1432-468E-BD35-CC8DF0A87104}"/>
              </a:ext>
            </a:extLst>
          </p:cNvPr>
          <p:cNvGrpSpPr/>
          <p:nvPr/>
        </p:nvGrpSpPr>
        <p:grpSpPr>
          <a:xfrm>
            <a:off x="3382610" y="2149194"/>
            <a:ext cx="4020054" cy="593300"/>
            <a:chOff x="467800" y="1190261"/>
            <a:chExt cx="3420846" cy="593300"/>
          </a:xfrm>
        </p:grpSpPr>
        <p:pic>
          <p:nvPicPr>
            <p:cNvPr id="39" name="Graphic 38" descr="Rocket with solid fill">
              <a:extLst>
                <a:ext uri="{FF2B5EF4-FFF2-40B4-BE49-F238E27FC236}">
                  <a16:creationId xmlns:a16="http://schemas.microsoft.com/office/drawing/2014/main" id="{ECFC2E77-7938-4B3D-B670-FA404FE8D6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7800" y="1243561"/>
              <a:ext cx="540000" cy="540000"/>
            </a:xfrm>
            <a:prstGeom prst="rect">
              <a:avLst/>
            </a:prstGeom>
          </p:spPr>
        </p:pic>
        <p:sp>
          <p:nvSpPr>
            <p:cNvPr id="40" name="TextBox 39">
              <a:extLst>
                <a:ext uri="{FF2B5EF4-FFF2-40B4-BE49-F238E27FC236}">
                  <a16:creationId xmlns:a16="http://schemas.microsoft.com/office/drawing/2014/main" id="{AB1DCADB-0C01-4EB3-8E97-7F9AA3B2CA43}"/>
                </a:ext>
              </a:extLst>
            </p:cNvPr>
            <p:cNvSpPr txBox="1"/>
            <p:nvPr/>
          </p:nvSpPr>
          <p:spPr>
            <a:xfrm>
              <a:off x="1142874" y="1190261"/>
              <a:ext cx="2745772" cy="495788"/>
            </a:xfrm>
            <a:prstGeom prst="rect">
              <a:avLst/>
            </a:prstGeom>
          </p:spPr>
          <p:txBody>
            <a:bodyPr wrap="square" lIns="47625" tIns="47625" rIns="47625" bIns="47625" rtlCol="0" anchor="t">
              <a:noAutofit/>
            </a:bodyPr>
            <a:lstStyle/>
            <a:p>
              <a:pPr algn="l"/>
              <a:r>
                <a:rPr lang="en-US" sz="1400">
                  <a:solidFill>
                    <a:schemeClr val="bg1"/>
                  </a:solidFill>
                  <a:latin typeface="Century Gothic" panose="020B0502020202020204" pitchFamily="34" charset="0"/>
                </a:rPr>
                <a:t>Founded in 2017 by ex-government intelligence head and CISO</a:t>
              </a:r>
              <a:endParaRPr lang="en-IN" sz="1400" baseline="0">
                <a:solidFill>
                  <a:schemeClr val="bg1"/>
                </a:solidFill>
                <a:latin typeface="Century Gothic" panose="020B0502020202020204" pitchFamily="34" charset="0"/>
              </a:endParaRPr>
            </a:p>
          </p:txBody>
        </p:sp>
      </p:grpSp>
      <p:grpSp>
        <p:nvGrpSpPr>
          <p:cNvPr id="41" name="Group 40">
            <a:extLst>
              <a:ext uri="{FF2B5EF4-FFF2-40B4-BE49-F238E27FC236}">
                <a16:creationId xmlns:a16="http://schemas.microsoft.com/office/drawing/2014/main" id="{40DBCBAE-25DE-4DE6-906A-38D39DB1790B}"/>
              </a:ext>
            </a:extLst>
          </p:cNvPr>
          <p:cNvGrpSpPr/>
          <p:nvPr/>
        </p:nvGrpSpPr>
        <p:grpSpPr>
          <a:xfrm>
            <a:off x="7758953" y="2104556"/>
            <a:ext cx="4096119" cy="486778"/>
            <a:chOff x="4520096" y="2578582"/>
            <a:chExt cx="4440430" cy="486778"/>
          </a:xfrm>
        </p:grpSpPr>
        <p:pic>
          <p:nvPicPr>
            <p:cNvPr id="42" name="Graphic 41" descr="Continuous Improvement with solid fill">
              <a:extLst>
                <a:ext uri="{FF2B5EF4-FFF2-40B4-BE49-F238E27FC236}">
                  <a16:creationId xmlns:a16="http://schemas.microsoft.com/office/drawing/2014/main" id="{CB5E35A1-491F-4C5E-BF83-90F52F6265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20096" y="2598453"/>
              <a:ext cx="466907" cy="466907"/>
            </a:xfrm>
            <a:prstGeom prst="rect">
              <a:avLst/>
            </a:prstGeom>
          </p:spPr>
        </p:pic>
        <p:sp>
          <p:nvSpPr>
            <p:cNvPr id="43" name="TextBox 42">
              <a:extLst>
                <a:ext uri="{FF2B5EF4-FFF2-40B4-BE49-F238E27FC236}">
                  <a16:creationId xmlns:a16="http://schemas.microsoft.com/office/drawing/2014/main" id="{B36050B9-A96A-4D9B-ACE2-E519DBE50436}"/>
                </a:ext>
              </a:extLst>
            </p:cNvPr>
            <p:cNvSpPr txBox="1"/>
            <p:nvPr/>
          </p:nvSpPr>
          <p:spPr>
            <a:xfrm>
              <a:off x="5070287" y="2578582"/>
              <a:ext cx="3890239" cy="423744"/>
            </a:xfrm>
            <a:prstGeom prst="rect">
              <a:avLst/>
            </a:prstGeom>
          </p:spPr>
          <p:txBody>
            <a:bodyPr wrap="square" lIns="47625" tIns="47625" rIns="47625" bIns="47625" rtlCol="0" anchor="t">
              <a:noAutofit/>
            </a:bodyPr>
            <a:lstStyle/>
            <a:p>
              <a:pPr algn="l"/>
              <a:r>
                <a:rPr lang="en-US" sz="1400">
                  <a:solidFill>
                    <a:schemeClr val="bg1"/>
                  </a:solidFill>
                  <a:latin typeface="Century Gothic" panose="020B0502020202020204" pitchFamily="34" charset="0"/>
                </a:rPr>
                <a:t>AI/ML enabled, cloud native SaaS products – DeCYFIR and DeTCT</a:t>
              </a:r>
              <a:endParaRPr lang="en-IN" sz="1400" baseline="0">
                <a:solidFill>
                  <a:schemeClr val="bg1"/>
                </a:solidFill>
                <a:latin typeface="Century Gothic" panose="020B0502020202020204" pitchFamily="34" charset="0"/>
              </a:endParaRPr>
            </a:p>
          </p:txBody>
        </p:sp>
      </p:grpSp>
      <p:pic>
        <p:nvPicPr>
          <p:cNvPr id="50" name="Picture 49">
            <a:extLst>
              <a:ext uri="{FF2B5EF4-FFF2-40B4-BE49-F238E27FC236}">
                <a16:creationId xmlns:a16="http://schemas.microsoft.com/office/drawing/2014/main" id="{D1B9590F-D29C-436B-A047-C59297D0751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6247" y="5603997"/>
            <a:ext cx="860587" cy="860587"/>
          </a:xfrm>
          <a:prstGeom prst="rect">
            <a:avLst/>
          </a:prstGeom>
        </p:spPr>
      </p:pic>
      <p:pic>
        <p:nvPicPr>
          <p:cNvPr id="52" name="Picture 51" descr="A picture containing drawing  Description automatically generated">
            <a:extLst>
              <a:ext uri="{FF2B5EF4-FFF2-40B4-BE49-F238E27FC236}">
                <a16:creationId xmlns:a16="http://schemas.microsoft.com/office/drawing/2014/main" id="{FACB5DEF-2581-4162-B6CD-DB1789F3CABE}"/>
              </a:ext>
            </a:extLst>
          </p:cNvPr>
          <p:cNvPicPr>
            <a:picLocks noChangeAspect="1"/>
          </p:cNvPicPr>
          <p:nvPr/>
        </p:nvPicPr>
        <p:blipFill>
          <a:blip r:embed="rId9">
            <a:lum bright="70000" contrast="-70000"/>
            <a:extLst>
              <a:ext uri="{28A0092B-C50C-407E-A947-70E740481C1C}">
                <a14:useLocalDpi xmlns:a14="http://schemas.microsoft.com/office/drawing/2010/main" val="0"/>
              </a:ext>
            </a:extLst>
          </a:blip>
          <a:stretch>
            <a:fillRect/>
          </a:stretch>
        </p:blipFill>
        <p:spPr>
          <a:xfrm>
            <a:off x="3107045" y="6034290"/>
            <a:ext cx="1442799" cy="387739"/>
          </a:xfrm>
          <a:prstGeom prst="rect">
            <a:avLst/>
          </a:prstGeom>
        </p:spPr>
      </p:pic>
      <p:sp>
        <p:nvSpPr>
          <p:cNvPr id="60" name="TextBox 59">
            <a:extLst>
              <a:ext uri="{FF2B5EF4-FFF2-40B4-BE49-F238E27FC236}">
                <a16:creationId xmlns:a16="http://schemas.microsoft.com/office/drawing/2014/main" id="{028A6114-1643-47BC-B508-B8DB4640A86E}"/>
              </a:ext>
            </a:extLst>
          </p:cNvPr>
          <p:cNvSpPr txBox="1"/>
          <p:nvPr/>
        </p:nvSpPr>
        <p:spPr>
          <a:xfrm>
            <a:off x="1122455" y="4602733"/>
            <a:ext cx="2027246" cy="1328596"/>
          </a:xfrm>
          <a:prstGeom prst="rect">
            <a:avLst/>
          </a:prstGeom>
          <a:ln>
            <a:noFill/>
          </a:ln>
        </p:spPr>
        <p:txBody>
          <a:bodyPr wrap="square" lIns="47625" tIns="47625" rIns="47625" bIns="47625" rtlCol="0" anchor="ctr">
            <a:noAutofit/>
          </a:bodyPr>
          <a:lstStyle/>
          <a:p>
            <a:r>
              <a:rPr lang="en-US" sz="1400" b="1" baseline="0">
                <a:solidFill>
                  <a:schemeClr val="bg1"/>
                </a:solidFill>
                <a:latin typeface="Century Gothic" panose="020B0502020202020204" pitchFamily="34" charset="0"/>
              </a:rPr>
              <a:t>Backed by </a:t>
            </a:r>
          </a:p>
          <a:p>
            <a:r>
              <a:rPr lang="en-US" sz="1400" b="1" baseline="0">
                <a:solidFill>
                  <a:schemeClr val="bg1"/>
                </a:solidFill>
                <a:latin typeface="Century Gothic" panose="020B0502020202020204" pitchFamily="34" charset="0"/>
              </a:rPr>
              <a:t>Marquee Investors</a:t>
            </a:r>
            <a:endParaRPr lang="en-IN" sz="1400" b="1" baseline="0">
              <a:solidFill>
                <a:schemeClr val="bg1"/>
              </a:solidFill>
              <a:latin typeface="Century Gothic" panose="020B0502020202020204" pitchFamily="34" charset="0"/>
            </a:endParaRPr>
          </a:p>
        </p:txBody>
      </p:sp>
      <p:cxnSp>
        <p:nvCxnSpPr>
          <p:cNvPr id="62" name="Straight Connector 61">
            <a:extLst>
              <a:ext uri="{FF2B5EF4-FFF2-40B4-BE49-F238E27FC236}">
                <a16:creationId xmlns:a16="http://schemas.microsoft.com/office/drawing/2014/main" id="{7D3F4427-5147-4F12-AD98-CCC7E3EC61E3}"/>
              </a:ext>
            </a:extLst>
          </p:cNvPr>
          <p:cNvCxnSpPr/>
          <p:nvPr/>
        </p:nvCxnSpPr>
        <p:spPr>
          <a:xfrm flipH="1">
            <a:off x="11018823" y="8449123"/>
            <a:ext cx="8124282" cy="0"/>
          </a:xfrm>
          <a:prstGeom prst="line">
            <a:avLst/>
          </a:prstGeom>
          <a:ln w="12700">
            <a:solidFill>
              <a:srgbClr val="30053E"/>
            </a:solidFill>
            <a:prstDash val="dash"/>
            <a:tailEnd type="none"/>
          </a:ln>
        </p:spPr>
        <p:style>
          <a:lnRef idx="1">
            <a:schemeClr val="accent1"/>
          </a:lnRef>
          <a:fillRef idx="0">
            <a:schemeClr val="accent1"/>
          </a:fillRef>
          <a:effectRef idx="0">
            <a:schemeClr val="accent1"/>
          </a:effectRef>
          <a:fontRef idx="minor">
            <a:schemeClr val="tx1"/>
          </a:fontRef>
        </p:style>
      </p:cxnSp>
      <p:pic>
        <p:nvPicPr>
          <p:cNvPr id="65" name="Picture 64">
            <a:extLst>
              <a:ext uri="{FF2B5EF4-FFF2-40B4-BE49-F238E27FC236}">
                <a16:creationId xmlns:a16="http://schemas.microsoft.com/office/drawing/2014/main" id="{389D8D30-CDCB-40CF-9B7D-A30353699FAF}"/>
              </a:ext>
            </a:extLst>
          </p:cNvPr>
          <p:cNvPicPr>
            <a:picLocks noChangeAspect="1"/>
          </p:cNvPicPr>
          <p:nvPr/>
        </p:nvPicPr>
        <p:blipFill>
          <a:blip r:embed="rId10" cstate="email">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39297" y="3264786"/>
            <a:ext cx="1218842" cy="202338"/>
          </a:xfrm>
          <a:prstGeom prst="rect">
            <a:avLst/>
          </a:prstGeom>
        </p:spPr>
      </p:pic>
      <p:pic>
        <p:nvPicPr>
          <p:cNvPr id="70" name="Picture 69" descr="Icon  Description automatically generated with medium confidence">
            <a:extLst>
              <a:ext uri="{FF2B5EF4-FFF2-40B4-BE49-F238E27FC236}">
                <a16:creationId xmlns:a16="http://schemas.microsoft.com/office/drawing/2014/main" id="{0875F73A-4C18-44C9-A62E-2F76BFE826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04016" y="396670"/>
            <a:ext cx="806600" cy="521324"/>
          </a:xfrm>
          <a:prstGeom prst="rect">
            <a:avLst/>
          </a:prstGeom>
        </p:spPr>
      </p:pic>
      <p:sp>
        <p:nvSpPr>
          <p:cNvPr id="69" name="TextBox 68">
            <a:extLst>
              <a:ext uri="{FF2B5EF4-FFF2-40B4-BE49-F238E27FC236}">
                <a16:creationId xmlns:a16="http://schemas.microsoft.com/office/drawing/2014/main" id="{DAD8EBE2-CC10-4048-9CE4-C1DA050F886A}"/>
              </a:ext>
            </a:extLst>
          </p:cNvPr>
          <p:cNvSpPr txBox="1"/>
          <p:nvPr/>
        </p:nvSpPr>
        <p:spPr>
          <a:xfrm>
            <a:off x="6077115" y="4492178"/>
            <a:ext cx="2439625" cy="1643456"/>
          </a:xfrm>
          <a:prstGeom prst="rect">
            <a:avLst/>
          </a:prstGeom>
        </p:spPr>
        <p:txBody>
          <a:bodyPr wrap="square" lIns="47625" tIns="47625" rIns="47625" bIns="47625" rtlCol="0" anchor="t">
            <a:noAutofit/>
          </a:bodyPr>
          <a:lstStyle/>
          <a:p>
            <a:pPr algn="ctr"/>
            <a:r>
              <a:rPr lang="en-US" sz="1400" i="1" baseline="0">
                <a:solidFill>
                  <a:schemeClr val="bg1"/>
                </a:solidFill>
                <a:latin typeface="Century Gothic" panose="020B0502020202020204" pitchFamily="34" charset="0"/>
              </a:rPr>
              <a:t>Recognized in Gartner Tech Radar and Trend Impact Report 2021</a:t>
            </a:r>
          </a:p>
          <a:p>
            <a:pPr algn="ctr"/>
            <a:r>
              <a:rPr lang="en-US" sz="1400" i="1" baseline="0">
                <a:solidFill>
                  <a:schemeClr val="bg1"/>
                </a:solidFill>
                <a:latin typeface="Century Gothic" panose="020B0502020202020204" pitchFamily="34" charset="0"/>
              </a:rPr>
              <a:t>Recognized in Gartner Market Guide for Security Threat Intelligence </a:t>
            </a:r>
            <a:r>
              <a:rPr lang="en-US" sz="1400" i="1">
                <a:solidFill>
                  <a:schemeClr val="bg1"/>
                </a:solidFill>
                <a:latin typeface="Century Gothic" panose="020B0502020202020204" pitchFamily="34" charset="0"/>
              </a:rPr>
              <a:t>2020/2021</a:t>
            </a:r>
            <a:endParaRPr lang="en-IN" sz="1400" i="1" baseline="0">
              <a:solidFill>
                <a:schemeClr val="bg1"/>
              </a:solidFill>
              <a:latin typeface="Century Gothic" panose="020B0502020202020204" pitchFamily="34" charset="0"/>
            </a:endParaRPr>
          </a:p>
        </p:txBody>
      </p:sp>
      <p:pic>
        <p:nvPicPr>
          <p:cNvPr id="72" name="Picture 2" descr="Forrester Logo Usage Guidelines · Forrester">
            <a:extLst>
              <a:ext uri="{FF2B5EF4-FFF2-40B4-BE49-F238E27FC236}">
                <a16:creationId xmlns:a16="http://schemas.microsoft.com/office/drawing/2014/main" id="{8876E0AD-F730-4D51-9155-04C2FE71630D}"/>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6192" t="6975" r="26662"/>
          <a:stretch/>
        </p:blipFill>
        <p:spPr bwMode="auto">
          <a:xfrm>
            <a:off x="4071072" y="3981860"/>
            <a:ext cx="1620217" cy="593180"/>
          </a:xfrm>
          <a:prstGeom prst="rect">
            <a:avLst/>
          </a:prstGeom>
          <a:noFill/>
          <a:extLst>
            <a:ext uri="{909E8E84-426E-40DD-AFC4-6F175D3DCCD1}">
              <a14:hiddenFill xmlns:a14="http://schemas.microsoft.com/office/drawing/2010/main">
                <a:solidFill>
                  <a:srgbClr val="FFFFFF"/>
                </a:solidFill>
              </a14:hiddenFill>
            </a:ext>
          </a:extLst>
        </p:spPr>
      </p:pic>
      <p:sp>
        <p:nvSpPr>
          <p:cNvPr id="73" name="TextBox 72">
            <a:extLst>
              <a:ext uri="{FF2B5EF4-FFF2-40B4-BE49-F238E27FC236}">
                <a16:creationId xmlns:a16="http://schemas.microsoft.com/office/drawing/2014/main" id="{2C5BF3DA-3B90-4341-B004-1D2A8C85671F}"/>
              </a:ext>
            </a:extLst>
          </p:cNvPr>
          <p:cNvSpPr txBox="1"/>
          <p:nvPr/>
        </p:nvSpPr>
        <p:spPr>
          <a:xfrm>
            <a:off x="3788114" y="4520542"/>
            <a:ext cx="2242477" cy="593180"/>
          </a:xfrm>
          <a:prstGeom prst="rect">
            <a:avLst/>
          </a:prstGeom>
        </p:spPr>
        <p:txBody>
          <a:bodyPr wrap="square" lIns="47625" tIns="47625" rIns="47625" bIns="47625" rtlCol="0" anchor="t">
            <a:noAutofit/>
          </a:bodyPr>
          <a:lstStyle/>
          <a:p>
            <a:pPr algn="ctr"/>
            <a:r>
              <a:rPr lang="en-US" sz="1400" i="1" baseline="0">
                <a:solidFill>
                  <a:schemeClr val="bg1"/>
                </a:solidFill>
                <a:latin typeface="Century Gothic" panose="020B0502020202020204" pitchFamily="34" charset="0"/>
              </a:rPr>
              <a:t>Now Tech External Threat Intelligence Services</a:t>
            </a:r>
            <a:br>
              <a:rPr lang="en-US" sz="1400" i="1">
                <a:solidFill>
                  <a:schemeClr val="bg1"/>
                </a:solidFill>
                <a:latin typeface="Century Gothic" panose="020B0502020202020204" pitchFamily="34" charset="0"/>
              </a:rPr>
            </a:br>
            <a:r>
              <a:rPr lang="en-US" sz="1400" i="1">
                <a:solidFill>
                  <a:schemeClr val="bg1"/>
                </a:solidFill>
                <a:latin typeface="Century Gothic" panose="020B0502020202020204" pitchFamily="34" charset="0"/>
              </a:rPr>
              <a:t>Q4, 2020</a:t>
            </a:r>
            <a:endParaRPr lang="en-IN" sz="1400" i="1" baseline="0">
              <a:solidFill>
                <a:schemeClr val="bg1"/>
              </a:solidFill>
              <a:latin typeface="Century Gothic" panose="020B0502020202020204" pitchFamily="34" charset="0"/>
            </a:endParaRPr>
          </a:p>
        </p:txBody>
      </p:sp>
      <p:sp>
        <p:nvSpPr>
          <p:cNvPr id="74" name="TextBox 73">
            <a:extLst>
              <a:ext uri="{FF2B5EF4-FFF2-40B4-BE49-F238E27FC236}">
                <a16:creationId xmlns:a16="http://schemas.microsoft.com/office/drawing/2014/main" id="{EEB80149-5A7D-493F-A22A-B00AB94C9EE2}"/>
              </a:ext>
            </a:extLst>
          </p:cNvPr>
          <p:cNvSpPr txBox="1"/>
          <p:nvPr/>
        </p:nvSpPr>
        <p:spPr>
          <a:xfrm>
            <a:off x="8704892" y="4520542"/>
            <a:ext cx="2047947" cy="954107"/>
          </a:xfrm>
          <a:prstGeom prst="rect">
            <a:avLst/>
          </a:prstGeom>
          <a:noFill/>
        </p:spPr>
        <p:txBody>
          <a:bodyPr wrap="square">
            <a:spAutoFit/>
          </a:bodyPr>
          <a:lstStyle/>
          <a:p>
            <a:pPr algn="ctr"/>
            <a:r>
              <a:rPr lang="en-US" sz="1400" i="1">
                <a:solidFill>
                  <a:schemeClr val="bg1"/>
                </a:solidFill>
                <a:latin typeface="Century Gothic" panose="020B0502020202020204" pitchFamily="34" charset="0"/>
              </a:rPr>
              <a:t>CYFIRMA Recognized for Intelligence-Led Cybersecurity by IDC 2021</a:t>
            </a:r>
          </a:p>
        </p:txBody>
      </p:sp>
      <p:pic>
        <p:nvPicPr>
          <p:cNvPr id="75" name="Picture 74">
            <a:extLst>
              <a:ext uri="{FF2B5EF4-FFF2-40B4-BE49-F238E27FC236}">
                <a16:creationId xmlns:a16="http://schemas.microsoft.com/office/drawing/2014/main" id="{50DF7936-5880-46D0-B74E-156A60A3FC58}"/>
              </a:ext>
            </a:extLst>
          </p:cNvPr>
          <p:cNvPicPr>
            <a:picLocks noChangeAspect="1"/>
          </p:cNvPicPr>
          <p:nvPr/>
        </p:nvPicPr>
        <p:blipFill>
          <a:blip r:embed="rId13">
            <a:biLevel thresh="25000"/>
          </a:blip>
          <a:stretch>
            <a:fillRect/>
          </a:stretch>
        </p:blipFill>
        <p:spPr>
          <a:xfrm>
            <a:off x="9207211" y="4097322"/>
            <a:ext cx="924866" cy="280263"/>
          </a:xfrm>
          <a:prstGeom prst="rect">
            <a:avLst/>
          </a:prstGeom>
        </p:spPr>
      </p:pic>
      <p:pic>
        <p:nvPicPr>
          <p:cNvPr id="1036" name="Picture 12" descr="Hitachi – Logos Download">
            <a:extLst>
              <a:ext uri="{FF2B5EF4-FFF2-40B4-BE49-F238E27FC236}">
                <a16:creationId xmlns:a16="http://schemas.microsoft.com/office/drawing/2014/main" id="{5DB60C64-D048-4577-BA9B-7639815197F1}"/>
              </a:ext>
            </a:extLst>
          </p:cNvPr>
          <p:cNvPicPr>
            <a:picLocks noChangeAspect="1" noChangeArrowheads="1"/>
          </p:cNvPicPr>
          <p:nvPr/>
        </p:nvPicPr>
        <p:blipFill>
          <a:blip r:embed="rId14">
            <a:biLevel thresh="25000"/>
            <a:extLst>
              <a:ext uri="{28A0092B-C50C-407E-A947-70E740481C1C}">
                <a14:useLocalDpi xmlns:a14="http://schemas.microsoft.com/office/drawing/2010/main" val="0"/>
              </a:ext>
            </a:extLst>
          </a:blip>
          <a:srcRect/>
          <a:stretch>
            <a:fillRect/>
          </a:stretch>
        </p:blipFill>
        <p:spPr bwMode="auto">
          <a:xfrm>
            <a:off x="5708380" y="3205905"/>
            <a:ext cx="960709" cy="275578"/>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Immunisation Matters: What Asia Needs For A Successful Vaccine Roll-Out">
            <a:extLst>
              <a:ext uri="{FF2B5EF4-FFF2-40B4-BE49-F238E27FC236}">
                <a16:creationId xmlns:a16="http://schemas.microsoft.com/office/drawing/2014/main" id="{CD7EC215-E33E-4F4D-843C-FE2C6C1F248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319791" y="3155082"/>
            <a:ext cx="1094993" cy="391460"/>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Gartner Logo PNG Transparent &amp; SVG Vector - Freebie Supply">
            <a:extLst>
              <a:ext uri="{FF2B5EF4-FFF2-40B4-BE49-F238E27FC236}">
                <a16:creationId xmlns:a16="http://schemas.microsoft.com/office/drawing/2014/main" id="{AD1C93E1-4984-44B0-B495-09D1AC7A646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65371" y="3714862"/>
            <a:ext cx="1013623" cy="10136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052847C-0431-4CE2-9447-87F4AD858094}"/>
              </a:ext>
            </a:extLst>
          </p:cNvPr>
          <p:cNvPicPr>
            <a:picLocks noChangeAspect="1"/>
          </p:cNvPicPr>
          <p:nvPr/>
        </p:nvPicPr>
        <p:blipFill>
          <a:blip r:embed="rId17">
            <a:duotone>
              <a:schemeClr val="bg2">
                <a:shade val="45000"/>
                <a:satMod val="135000"/>
              </a:schemeClr>
              <a:prstClr val="white"/>
            </a:duotone>
          </a:blip>
          <a:stretch>
            <a:fillRect/>
          </a:stretch>
        </p:blipFill>
        <p:spPr>
          <a:xfrm>
            <a:off x="6796683" y="3219425"/>
            <a:ext cx="2310025" cy="262775"/>
          </a:xfrm>
          <a:prstGeom prst="rect">
            <a:avLst/>
          </a:prstGeom>
        </p:spPr>
      </p:pic>
      <p:pic>
        <p:nvPicPr>
          <p:cNvPr id="1085" name="Picture 61" descr="Zodius Capital - Crunchbase Investor Profile &amp; Investments">
            <a:extLst>
              <a:ext uri="{FF2B5EF4-FFF2-40B4-BE49-F238E27FC236}">
                <a16:creationId xmlns:a16="http://schemas.microsoft.com/office/drawing/2014/main" id="{062AA5A3-79B0-43B1-9664-3E9F9B6032F2}"/>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r="1122" b="11837"/>
          <a:stretch/>
        </p:blipFill>
        <p:spPr bwMode="auto">
          <a:xfrm>
            <a:off x="2247370" y="5630382"/>
            <a:ext cx="708485" cy="80986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8795AA8-9379-444B-9A16-69FB2BE9DBC4}"/>
              </a:ext>
            </a:extLst>
          </p:cNvPr>
          <p:cNvSpPr/>
          <p:nvPr/>
        </p:nvSpPr>
        <p:spPr>
          <a:xfrm>
            <a:off x="3107045" y="1146954"/>
            <a:ext cx="8479047" cy="646331"/>
          </a:xfrm>
          <a:prstGeom prst="rect">
            <a:avLst/>
          </a:prstGeom>
        </p:spPr>
        <p:txBody>
          <a:bodyPr wrap="square">
            <a:spAutoFit/>
          </a:bodyPr>
          <a:lstStyle/>
          <a:p>
            <a:pPr lvl="0" algn="ctr"/>
            <a:r>
              <a:rPr lang="en-GB" sz="3600" b="1">
                <a:solidFill>
                  <a:schemeClr val="bg1"/>
                </a:solidFill>
                <a:latin typeface="Century Gothic" panose="020B0502020202020204" pitchFamily="34" charset="0"/>
                <a:ea typeface="Yu Mincho" panose="02020400000000000000" pitchFamily="18" charset="-128"/>
                <a:cs typeface="Calibri" panose="020F0502020204030204" pitchFamily="34" charset="0"/>
              </a:rPr>
              <a:t>External</a:t>
            </a:r>
            <a:r>
              <a:rPr lang="en-GB" sz="2800">
                <a:solidFill>
                  <a:schemeClr val="bg1"/>
                </a:solidFill>
                <a:latin typeface="Century Gothic" panose="020B0502020202020204" pitchFamily="34" charset="0"/>
                <a:ea typeface="Yu Mincho" panose="02020400000000000000" pitchFamily="18" charset="-128"/>
                <a:cs typeface="Calibri" panose="020F0502020204030204" pitchFamily="34" charset="0"/>
              </a:rPr>
              <a:t> </a:t>
            </a:r>
            <a:r>
              <a:rPr lang="en-GB" sz="2400">
                <a:solidFill>
                  <a:schemeClr val="bg1"/>
                </a:solidFill>
                <a:latin typeface="Century Gothic" panose="020B0502020202020204" pitchFamily="34" charset="0"/>
                <a:ea typeface="Yu Mincho" panose="02020400000000000000" pitchFamily="18" charset="-128"/>
                <a:cs typeface="Calibri" panose="020F0502020204030204" pitchFamily="34" charset="0"/>
              </a:rPr>
              <a:t>Threat Landscape Management Platform</a:t>
            </a:r>
            <a:endParaRPr lang="en-US" sz="2400">
              <a:solidFill>
                <a:schemeClr val="bg1"/>
              </a:solidFill>
              <a:latin typeface="Century Gothic" panose="020B0502020202020204" pitchFamily="34" charset="0"/>
              <a:ea typeface="Yu Mincho" panose="02020400000000000000" pitchFamily="18" charset="-128"/>
            </a:endParaRPr>
          </a:p>
        </p:txBody>
      </p:sp>
    </p:spTree>
    <p:extLst>
      <p:ext uri="{BB962C8B-B14F-4D97-AF65-F5344CB8AC3E}">
        <p14:creationId xmlns:p14="http://schemas.microsoft.com/office/powerpoint/2010/main" val="1166588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ybersecurity: A global threat that we can control | CSO Online">
            <a:extLst>
              <a:ext uri="{FF2B5EF4-FFF2-40B4-BE49-F238E27FC236}">
                <a16:creationId xmlns:a16="http://schemas.microsoft.com/office/drawing/2014/main" id="{33570544-19B7-42DA-9E19-4D42D6AEC5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2422"/>
          <a:stretch/>
        </p:blipFill>
        <p:spPr bwMode="auto">
          <a:xfrm>
            <a:off x="0" y="-30815"/>
            <a:ext cx="12217162" cy="143465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C8F363A1-A38C-4A79-AF7A-FDE4C1E5B81A}"/>
              </a:ext>
            </a:extLst>
          </p:cNvPr>
          <p:cNvSpPr/>
          <p:nvPr/>
        </p:nvSpPr>
        <p:spPr>
          <a:xfrm>
            <a:off x="1815" y="-32650"/>
            <a:ext cx="12217161" cy="1434652"/>
          </a:xfrm>
          <a:prstGeom prst="rect">
            <a:avLst/>
          </a:prstGeom>
          <a:solidFill>
            <a:srgbClr val="13040B">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19A3FA1-7220-45CA-99E6-773FD5D7603E}"/>
              </a:ext>
            </a:extLst>
          </p:cNvPr>
          <p:cNvSpPr txBox="1"/>
          <p:nvPr/>
        </p:nvSpPr>
        <p:spPr>
          <a:xfrm>
            <a:off x="527759" y="374841"/>
            <a:ext cx="8663260" cy="584775"/>
          </a:xfrm>
          <a:prstGeom prst="rect">
            <a:avLst/>
          </a:prstGeom>
          <a:noFill/>
        </p:spPr>
        <p:txBody>
          <a:bodyPr wrap="square">
            <a:spAutoFit/>
          </a:bodyPr>
          <a:lstStyle/>
          <a:p>
            <a:pPr lvl="0"/>
            <a:r>
              <a:rPr lang="en-SG" sz="3200" b="1">
                <a:solidFill>
                  <a:schemeClr val="bg1"/>
                </a:solidFill>
                <a:effectLst/>
                <a:latin typeface="Century Gothic" panose="020B0502020202020204" pitchFamily="34" charset="0"/>
                <a:ea typeface="Yu Mincho" panose="02020400000000000000" pitchFamily="18" charset="-128"/>
                <a:cs typeface="Calibri" panose="020F0502020204030204" pitchFamily="34" charset="0"/>
              </a:rPr>
              <a:t>Billions spent – </a:t>
            </a:r>
            <a:r>
              <a:rPr lang="en-GB" sz="3200" b="1">
                <a:solidFill>
                  <a:schemeClr val="bg1"/>
                </a:solidFill>
                <a:latin typeface="Century Gothic" panose="020B0502020202020204" pitchFamily="34" charset="0"/>
                <a:ea typeface="Yu Mincho" panose="02020400000000000000" pitchFamily="18" charset="-128"/>
                <a:cs typeface="Calibri" panose="020F0502020204030204" pitchFamily="34" charset="0"/>
              </a:rPr>
              <a:t>in an endless race</a:t>
            </a:r>
            <a:endParaRPr lang="en-US" sz="3200" b="1">
              <a:solidFill>
                <a:schemeClr val="bg1"/>
              </a:solidFill>
              <a:effectLst/>
              <a:latin typeface="Century Gothic" panose="020B0502020202020204" pitchFamily="34" charset="0"/>
              <a:ea typeface="Yu Mincho" panose="02020400000000000000" pitchFamily="18" charset="-128"/>
              <a:cs typeface="Calibri" panose="020F0502020204030204" pitchFamily="34" charset="0"/>
            </a:endParaRPr>
          </a:p>
        </p:txBody>
      </p:sp>
      <p:graphicFrame>
        <p:nvGraphicFramePr>
          <p:cNvPr id="83" name="Chart 82">
            <a:extLst>
              <a:ext uri="{FF2B5EF4-FFF2-40B4-BE49-F238E27FC236}">
                <a16:creationId xmlns:a16="http://schemas.microsoft.com/office/drawing/2014/main" id="{4A5A27F8-465C-418F-9EA0-9FBD3991E106}"/>
              </a:ext>
            </a:extLst>
          </p:cNvPr>
          <p:cNvGraphicFramePr>
            <a:graphicFrameLocks/>
          </p:cNvGraphicFramePr>
          <p:nvPr>
            <p:extLst>
              <p:ext uri="{D42A27DB-BD31-4B8C-83A1-F6EECF244321}">
                <p14:modId xmlns:p14="http://schemas.microsoft.com/office/powerpoint/2010/main" val="2185180469"/>
              </p:ext>
            </p:extLst>
          </p:nvPr>
        </p:nvGraphicFramePr>
        <p:xfrm>
          <a:off x="826987" y="2106297"/>
          <a:ext cx="4950660" cy="3510468"/>
        </p:xfrm>
        <a:graphic>
          <a:graphicData uri="http://schemas.openxmlformats.org/drawingml/2006/chart">
            <c:chart xmlns:c="http://schemas.openxmlformats.org/drawingml/2006/chart" xmlns:r="http://schemas.openxmlformats.org/officeDocument/2006/relationships" r:id="rId3"/>
          </a:graphicData>
        </a:graphic>
      </p:graphicFrame>
      <p:cxnSp>
        <p:nvCxnSpPr>
          <p:cNvPr id="84" name="Straight Arrow Connector 83">
            <a:extLst>
              <a:ext uri="{FF2B5EF4-FFF2-40B4-BE49-F238E27FC236}">
                <a16:creationId xmlns:a16="http://schemas.microsoft.com/office/drawing/2014/main" id="{7115CD36-0F6A-4BDB-A464-77852B81A81E}"/>
              </a:ext>
            </a:extLst>
          </p:cNvPr>
          <p:cNvCxnSpPr/>
          <p:nvPr/>
        </p:nvCxnSpPr>
        <p:spPr>
          <a:xfrm flipV="1">
            <a:off x="1219593" y="2373699"/>
            <a:ext cx="3420456" cy="1710228"/>
          </a:xfrm>
          <a:prstGeom prst="straightConnector1">
            <a:avLst/>
          </a:prstGeom>
          <a:ln w="127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5" name="Oval 84">
            <a:extLst>
              <a:ext uri="{FF2B5EF4-FFF2-40B4-BE49-F238E27FC236}">
                <a16:creationId xmlns:a16="http://schemas.microsoft.com/office/drawing/2014/main" id="{60341E0C-4771-424C-88D5-1054398DE5E8}"/>
              </a:ext>
            </a:extLst>
          </p:cNvPr>
          <p:cNvSpPr/>
          <p:nvPr/>
        </p:nvSpPr>
        <p:spPr>
          <a:xfrm rot="20006151">
            <a:off x="2479762" y="2979997"/>
            <a:ext cx="900120" cy="497633"/>
          </a:xfrm>
          <a:prstGeom prst="ellipse">
            <a:avLst/>
          </a:prstGeom>
          <a:solidFill>
            <a:schemeClr val="bg1"/>
          </a:solidFill>
          <a:ln>
            <a:solidFill>
              <a:srgbClr val="B8B0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rgbClr val="2E3848"/>
                </a:solidFill>
                <a:latin typeface="Century Gothic" panose="020B0502020202020204" pitchFamily="34" charset="0"/>
              </a:rPr>
              <a:t>CAGR</a:t>
            </a:r>
            <a:br>
              <a:rPr lang="en-US" sz="1000" b="1">
                <a:solidFill>
                  <a:srgbClr val="2E3848"/>
                </a:solidFill>
                <a:latin typeface="Century Gothic" panose="020B0502020202020204" pitchFamily="34" charset="0"/>
              </a:rPr>
            </a:br>
            <a:r>
              <a:rPr lang="en-US" sz="1000" b="1">
                <a:solidFill>
                  <a:srgbClr val="2E3848"/>
                </a:solidFill>
                <a:latin typeface="Century Gothic" panose="020B0502020202020204" pitchFamily="34" charset="0"/>
              </a:rPr>
              <a:t>9.4%</a:t>
            </a:r>
            <a:endParaRPr lang="en-IN" sz="1000" b="1">
              <a:solidFill>
                <a:srgbClr val="2E3848"/>
              </a:solidFill>
              <a:latin typeface="Century Gothic" panose="020B0502020202020204" pitchFamily="34" charset="0"/>
            </a:endParaRPr>
          </a:p>
        </p:txBody>
      </p:sp>
      <p:sp>
        <p:nvSpPr>
          <p:cNvPr id="86" name="Rectangle 16">
            <a:extLst>
              <a:ext uri="{FF2B5EF4-FFF2-40B4-BE49-F238E27FC236}">
                <a16:creationId xmlns:a16="http://schemas.microsoft.com/office/drawing/2014/main" id="{FB752C3A-4843-4A32-8D86-DB5335BB65EF}"/>
              </a:ext>
            </a:extLst>
          </p:cNvPr>
          <p:cNvSpPr>
            <a:spLocks noChangeArrowheads="1"/>
          </p:cNvSpPr>
          <p:nvPr/>
        </p:nvSpPr>
        <p:spPr bwMode="black">
          <a:xfrm>
            <a:off x="1125526" y="1741864"/>
            <a:ext cx="3956015" cy="508798"/>
          </a:xfrm>
          <a:prstGeom prst="rect">
            <a:avLst/>
          </a:prstGeom>
          <a:noFill/>
          <a:ln>
            <a:noFill/>
          </a:ln>
          <a:effectLst/>
        </p:spPr>
        <p:txBody>
          <a:bodyPr wrap="square" lIns="161967" tIns="16197" rIns="161967" bIns="0" anchor="b" anchorCtr="0">
            <a:spAutoFit/>
          </a:bodyPr>
          <a:lstStyle/>
          <a:p>
            <a:pPr algn="ctr">
              <a:buClr>
                <a:schemeClr val="tx1"/>
              </a:buClr>
              <a:buSzPct val="80000"/>
            </a:pPr>
            <a:r>
              <a:rPr lang="en-GB" sz="1600" b="1">
                <a:solidFill>
                  <a:srgbClr val="231F20"/>
                </a:solidFill>
                <a:latin typeface="Century Gothic" panose="020B0502020202020204" pitchFamily="34" charset="0"/>
              </a:rPr>
              <a:t>Organisations Have Stepped Up Their Spend On Cybersecurity</a:t>
            </a:r>
            <a:r>
              <a:rPr lang="en-GB" sz="1600" b="1" baseline="30000">
                <a:solidFill>
                  <a:srgbClr val="231F20"/>
                </a:solidFill>
                <a:latin typeface="Century Gothic" panose="020B0502020202020204" pitchFamily="34" charset="0"/>
              </a:rPr>
              <a:t>1</a:t>
            </a:r>
          </a:p>
        </p:txBody>
      </p:sp>
      <p:sp>
        <p:nvSpPr>
          <p:cNvPr id="87" name="Rectangle 16">
            <a:extLst>
              <a:ext uri="{FF2B5EF4-FFF2-40B4-BE49-F238E27FC236}">
                <a16:creationId xmlns:a16="http://schemas.microsoft.com/office/drawing/2014/main" id="{4B1BD0D2-6C5E-4341-87AF-CBDAEFCB8773}"/>
              </a:ext>
            </a:extLst>
          </p:cNvPr>
          <p:cNvSpPr>
            <a:spLocks noChangeArrowheads="1"/>
          </p:cNvSpPr>
          <p:nvPr/>
        </p:nvSpPr>
        <p:spPr bwMode="black">
          <a:xfrm>
            <a:off x="6630113" y="1740039"/>
            <a:ext cx="4442381" cy="508798"/>
          </a:xfrm>
          <a:prstGeom prst="rect">
            <a:avLst/>
          </a:prstGeom>
          <a:noFill/>
          <a:ln>
            <a:noFill/>
          </a:ln>
          <a:effectLst/>
        </p:spPr>
        <p:txBody>
          <a:bodyPr wrap="square" lIns="161967" tIns="16197" rIns="161967" bIns="0" anchor="b" anchorCtr="0">
            <a:spAutoFit/>
          </a:bodyPr>
          <a:lstStyle/>
          <a:p>
            <a:pPr algn="ctr">
              <a:buClr>
                <a:schemeClr val="tx1"/>
              </a:buClr>
              <a:buSzPct val="80000"/>
            </a:pPr>
            <a:r>
              <a:rPr lang="en-GB" sz="1600" b="1">
                <a:solidFill>
                  <a:srgbClr val="231F20"/>
                </a:solidFill>
                <a:latin typeface="Century Gothic" panose="020B0502020202020204" pitchFamily="34" charset="0"/>
              </a:rPr>
              <a:t>Continuously Vulnerable To Cybercrimes Costing Trillions</a:t>
            </a:r>
            <a:r>
              <a:rPr lang="en-GB" sz="1600" b="1" baseline="30000">
                <a:solidFill>
                  <a:srgbClr val="231F20"/>
                </a:solidFill>
                <a:latin typeface="Century Gothic" panose="020B0502020202020204" pitchFamily="34" charset="0"/>
              </a:rPr>
              <a:t>2</a:t>
            </a:r>
          </a:p>
        </p:txBody>
      </p:sp>
      <p:graphicFrame>
        <p:nvGraphicFramePr>
          <p:cNvPr id="88" name="Chart 87">
            <a:extLst>
              <a:ext uri="{FF2B5EF4-FFF2-40B4-BE49-F238E27FC236}">
                <a16:creationId xmlns:a16="http://schemas.microsoft.com/office/drawing/2014/main" id="{45FA1080-73AD-4F41-8CCD-778FC88F8A36}"/>
              </a:ext>
            </a:extLst>
          </p:cNvPr>
          <p:cNvGraphicFramePr>
            <a:graphicFrameLocks/>
          </p:cNvGraphicFramePr>
          <p:nvPr>
            <p:extLst>
              <p:ext uri="{D42A27DB-BD31-4B8C-83A1-F6EECF244321}">
                <p14:modId xmlns:p14="http://schemas.microsoft.com/office/powerpoint/2010/main" val="859718266"/>
              </p:ext>
            </p:extLst>
          </p:nvPr>
        </p:nvGraphicFramePr>
        <p:xfrm>
          <a:off x="6424710" y="2110674"/>
          <a:ext cx="4950000" cy="3510000"/>
        </p:xfrm>
        <a:graphic>
          <a:graphicData uri="http://schemas.openxmlformats.org/drawingml/2006/chart">
            <c:chart xmlns:c="http://schemas.openxmlformats.org/drawingml/2006/chart" xmlns:r="http://schemas.openxmlformats.org/officeDocument/2006/relationships" r:id="rId4"/>
          </a:graphicData>
        </a:graphic>
      </p:graphicFrame>
      <p:grpSp>
        <p:nvGrpSpPr>
          <p:cNvPr id="89" name="Group 88">
            <a:extLst>
              <a:ext uri="{FF2B5EF4-FFF2-40B4-BE49-F238E27FC236}">
                <a16:creationId xmlns:a16="http://schemas.microsoft.com/office/drawing/2014/main" id="{65BDF6C3-FE57-4E50-9C17-A1E091B2B230}"/>
              </a:ext>
            </a:extLst>
          </p:cNvPr>
          <p:cNvGrpSpPr/>
          <p:nvPr/>
        </p:nvGrpSpPr>
        <p:grpSpPr>
          <a:xfrm>
            <a:off x="1548002" y="5698926"/>
            <a:ext cx="3111061" cy="180024"/>
            <a:chOff x="509059" y="2159621"/>
            <a:chExt cx="3111061" cy="180024"/>
          </a:xfrm>
        </p:grpSpPr>
        <p:sp>
          <p:nvSpPr>
            <p:cNvPr id="90" name="Rectangle 89">
              <a:extLst>
                <a:ext uri="{FF2B5EF4-FFF2-40B4-BE49-F238E27FC236}">
                  <a16:creationId xmlns:a16="http://schemas.microsoft.com/office/drawing/2014/main" id="{B4AA16D9-7200-4DD1-B8CC-D7D8910DA48C}"/>
                </a:ext>
              </a:extLst>
            </p:cNvPr>
            <p:cNvSpPr/>
            <p:nvPr/>
          </p:nvSpPr>
          <p:spPr>
            <a:xfrm>
              <a:off x="509059" y="2159621"/>
              <a:ext cx="270036" cy="180024"/>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entury Gothic" panose="020B0502020202020204" pitchFamily="34" charset="0"/>
              </a:endParaRPr>
            </a:p>
          </p:txBody>
        </p:sp>
        <p:sp>
          <p:nvSpPr>
            <p:cNvPr id="91" name="TextBox 90">
              <a:extLst>
                <a:ext uri="{FF2B5EF4-FFF2-40B4-BE49-F238E27FC236}">
                  <a16:creationId xmlns:a16="http://schemas.microsoft.com/office/drawing/2014/main" id="{2DF50685-50B2-49BF-8254-49424AE6F503}"/>
                </a:ext>
              </a:extLst>
            </p:cNvPr>
            <p:cNvSpPr txBox="1"/>
            <p:nvPr/>
          </p:nvSpPr>
          <p:spPr>
            <a:xfrm>
              <a:off x="798747" y="2177574"/>
              <a:ext cx="2821373" cy="152650"/>
            </a:xfrm>
            <a:prstGeom prst="rect">
              <a:avLst/>
            </a:prstGeom>
          </p:spPr>
          <p:txBody>
            <a:bodyPr wrap="square" lIns="47625" tIns="47625" rIns="47625" bIns="47625" rtlCol="0" anchor="ctr">
              <a:noAutofit/>
            </a:bodyPr>
            <a:lstStyle/>
            <a:p>
              <a:pPr algn="l"/>
              <a:r>
                <a:rPr lang="en-US" sz="1000" baseline="0">
                  <a:latin typeface="Century Gothic" panose="020B0502020202020204" pitchFamily="34" charset="0"/>
                </a:rPr>
                <a:t>Information &amp; Risk Management Spending </a:t>
              </a:r>
              <a:endParaRPr lang="en-IN" sz="1000" baseline="0">
                <a:latin typeface="Century Gothic" panose="020B0502020202020204" pitchFamily="34" charset="0"/>
              </a:endParaRPr>
            </a:p>
          </p:txBody>
        </p:sp>
      </p:grpSp>
      <p:grpSp>
        <p:nvGrpSpPr>
          <p:cNvPr id="92" name="Group 91">
            <a:extLst>
              <a:ext uri="{FF2B5EF4-FFF2-40B4-BE49-F238E27FC236}">
                <a16:creationId xmlns:a16="http://schemas.microsoft.com/office/drawing/2014/main" id="{22B3C093-8DF5-42B9-864D-6551C51F001E}"/>
              </a:ext>
            </a:extLst>
          </p:cNvPr>
          <p:cNvGrpSpPr/>
          <p:nvPr/>
        </p:nvGrpSpPr>
        <p:grpSpPr>
          <a:xfrm>
            <a:off x="7901091" y="5610865"/>
            <a:ext cx="3091409" cy="180024"/>
            <a:chOff x="509059" y="2159621"/>
            <a:chExt cx="3091409" cy="180024"/>
          </a:xfrm>
        </p:grpSpPr>
        <p:sp>
          <p:nvSpPr>
            <p:cNvPr id="93" name="Rectangle 92">
              <a:extLst>
                <a:ext uri="{FF2B5EF4-FFF2-40B4-BE49-F238E27FC236}">
                  <a16:creationId xmlns:a16="http://schemas.microsoft.com/office/drawing/2014/main" id="{92CD4BE1-0C55-4FDE-B9BF-9DC22AFC419C}"/>
                </a:ext>
              </a:extLst>
            </p:cNvPr>
            <p:cNvSpPr/>
            <p:nvPr/>
          </p:nvSpPr>
          <p:spPr>
            <a:xfrm>
              <a:off x="509059" y="2159621"/>
              <a:ext cx="270036" cy="18002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entury Gothic" panose="020B0502020202020204" pitchFamily="34" charset="0"/>
              </a:endParaRPr>
            </a:p>
          </p:txBody>
        </p:sp>
        <p:sp>
          <p:nvSpPr>
            <p:cNvPr id="94" name="TextBox 93">
              <a:extLst>
                <a:ext uri="{FF2B5EF4-FFF2-40B4-BE49-F238E27FC236}">
                  <a16:creationId xmlns:a16="http://schemas.microsoft.com/office/drawing/2014/main" id="{06858692-9B05-44D7-8C98-F0733C42662F}"/>
                </a:ext>
              </a:extLst>
            </p:cNvPr>
            <p:cNvSpPr txBox="1"/>
            <p:nvPr/>
          </p:nvSpPr>
          <p:spPr>
            <a:xfrm>
              <a:off x="779095" y="2185160"/>
              <a:ext cx="2821373" cy="152650"/>
            </a:xfrm>
            <a:prstGeom prst="rect">
              <a:avLst/>
            </a:prstGeom>
          </p:spPr>
          <p:txBody>
            <a:bodyPr wrap="square" lIns="47625" tIns="47625" rIns="47625" bIns="47625" rtlCol="0" anchor="ctr">
              <a:noAutofit/>
            </a:bodyPr>
            <a:lstStyle/>
            <a:p>
              <a:pPr algn="l"/>
              <a:r>
                <a:rPr lang="en-US" sz="1000" baseline="0">
                  <a:latin typeface="Century Gothic" panose="020B0502020202020204" pitchFamily="34" charset="0"/>
                </a:rPr>
                <a:t>Cybercrime Costs Annually</a:t>
              </a:r>
              <a:endParaRPr lang="en-IN" sz="1000" baseline="0">
                <a:latin typeface="Century Gothic" panose="020B0502020202020204" pitchFamily="34" charset="0"/>
              </a:endParaRPr>
            </a:p>
          </p:txBody>
        </p:sp>
      </p:grpSp>
      <p:sp>
        <p:nvSpPr>
          <p:cNvPr id="95" name="Rectangle 94">
            <a:extLst>
              <a:ext uri="{FF2B5EF4-FFF2-40B4-BE49-F238E27FC236}">
                <a16:creationId xmlns:a16="http://schemas.microsoft.com/office/drawing/2014/main" id="{3A7C357C-D0AB-4A11-BF30-F2A6E7266128}"/>
              </a:ext>
            </a:extLst>
          </p:cNvPr>
          <p:cNvSpPr/>
          <p:nvPr/>
        </p:nvSpPr>
        <p:spPr>
          <a:xfrm>
            <a:off x="205459" y="6040955"/>
            <a:ext cx="12204556" cy="270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231F20"/>
                </a:solidFill>
                <a:latin typeface="Century Gothic" panose="020B0502020202020204" pitchFamily="34" charset="0"/>
              </a:rPr>
              <a:t>Cyber-attackers continue to bypass the traditional/conventional cybersecurity products and solutions </a:t>
            </a:r>
            <a:endParaRPr lang="en-IN" sz="1600" b="1">
              <a:solidFill>
                <a:srgbClr val="231F20"/>
              </a:solidFill>
              <a:latin typeface="Century Gothic" panose="020B0502020202020204" pitchFamily="34" charset="0"/>
            </a:endParaRPr>
          </a:p>
        </p:txBody>
      </p:sp>
      <p:sp>
        <p:nvSpPr>
          <p:cNvPr id="96" name="TextBox 95">
            <a:extLst>
              <a:ext uri="{FF2B5EF4-FFF2-40B4-BE49-F238E27FC236}">
                <a16:creationId xmlns:a16="http://schemas.microsoft.com/office/drawing/2014/main" id="{8A1E84DB-F07F-4E07-A120-C8E4952EDB62}"/>
              </a:ext>
            </a:extLst>
          </p:cNvPr>
          <p:cNvSpPr txBox="1"/>
          <p:nvPr/>
        </p:nvSpPr>
        <p:spPr>
          <a:xfrm>
            <a:off x="324456" y="6455715"/>
            <a:ext cx="8669213" cy="388652"/>
          </a:xfrm>
          <a:prstGeom prst="rect">
            <a:avLst/>
          </a:prstGeom>
        </p:spPr>
        <p:txBody>
          <a:bodyPr wrap="square" lIns="47625" tIns="47625" rIns="47625" bIns="47625" rtlCol="0" anchor="t">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SG" sz="800" b="0" i="0" u="none" strike="noStrike" kern="1200" cap="none" spc="0" normalizeH="0" baseline="30000" noProof="0">
                <a:ln>
                  <a:noFill/>
                </a:ln>
                <a:solidFill>
                  <a:srgbClr val="000000"/>
                </a:solidFill>
                <a:effectLst/>
                <a:uLnTx/>
                <a:uFillTx/>
                <a:latin typeface="Century Gothic" panose="020F0302020204030204"/>
                <a:ea typeface="+mn-ea"/>
                <a:cs typeface="+mn-cs"/>
              </a:rPr>
              <a:t>1</a:t>
            </a:r>
            <a:r>
              <a:rPr kumimoji="0" lang="en-SG" sz="800" b="0" i="0" u="none" strike="noStrike" kern="1200" cap="none" spc="0" normalizeH="0" baseline="0" noProof="0">
                <a:ln>
                  <a:noFill/>
                </a:ln>
                <a:solidFill>
                  <a:srgbClr val="000000"/>
                </a:solidFill>
                <a:effectLst/>
                <a:uLnTx/>
                <a:uFillTx/>
                <a:latin typeface="Century Gothic" panose="020F0302020204030204"/>
                <a:ea typeface="+mn-ea"/>
                <a:cs typeface="+mn-cs"/>
              </a:rPr>
              <a:t>Gartner Forecast Information Security and Risk Management, Worldwide 2018-2024  | </a:t>
            </a:r>
            <a:r>
              <a:rPr kumimoji="0" lang="en-SG" sz="800" b="0" i="0" u="none" strike="noStrike" kern="1200" cap="none" spc="0" normalizeH="0" baseline="30000" noProof="0">
                <a:ln>
                  <a:noFill/>
                </a:ln>
                <a:solidFill>
                  <a:srgbClr val="000000"/>
                </a:solidFill>
                <a:effectLst/>
                <a:uLnTx/>
                <a:uFillTx/>
                <a:latin typeface="Century Gothic" panose="020F0302020204030204"/>
                <a:ea typeface="+mn-ea"/>
                <a:cs typeface="+mn-cs"/>
              </a:rPr>
              <a:t>2</a:t>
            </a:r>
            <a:r>
              <a:rPr kumimoji="0" lang="en-SG" sz="800" b="0" i="0" u="none" strike="noStrike" kern="1200" cap="none" spc="0" normalizeH="0" baseline="0" noProof="0">
                <a:ln>
                  <a:noFill/>
                </a:ln>
                <a:solidFill>
                  <a:srgbClr val="000000"/>
                </a:solidFill>
                <a:effectLst/>
                <a:uLnTx/>
                <a:uFillTx/>
                <a:latin typeface="Century Gothic" panose="020F0302020204030204"/>
                <a:ea typeface="+mn-ea"/>
                <a:cs typeface="+mn-cs"/>
              </a:rPr>
              <a:t>Cybersecurity Ventures Cyberwarfare </a:t>
            </a:r>
            <a:r>
              <a:rPr lang="en-SG" sz="800">
                <a:solidFill>
                  <a:srgbClr val="000000"/>
                </a:solidFill>
                <a:latin typeface="Century Gothic" panose="020F0302020204030204"/>
              </a:rPr>
              <a:t>In The C-Suite 2021 Report</a:t>
            </a:r>
            <a:r>
              <a:rPr kumimoji="0" lang="en-SG" sz="800" b="0" i="0" u="none" strike="noStrike" kern="1200" cap="none" spc="0" normalizeH="0" baseline="0" noProof="0">
                <a:ln>
                  <a:noFill/>
                </a:ln>
                <a:solidFill>
                  <a:srgbClr val="000000"/>
                </a:solidFill>
                <a:effectLst/>
                <a:uLnTx/>
                <a:uFillTx/>
                <a:latin typeface="Century Gothic" panose="020F0302020204030204"/>
                <a:ea typeface="+mn-ea"/>
                <a:cs typeface="+mn-cs"/>
              </a:rPr>
              <a:t> </a:t>
            </a:r>
            <a:endParaRPr kumimoji="0" lang="en-US" sz="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pic>
        <p:nvPicPr>
          <p:cNvPr id="98" name="Picture 97" descr="Icon  Description automatically generated with medium confidence">
            <a:extLst>
              <a:ext uri="{FF2B5EF4-FFF2-40B4-BE49-F238E27FC236}">
                <a16:creationId xmlns:a16="http://schemas.microsoft.com/office/drawing/2014/main" id="{E832EFE8-0611-4C83-ACEB-45B97A25CD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60418" y="356880"/>
            <a:ext cx="1014342" cy="655592"/>
          </a:xfrm>
          <a:prstGeom prst="rect">
            <a:avLst/>
          </a:prstGeom>
        </p:spPr>
      </p:pic>
    </p:spTree>
    <p:extLst>
      <p:ext uri="{BB962C8B-B14F-4D97-AF65-F5344CB8AC3E}">
        <p14:creationId xmlns:p14="http://schemas.microsoft.com/office/powerpoint/2010/main" val="1427328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ybersecurity: A global threat that we can control | CSO Online">
            <a:extLst>
              <a:ext uri="{FF2B5EF4-FFF2-40B4-BE49-F238E27FC236}">
                <a16:creationId xmlns:a16="http://schemas.microsoft.com/office/drawing/2014/main" id="{33570544-19B7-42DA-9E19-4D42D6AEC5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799"/>
          <a:stretch/>
        </p:blipFill>
        <p:spPr bwMode="auto">
          <a:xfrm>
            <a:off x="0" y="0"/>
            <a:ext cx="12217162" cy="695369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0218D0B-A9BF-44F9-8D91-1B90CA5C6D29}"/>
              </a:ext>
            </a:extLst>
          </p:cNvPr>
          <p:cNvSpPr/>
          <p:nvPr/>
        </p:nvSpPr>
        <p:spPr>
          <a:xfrm>
            <a:off x="3758121" y="0"/>
            <a:ext cx="8433879" cy="6953692"/>
          </a:xfrm>
          <a:prstGeom prst="rect">
            <a:avLst/>
          </a:prstGeom>
          <a:solidFill>
            <a:srgbClr val="13040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8F363A1-A38C-4A79-AF7A-FDE4C1E5B81A}"/>
              </a:ext>
            </a:extLst>
          </p:cNvPr>
          <p:cNvSpPr/>
          <p:nvPr/>
        </p:nvSpPr>
        <p:spPr>
          <a:xfrm>
            <a:off x="0" y="0"/>
            <a:ext cx="3758121" cy="6953692"/>
          </a:xfrm>
          <a:prstGeom prst="rect">
            <a:avLst/>
          </a:prstGeom>
          <a:solidFill>
            <a:srgbClr val="13040B">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19A3FA1-7220-45CA-99E6-773FD5D7603E}"/>
              </a:ext>
            </a:extLst>
          </p:cNvPr>
          <p:cNvSpPr txBox="1"/>
          <p:nvPr/>
        </p:nvSpPr>
        <p:spPr>
          <a:xfrm>
            <a:off x="390728" y="4345910"/>
            <a:ext cx="4187860" cy="1323439"/>
          </a:xfrm>
          <a:prstGeom prst="rect">
            <a:avLst/>
          </a:prstGeom>
          <a:noFill/>
        </p:spPr>
        <p:txBody>
          <a:bodyPr wrap="square">
            <a:spAutoFit/>
          </a:bodyPr>
          <a:lstStyle/>
          <a:p>
            <a:pPr lvl="0"/>
            <a:r>
              <a:rPr lang="en-SG" sz="4000" b="1">
                <a:solidFill>
                  <a:schemeClr val="bg1"/>
                </a:solidFill>
                <a:effectLst/>
                <a:latin typeface="Century Gothic" panose="020B0502020202020204" pitchFamily="34" charset="0"/>
                <a:ea typeface="Yu Mincho" panose="02020400000000000000" pitchFamily="18" charset="-128"/>
                <a:cs typeface="Calibri" panose="020F0502020204030204" pitchFamily="34" charset="0"/>
              </a:rPr>
              <a:t>Escalating</a:t>
            </a:r>
          </a:p>
          <a:p>
            <a:pPr lvl="0"/>
            <a:r>
              <a:rPr lang="en-US" sz="4000" b="1">
                <a:solidFill>
                  <a:schemeClr val="bg1"/>
                </a:solidFill>
                <a:effectLst/>
                <a:latin typeface="Century Gothic" panose="020B0502020202020204" pitchFamily="34" charset="0"/>
                <a:ea typeface="Yu Mincho" panose="02020400000000000000" pitchFamily="18" charset="-128"/>
                <a:cs typeface="Calibri" panose="020F0502020204030204" pitchFamily="34" charset="0"/>
              </a:rPr>
              <a:t>Cybercrime</a:t>
            </a:r>
          </a:p>
        </p:txBody>
      </p:sp>
      <p:grpSp>
        <p:nvGrpSpPr>
          <p:cNvPr id="19" name="Group 18">
            <a:extLst>
              <a:ext uri="{FF2B5EF4-FFF2-40B4-BE49-F238E27FC236}">
                <a16:creationId xmlns:a16="http://schemas.microsoft.com/office/drawing/2014/main" id="{23333FD1-51A2-4170-8E33-305CE9DB4A53}"/>
              </a:ext>
            </a:extLst>
          </p:cNvPr>
          <p:cNvGrpSpPr/>
          <p:nvPr/>
        </p:nvGrpSpPr>
        <p:grpSpPr>
          <a:xfrm>
            <a:off x="4097976" y="1734751"/>
            <a:ext cx="7703296" cy="4480698"/>
            <a:chOff x="0" y="0"/>
            <a:chExt cx="12192000" cy="6858000"/>
          </a:xfrm>
        </p:grpSpPr>
        <p:pic>
          <p:nvPicPr>
            <p:cNvPr id="20" name="Picture 19">
              <a:extLst>
                <a:ext uri="{FF2B5EF4-FFF2-40B4-BE49-F238E27FC236}">
                  <a16:creationId xmlns:a16="http://schemas.microsoft.com/office/drawing/2014/main" id="{7A7B704A-5093-40B4-807D-946621FD6AD1}"/>
                </a:ext>
              </a:extLst>
            </p:cNvPr>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21" name="TextBox 20">
              <a:extLst>
                <a:ext uri="{FF2B5EF4-FFF2-40B4-BE49-F238E27FC236}">
                  <a16:creationId xmlns:a16="http://schemas.microsoft.com/office/drawing/2014/main" id="{49D5C30A-4E91-4037-8D9E-F417259C6F21}"/>
                </a:ext>
              </a:extLst>
            </p:cNvPr>
            <p:cNvSpPr txBox="1"/>
            <p:nvPr/>
          </p:nvSpPr>
          <p:spPr>
            <a:xfrm>
              <a:off x="157909" y="4833281"/>
              <a:ext cx="3562969" cy="577063"/>
            </a:xfrm>
            <a:prstGeom prst="rect">
              <a:avLst/>
            </a:prstGeom>
            <a:noFill/>
          </p:spPr>
          <p:txBody>
            <a:bodyPr wrap="square" rtlCol="0">
              <a:spAutoFit/>
            </a:bodyPr>
            <a:lstStyle/>
            <a:p>
              <a:pPr algn="ctr"/>
              <a:r>
                <a:rPr lang="en-US" sz="1050" spc="300">
                  <a:solidFill>
                    <a:schemeClr val="bg1"/>
                  </a:solidFill>
                  <a:latin typeface="Century Gothic" panose="020B0502020202020204" pitchFamily="34" charset="0"/>
                </a:rPr>
                <a:t>CYBERATTACKS</a:t>
              </a:r>
              <a:r>
                <a:rPr lang="en-US" sz="1050">
                  <a:solidFill>
                    <a:schemeClr val="bg1"/>
                  </a:solidFill>
                  <a:latin typeface="Century Gothic" panose="020B0502020202020204" pitchFamily="34" charset="0"/>
                </a:rPr>
                <a:t> </a:t>
              </a:r>
            </a:p>
            <a:p>
              <a:pPr algn="ctr"/>
              <a:r>
                <a:rPr lang="en-US" sz="800" spc="600">
                  <a:solidFill>
                    <a:schemeClr val="bg1"/>
                  </a:solidFill>
                  <a:latin typeface="Century Gothic" panose="020B0502020202020204" pitchFamily="34" charset="0"/>
                </a:rPr>
                <a:t>IN 2021 VS 2020</a:t>
              </a:r>
              <a:endParaRPr lang="en-PH" sz="800" spc="600">
                <a:solidFill>
                  <a:schemeClr val="bg1"/>
                </a:solidFill>
                <a:latin typeface="Century Gothic" panose="020B0502020202020204" pitchFamily="34" charset="0"/>
              </a:endParaRPr>
            </a:p>
          </p:txBody>
        </p:sp>
        <p:sp>
          <p:nvSpPr>
            <p:cNvPr id="22" name="TextBox 21">
              <a:extLst>
                <a:ext uri="{FF2B5EF4-FFF2-40B4-BE49-F238E27FC236}">
                  <a16:creationId xmlns:a16="http://schemas.microsoft.com/office/drawing/2014/main" id="{FD9A75E2-9DB2-4411-A224-ACA9A81DEB37}"/>
                </a:ext>
              </a:extLst>
            </p:cNvPr>
            <p:cNvSpPr txBox="1"/>
            <p:nvPr/>
          </p:nvSpPr>
          <p:spPr>
            <a:xfrm>
              <a:off x="125375" y="6496820"/>
              <a:ext cx="5363195" cy="358869"/>
            </a:xfrm>
            <a:prstGeom prst="rect">
              <a:avLst/>
            </a:prstGeom>
            <a:noFill/>
          </p:spPr>
          <p:txBody>
            <a:bodyPr wrap="square" rtlCol="0">
              <a:spAutoFit/>
            </a:bodyPr>
            <a:lstStyle/>
            <a:p>
              <a:r>
                <a:rPr lang="en-US" sz="500">
                  <a:solidFill>
                    <a:schemeClr val="tx1">
                      <a:lumMod val="50000"/>
                      <a:lumOff val="50000"/>
                    </a:schemeClr>
                  </a:solidFill>
                  <a:latin typeface="Century Gothic" panose="020B0502020202020204" pitchFamily="34" charset="0"/>
                </a:rPr>
                <a:t>Source: CYFIRMA Research</a:t>
              </a:r>
              <a:endParaRPr lang="en-PH" sz="500">
                <a:solidFill>
                  <a:schemeClr val="tx1">
                    <a:lumMod val="50000"/>
                    <a:lumOff val="50000"/>
                  </a:schemeClr>
                </a:solidFill>
                <a:latin typeface="Century Gothic" panose="020B0502020202020204" pitchFamily="34" charset="0"/>
              </a:endParaRPr>
            </a:p>
          </p:txBody>
        </p:sp>
        <p:grpSp>
          <p:nvGrpSpPr>
            <p:cNvPr id="23" name="Group 22">
              <a:extLst>
                <a:ext uri="{FF2B5EF4-FFF2-40B4-BE49-F238E27FC236}">
                  <a16:creationId xmlns:a16="http://schemas.microsoft.com/office/drawing/2014/main" id="{0D00133F-5DCC-40D0-9DB9-60B464D9F40B}"/>
                </a:ext>
              </a:extLst>
            </p:cNvPr>
            <p:cNvGrpSpPr/>
            <p:nvPr/>
          </p:nvGrpSpPr>
          <p:grpSpPr>
            <a:xfrm>
              <a:off x="391450" y="1326587"/>
              <a:ext cx="3212495" cy="3212495"/>
              <a:chOff x="56020" y="354706"/>
              <a:chExt cx="4206631" cy="4206631"/>
            </a:xfrm>
          </p:grpSpPr>
          <p:sp>
            <p:nvSpPr>
              <p:cNvPr id="81" name="Oval 80">
                <a:extLst>
                  <a:ext uri="{FF2B5EF4-FFF2-40B4-BE49-F238E27FC236}">
                    <a16:creationId xmlns:a16="http://schemas.microsoft.com/office/drawing/2014/main" id="{F07FC60A-4A52-4636-9CC9-C1E3A13E39C1}"/>
                  </a:ext>
                </a:extLst>
              </p:cNvPr>
              <p:cNvSpPr/>
              <p:nvPr/>
            </p:nvSpPr>
            <p:spPr>
              <a:xfrm>
                <a:off x="56020" y="354706"/>
                <a:ext cx="4206631" cy="4206631"/>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800"/>
              </a:p>
            </p:txBody>
          </p:sp>
          <p:pic>
            <p:nvPicPr>
              <p:cNvPr id="82" name="Picture 81">
                <a:extLst>
                  <a:ext uri="{FF2B5EF4-FFF2-40B4-BE49-F238E27FC236}">
                    <a16:creationId xmlns:a16="http://schemas.microsoft.com/office/drawing/2014/main" id="{ACF81F8A-3386-4030-A139-A99209C788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193" y="611869"/>
                <a:ext cx="3804361" cy="3660981"/>
              </a:xfrm>
              <a:prstGeom prst="rect">
                <a:avLst/>
              </a:prstGeom>
              <a:ln>
                <a:noFill/>
              </a:ln>
              <a:effectLst>
                <a:outerShdw blurRad="292100" dist="139700" dir="2700000" algn="tl" rotWithShape="0">
                  <a:srgbClr val="333333">
                    <a:alpha val="65000"/>
                  </a:srgbClr>
                </a:outerShdw>
              </a:effectLst>
            </p:spPr>
          </p:pic>
        </p:grpSp>
        <p:grpSp>
          <p:nvGrpSpPr>
            <p:cNvPr id="24" name="Group 23">
              <a:extLst>
                <a:ext uri="{FF2B5EF4-FFF2-40B4-BE49-F238E27FC236}">
                  <a16:creationId xmlns:a16="http://schemas.microsoft.com/office/drawing/2014/main" id="{80553D66-8317-49F0-A32C-CAAFE60A33A4}"/>
                </a:ext>
              </a:extLst>
            </p:cNvPr>
            <p:cNvGrpSpPr/>
            <p:nvPr/>
          </p:nvGrpSpPr>
          <p:grpSpPr>
            <a:xfrm rot="5400000">
              <a:off x="3371406" y="672277"/>
              <a:ext cx="3106434" cy="2133396"/>
              <a:chOff x="-3657086" y="-468728"/>
              <a:chExt cx="3106434" cy="2133396"/>
            </a:xfrm>
          </p:grpSpPr>
          <p:sp>
            <p:nvSpPr>
              <p:cNvPr id="79" name="Round Diagonal Corner Rectangle 135">
                <a:extLst>
                  <a:ext uri="{FF2B5EF4-FFF2-40B4-BE49-F238E27FC236}">
                    <a16:creationId xmlns:a16="http://schemas.microsoft.com/office/drawing/2014/main" id="{E2F64F71-25A2-46A6-B43A-7D4991AB40AE}"/>
                  </a:ext>
                </a:extLst>
              </p:cNvPr>
              <p:cNvSpPr/>
              <p:nvPr/>
            </p:nvSpPr>
            <p:spPr>
              <a:xfrm>
                <a:off x="-3657086" y="35406"/>
                <a:ext cx="2943085" cy="1622683"/>
              </a:xfrm>
              <a:prstGeom prst="round2DiagRect">
                <a:avLst/>
              </a:prstGeom>
              <a:solidFill>
                <a:srgbClr val="D22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800"/>
              </a:p>
            </p:txBody>
          </p:sp>
          <p:sp>
            <p:nvSpPr>
              <p:cNvPr id="80" name="Round Diagonal Corner Rectangle 136">
                <a:extLst>
                  <a:ext uri="{FF2B5EF4-FFF2-40B4-BE49-F238E27FC236}">
                    <a16:creationId xmlns:a16="http://schemas.microsoft.com/office/drawing/2014/main" id="{63F3F23A-78E4-4CC2-912C-090CDB29EB19}"/>
                  </a:ext>
                </a:extLst>
              </p:cNvPr>
              <p:cNvSpPr/>
              <p:nvPr/>
            </p:nvSpPr>
            <p:spPr>
              <a:xfrm>
                <a:off x="-3466370" y="-468728"/>
                <a:ext cx="2915718" cy="2133396"/>
              </a:xfrm>
              <a:prstGeom prst="round2DiagRect">
                <a:avLst/>
              </a:prstGeom>
              <a:solidFill>
                <a:srgbClr val="11213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800"/>
              </a:p>
            </p:txBody>
          </p:sp>
        </p:grpSp>
        <p:grpSp>
          <p:nvGrpSpPr>
            <p:cNvPr id="25" name="Group 24">
              <a:extLst>
                <a:ext uri="{FF2B5EF4-FFF2-40B4-BE49-F238E27FC236}">
                  <a16:creationId xmlns:a16="http://schemas.microsoft.com/office/drawing/2014/main" id="{EEF21D9D-2017-437C-B3CD-A6A2AF432EB0}"/>
                </a:ext>
              </a:extLst>
            </p:cNvPr>
            <p:cNvGrpSpPr/>
            <p:nvPr/>
          </p:nvGrpSpPr>
          <p:grpSpPr>
            <a:xfrm rot="5400000">
              <a:off x="5686141" y="629261"/>
              <a:ext cx="3106432" cy="2133395"/>
              <a:chOff x="-3657086" y="-468725"/>
              <a:chExt cx="3106432" cy="2133395"/>
            </a:xfrm>
          </p:grpSpPr>
          <p:sp>
            <p:nvSpPr>
              <p:cNvPr id="77" name="Round Diagonal Corner Rectangle 138">
                <a:extLst>
                  <a:ext uri="{FF2B5EF4-FFF2-40B4-BE49-F238E27FC236}">
                    <a16:creationId xmlns:a16="http://schemas.microsoft.com/office/drawing/2014/main" id="{A1782A3F-9CE2-4DA5-AACE-97779E06F6C8}"/>
                  </a:ext>
                </a:extLst>
              </p:cNvPr>
              <p:cNvSpPr/>
              <p:nvPr/>
            </p:nvSpPr>
            <p:spPr>
              <a:xfrm>
                <a:off x="-3657086" y="35406"/>
                <a:ext cx="2943085" cy="1622683"/>
              </a:xfrm>
              <a:prstGeom prst="round2Diag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800"/>
              </a:p>
            </p:txBody>
          </p:sp>
          <p:sp>
            <p:nvSpPr>
              <p:cNvPr id="78" name="Round Diagonal Corner Rectangle 139">
                <a:extLst>
                  <a:ext uri="{FF2B5EF4-FFF2-40B4-BE49-F238E27FC236}">
                    <a16:creationId xmlns:a16="http://schemas.microsoft.com/office/drawing/2014/main" id="{929D94BE-1D49-4F60-9EE4-B7206955C16E}"/>
                  </a:ext>
                </a:extLst>
              </p:cNvPr>
              <p:cNvSpPr/>
              <p:nvPr/>
            </p:nvSpPr>
            <p:spPr>
              <a:xfrm>
                <a:off x="-3466370" y="-468725"/>
                <a:ext cx="2915716" cy="2133395"/>
              </a:xfrm>
              <a:prstGeom prst="round2DiagRect">
                <a:avLst/>
              </a:prstGeom>
              <a:solidFill>
                <a:srgbClr val="11213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800"/>
              </a:p>
            </p:txBody>
          </p:sp>
        </p:grpSp>
        <p:grpSp>
          <p:nvGrpSpPr>
            <p:cNvPr id="26" name="Group 25">
              <a:extLst>
                <a:ext uri="{FF2B5EF4-FFF2-40B4-BE49-F238E27FC236}">
                  <a16:creationId xmlns:a16="http://schemas.microsoft.com/office/drawing/2014/main" id="{E8339448-76BE-4FD4-BA07-3221CA8C2C0C}"/>
                </a:ext>
              </a:extLst>
            </p:cNvPr>
            <p:cNvGrpSpPr/>
            <p:nvPr/>
          </p:nvGrpSpPr>
          <p:grpSpPr>
            <a:xfrm rot="5400000">
              <a:off x="3377985" y="3969427"/>
              <a:ext cx="3106434" cy="2133396"/>
              <a:chOff x="-3657086" y="-468728"/>
              <a:chExt cx="3106434" cy="2133396"/>
            </a:xfrm>
          </p:grpSpPr>
          <p:sp>
            <p:nvSpPr>
              <p:cNvPr id="75" name="Round Diagonal Corner Rectangle 141">
                <a:extLst>
                  <a:ext uri="{FF2B5EF4-FFF2-40B4-BE49-F238E27FC236}">
                    <a16:creationId xmlns:a16="http://schemas.microsoft.com/office/drawing/2014/main" id="{5C551E7C-5DF7-405A-8066-B2BD41CE512D}"/>
                  </a:ext>
                </a:extLst>
              </p:cNvPr>
              <p:cNvSpPr/>
              <p:nvPr/>
            </p:nvSpPr>
            <p:spPr>
              <a:xfrm>
                <a:off x="-3657086" y="35406"/>
                <a:ext cx="2943085" cy="1622683"/>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800"/>
              </a:p>
            </p:txBody>
          </p:sp>
          <p:sp>
            <p:nvSpPr>
              <p:cNvPr id="76" name="Round Diagonal Corner Rectangle 142">
                <a:extLst>
                  <a:ext uri="{FF2B5EF4-FFF2-40B4-BE49-F238E27FC236}">
                    <a16:creationId xmlns:a16="http://schemas.microsoft.com/office/drawing/2014/main" id="{8E7E73F7-46FC-4FB0-908F-76B4B50065CD}"/>
                  </a:ext>
                </a:extLst>
              </p:cNvPr>
              <p:cNvSpPr/>
              <p:nvPr/>
            </p:nvSpPr>
            <p:spPr>
              <a:xfrm>
                <a:off x="-3466370" y="-468728"/>
                <a:ext cx="2915718" cy="2133396"/>
              </a:xfrm>
              <a:prstGeom prst="round2DiagRect">
                <a:avLst/>
              </a:prstGeom>
              <a:solidFill>
                <a:srgbClr val="11213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800"/>
              </a:p>
            </p:txBody>
          </p:sp>
        </p:grpSp>
        <p:grpSp>
          <p:nvGrpSpPr>
            <p:cNvPr id="27" name="Group 26">
              <a:extLst>
                <a:ext uri="{FF2B5EF4-FFF2-40B4-BE49-F238E27FC236}">
                  <a16:creationId xmlns:a16="http://schemas.microsoft.com/office/drawing/2014/main" id="{0D6BE718-CBA6-4C1C-92CB-48760787105E}"/>
                </a:ext>
              </a:extLst>
            </p:cNvPr>
            <p:cNvGrpSpPr/>
            <p:nvPr/>
          </p:nvGrpSpPr>
          <p:grpSpPr>
            <a:xfrm rot="5400000">
              <a:off x="5692721" y="4007291"/>
              <a:ext cx="3106434" cy="2133396"/>
              <a:chOff x="-3657086" y="-468728"/>
              <a:chExt cx="3106434" cy="2133396"/>
            </a:xfrm>
          </p:grpSpPr>
          <p:sp>
            <p:nvSpPr>
              <p:cNvPr id="73" name="Round Diagonal Corner Rectangle 144">
                <a:extLst>
                  <a:ext uri="{FF2B5EF4-FFF2-40B4-BE49-F238E27FC236}">
                    <a16:creationId xmlns:a16="http://schemas.microsoft.com/office/drawing/2014/main" id="{9C675871-B515-4020-A671-44FB5F6026D8}"/>
                  </a:ext>
                </a:extLst>
              </p:cNvPr>
              <p:cNvSpPr/>
              <p:nvPr/>
            </p:nvSpPr>
            <p:spPr>
              <a:xfrm>
                <a:off x="-3657086" y="35406"/>
                <a:ext cx="2943085" cy="1622683"/>
              </a:xfrm>
              <a:prstGeom prst="round2Diag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800"/>
              </a:p>
            </p:txBody>
          </p:sp>
          <p:sp>
            <p:nvSpPr>
              <p:cNvPr id="74" name="Round Diagonal Corner Rectangle 145">
                <a:extLst>
                  <a:ext uri="{FF2B5EF4-FFF2-40B4-BE49-F238E27FC236}">
                    <a16:creationId xmlns:a16="http://schemas.microsoft.com/office/drawing/2014/main" id="{B2BD3A73-738E-42CA-BB9E-694EF7F79D33}"/>
                  </a:ext>
                </a:extLst>
              </p:cNvPr>
              <p:cNvSpPr/>
              <p:nvPr/>
            </p:nvSpPr>
            <p:spPr>
              <a:xfrm>
                <a:off x="-3466370" y="-468728"/>
                <a:ext cx="2915718" cy="2133396"/>
              </a:xfrm>
              <a:prstGeom prst="round2DiagRect">
                <a:avLst/>
              </a:prstGeom>
              <a:solidFill>
                <a:srgbClr val="11213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800"/>
              </a:p>
            </p:txBody>
          </p:sp>
        </p:grpSp>
        <p:grpSp>
          <p:nvGrpSpPr>
            <p:cNvPr id="28" name="Group 27">
              <a:extLst>
                <a:ext uri="{FF2B5EF4-FFF2-40B4-BE49-F238E27FC236}">
                  <a16:creationId xmlns:a16="http://schemas.microsoft.com/office/drawing/2014/main" id="{81FB1185-A743-4D5F-9DE8-3AFD6B852326}"/>
                </a:ext>
              </a:extLst>
            </p:cNvPr>
            <p:cNvGrpSpPr/>
            <p:nvPr/>
          </p:nvGrpSpPr>
          <p:grpSpPr>
            <a:xfrm>
              <a:off x="8599890" y="142743"/>
              <a:ext cx="3383262" cy="6484463"/>
              <a:chOff x="8858970" y="142743"/>
              <a:chExt cx="3106434" cy="6715257"/>
            </a:xfrm>
          </p:grpSpPr>
          <p:grpSp>
            <p:nvGrpSpPr>
              <p:cNvPr id="64" name="Group 63">
                <a:extLst>
                  <a:ext uri="{FF2B5EF4-FFF2-40B4-BE49-F238E27FC236}">
                    <a16:creationId xmlns:a16="http://schemas.microsoft.com/office/drawing/2014/main" id="{C56DE2DE-3078-4A39-A4A9-21C01ADF21D4}"/>
                  </a:ext>
                </a:extLst>
              </p:cNvPr>
              <p:cNvGrpSpPr/>
              <p:nvPr/>
            </p:nvGrpSpPr>
            <p:grpSpPr>
              <a:xfrm>
                <a:off x="8858970" y="142743"/>
                <a:ext cx="3106434" cy="2133396"/>
                <a:chOff x="-3657086" y="-468728"/>
                <a:chExt cx="3106434" cy="2133396"/>
              </a:xfrm>
            </p:grpSpPr>
            <p:sp>
              <p:nvSpPr>
                <p:cNvPr id="71" name="Round Diagonal Corner Rectangle 154">
                  <a:extLst>
                    <a:ext uri="{FF2B5EF4-FFF2-40B4-BE49-F238E27FC236}">
                      <a16:creationId xmlns:a16="http://schemas.microsoft.com/office/drawing/2014/main" id="{E92544E5-0F84-410F-9362-674EE5CE85D8}"/>
                    </a:ext>
                  </a:extLst>
                </p:cNvPr>
                <p:cNvSpPr/>
                <p:nvPr/>
              </p:nvSpPr>
              <p:spPr>
                <a:xfrm>
                  <a:off x="-3657086" y="35406"/>
                  <a:ext cx="2943085" cy="1622683"/>
                </a:xfrm>
                <a:prstGeom prst="round2DiagRect">
                  <a:avLst/>
                </a:prstGeom>
                <a:solidFill>
                  <a:srgbClr val="DC6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800"/>
                </a:p>
              </p:txBody>
            </p:sp>
            <p:sp>
              <p:nvSpPr>
                <p:cNvPr id="72" name="Round Diagonal Corner Rectangle 155">
                  <a:extLst>
                    <a:ext uri="{FF2B5EF4-FFF2-40B4-BE49-F238E27FC236}">
                      <a16:creationId xmlns:a16="http://schemas.microsoft.com/office/drawing/2014/main" id="{C131C4AF-9B99-4501-9BB3-B57929C9C014}"/>
                    </a:ext>
                  </a:extLst>
                </p:cNvPr>
                <p:cNvSpPr/>
                <p:nvPr/>
              </p:nvSpPr>
              <p:spPr>
                <a:xfrm>
                  <a:off x="-3466370" y="-468728"/>
                  <a:ext cx="2915718" cy="2133396"/>
                </a:xfrm>
                <a:prstGeom prst="round2DiagRect">
                  <a:avLst/>
                </a:prstGeom>
                <a:solidFill>
                  <a:srgbClr val="11213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800"/>
                </a:p>
              </p:txBody>
            </p:sp>
          </p:grpSp>
          <p:grpSp>
            <p:nvGrpSpPr>
              <p:cNvPr id="65" name="Group 64">
                <a:extLst>
                  <a:ext uri="{FF2B5EF4-FFF2-40B4-BE49-F238E27FC236}">
                    <a16:creationId xmlns:a16="http://schemas.microsoft.com/office/drawing/2014/main" id="{2D2F93E7-4732-4A0A-A3F2-93D296E04D66}"/>
                  </a:ext>
                </a:extLst>
              </p:cNvPr>
              <p:cNvGrpSpPr/>
              <p:nvPr/>
            </p:nvGrpSpPr>
            <p:grpSpPr>
              <a:xfrm>
                <a:off x="8858970" y="2416210"/>
                <a:ext cx="3106434" cy="2133396"/>
                <a:chOff x="-3657086" y="-468728"/>
                <a:chExt cx="3106434" cy="2133396"/>
              </a:xfrm>
            </p:grpSpPr>
            <p:sp>
              <p:nvSpPr>
                <p:cNvPr id="69" name="Round Diagonal Corner Rectangle 152">
                  <a:extLst>
                    <a:ext uri="{FF2B5EF4-FFF2-40B4-BE49-F238E27FC236}">
                      <a16:creationId xmlns:a16="http://schemas.microsoft.com/office/drawing/2014/main" id="{EFD476EA-3A50-4441-9546-F82011CAA3A3}"/>
                    </a:ext>
                  </a:extLst>
                </p:cNvPr>
                <p:cNvSpPr/>
                <p:nvPr/>
              </p:nvSpPr>
              <p:spPr>
                <a:xfrm>
                  <a:off x="-3657086" y="35406"/>
                  <a:ext cx="2943085" cy="1622683"/>
                </a:xfrm>
                <a:prstGeom prst="round2Diag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800"/>
                </a:p>
              </p:txBody>
            </p:sp>
            <p:sp>
              <p:nvSpPr>
                <p:cNvPr id="70" name="Round Diagonal Corner Rectangle 153">
                  <a:extLst>
                    <a:ext uri="{FF2B5EF4-FFF2-40B4-BE49-F238E27FC236}">
                      <a16:creationId xmlns:a16="http://schemas.microsoft.com/office/drawing/2014/main" id="{2D4A42AC-81FF-44D8-9444-F4BD42D9AFF9}"/>
                    </a:ext>
                  </a:extLst>
                </p:cNvPr>
                <p:cNvSpPr/>
                <p:nvPr/>
              </p:nvSpPr>
              <p:spPr>
                <a:xfrm>
                  <a:off x="-3466370" y="-468728"/>
                  <a:ext cx="2915718" cy="2133396"/>
                </a:xfrm>
                <a:prstGeom prst="round2DiagRect">
                  <a:avLst/>
                </a:prstGeom>
                <a:solidFill>
                  <a:srgbClr val="11213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800"/>
                </a:p>
              </p:txBody>
            </p:sp>
          </p:grpSp>
          <p:grpSp>
            <p:nvGrpSpPr>
              <p:cNvPr id="66" name="Group 65">
                <a:extLst>
                  <a:ext uri="{FF2B5EF4-FFF2-40B4-BE49-F238E27FC236}">
                    <a16:creationId xmlns:a16="http://schemas.microsoft.com/office/drawing/2014/main" id="{8BADB80B-9675-4B65-8B80-A8172EB18DF7}"/>
                  </a:ext>
                </a:extLst>
              </p:cNvPr>
              <p:cNvGrpSpPr/>
              <p:nvPr/>
            </p:nvGrpSpPr>
            <p:grpSpPr>
              <a:xfrm>
                <a:off x="8858970" y="4724604"/>
                <a:ext cx="3106434" cy="2133396"/>
                <a:chOff x="-3657086" y="-468728"/>
                <a:chExt cx="3106434" cy="2133396"/>
              </a:xfrm>
            </p:grpSpPr>
            <p:sp>
              <p:nvSpPr>
                <p:cNvPr id="67" name="Round Diagonal Corner Rectangle 150">
                  <a:extLst>
                    <a:ext uri="{FF2B5EF4-FFF2-40B4-BE49-F238E27FC236}">
                      <a16:creationId xmlns:a16="http://schemas.microsoft.com/office/drawing/2014/main" id="{AF542AE5-C358-47A1-BFB4-AE1266C9E503}"/>
                    </a:ext>
                  </a:extLst>
                </p:cNvPr>
                <p:cNvSpPr/>
                <p:nvPr/>
              </p:nvSpPr>
              <p:spPr>
                <a:xfrm>
                  <a:off x="-3657086" y="35406"/>
                  <a:ext cx="2943085" cy="1622683"/>
                </a:xfrm>
                <a:prstGeom prst="round2Diag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800"/>
                </a:p>
              </p:txBody>
            </p:sp>
            <p:sp>
              <p:nvSpPr>
                <p:cNvPr id="68" name="Round Diagonal Corner Rectangle 151">
                  <a:extLst>
                    <a:ext uri="{FF2B5EF4-FFF2-40B4-BE49-F238E27FC236}">
                      <a16:creationId xmlns:a16="http://schemas.microsoft.com/office/drawing/2014/main" id="{1D358A68-83EE-4819-961E-BBD0022DA4D1}"/>
                    </a:ext>
                  </a:extLst>
                </p:cNvPr>
                <p:cNvSpPr/>
                <p:nvPr/>
              </p:nvSpPr>
              <p:spPr>
                <a:xfrm>
                  <a:off x="-3466370" y="-468728"/>
                  <a:ext cx="2915718" cy="2133396"/>
                </a:xfrm>
                <a:prstGeom prst="round2DiagRect">
                  <a:avLst/>
                </a:prstGeom>
                <a:solidFill>
                  <a:srgbClr val="11213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800"/>
                </a:p>
              </p:txBody>
            </p:sp>
          </p:grpSp>
        </p:grpSp>
        <p:grpSp>
          <p:nvGrpSpPr>
            <p:cNvPr id="29" name="Group 28">
              <a:extLst>
                <a:ext uri="{FF2B5EF4-FFF2-40B4-BE49-F238E27FC236}">
                  <a16:creationId xmlns:a16="http://schemas.microsoft.com/office/drawing/2014/main" id="{2D8A97F3-6161-424F-88DB-B5B5A68C328C}"/>
                </a:ext>
              </a:extLst>
            </p:cNvPr>
            <p:cNvGrpSpPr/>
            <p:nvPr/>
          </p:nvGrpSpPr>
          <p:grpSpPr>
            <a:xfrm>
              <a:off x="4255054" y="629551"/>
              <a:ext cx="1305738" cy="1271375"/>
              <a:chOff x="1996467" y="377118"/>
              <a:chExt cx="1225449" cy="1193199"/>
            </a:xfrm>
          </p:grpSpPr>
          <p:sp>
            <p:nvSpPr>
              <p:cNvPr id="62" name="TextBox 61">
                <a:extLst>
                  <a:ext uri="{FF2B5EF4-FFF2-40B4-BE49-F238E27FC236}">
                    <a16:creationId xmlns:a16="http://schemas.microsoft.com/office/drawing/2014/main" id="{2567DBE8-124D-4D21-A2C8-7D6290FFCF5B}"/>
                  </a:ext>
                </a:extLst>
              </p:cNvPr>
              <p:cNvSpPr txBox="1"/>
              <p:nvPr/>
            </p:nvSpPr>
            <p:spPr>
              <a:xfrm>
                <a:off x="2028717" y="686347"/>
                <a:ext cx="1193199" cy="574739"/>
              </a:xfrm>
              <a:prstGeom prst="rect">
                <a:avLst/>
              </a:prstGeom>
              <a:noFill/>
            </p:spPr>
            <p:txBody>
              <a:bodyPr wrap="square" rtlCol="0">
                <a:spAutoFit/>
              </a:bodyPr>
              <a:lstStyle/>
              <a:p>
                <a:pPr algn="ctr"/>
                <a:r>
                  <a:rPr lang="en-US" sz="2000" b="1">
                    <a:solidFill>
                      <a:srgbClr val="D2202E"/>
                    </a:solidFill>
                    <a:latin typeface="Century Gothic" panose="020B0502020202020204" pitchFamily="34" charset="0"/>
                  </a:rPr>
                  <a:t>560</a:t>
                </a:r>
                <a:r>
                  <a:rPr lang="en-US" sz="1400" b="1">
                    <a:solidFill>
                      <a:srgbClr val="D2202E"/>
                    </a:solidFill>
                    <a:latin typeface="Century Gothic" panose="020B0502020202020204" pitchFamily="34" charset="0"/>
                  </a:rPr>
                  <a:t>%</a:t>
                </a:r>
                <a:endParaRPr lang="en-PH" sz="1400" b="1">
                  <a:solidFill>
                    <a:srgbClr val="D2202E"/>
                  </a:solidFill>
                  <a:latin typeface="Century Gothic" panose="020B0502020202020204" pitchFamily="34" charset="0"/>
                </a:endParaRPr>
              </a:p>
            </p:txBody>
          </p:sp>
          <p:sp>
            <p:nvSpPr>
              <p:cNvPr id="63" name="Oval 62">
                <a:extLst>
                  <a:ext uri="{FF2B5EF4-FFF2-40B4-BE49-F238E27FC236}">
                    <a16:creationId xmlns:a16="http://schemas.microsoft.com/office/drawing/2014/main" id="{CA5E5983-4542-4C48-B025-635A10D012AE}"/>
                  </a:ext>
                </a:extLst>
              </p:cNvPr>
              <p:cNvSpPr/>
              <p:nvPr/>
            </p:nvSpPr>
            <p:spPr>
              <a:xfrm>
                <a:off x="1996467" y="377118"/>
                <a:ext cx="1193199" cy="1193199"/>
              </a:xfrm>
              <a:prstGeom prst="ellipse">
                <a:avLst/>
              </a:prstGeom>
              <a:noFill/>
              <a:ln w="76200">
                <a:solidFill>
                  <a:srgbClr val="D22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900"/>
              </a:p>
            </p:txBody>
          </p:sp>
        </p:grpSp>
        <p:grpSp>
          <p:nvGrpSpPr>
            <p:cNvPr id="30" name="Group 29">
              <a:extLst>
                <a:ext uri="{FF2B5EF4-FFF2-40B4-BE49-F238E27FC236}">
                  <a16:creationId xmlns:a16="http://schemas.microsoft.com/office/drawing/2014/main" id="{1D3E6132-6B64-4EBF-9670-FFD25727BD15}"/>
                </a:ext>
              </a:extLst>
            </p:cNvPr>
            <p:cNvGrpSpPr/>
            <p:nvPr/>
          </p:nvGrpSpPr>
          <p:grpSpPr>
            <a:xfrm>
              <a:off x="6560489" y="584434"/>
              <a:ext cx="1283841" cy="1271375"/>
              <a:chOff x="1996467" y="377118"/>
              <a:chExt cx="1204899" cy="1193199"/>
            </a:xfrm>
          </p:grpSpPr>
          <p:sp>
            <p:nvSpPr>
              <p:cNvPr id="60" name="TextBox 59">
                <a:extLst>
                  <a:ext uri="{FF2B5EF4-FFF2-40B4-BE49-F238E27FC236}">
                    <a16:creationId xmlns:a16="http://schemas.microsoft.com/office/drawing/2014/main" id="{E2F7BEB8-FE8A-40C9-829F-DD36E841AA82}"/>
                  </a:ext>
                </a:extLst>
              </p:cNvPr>
              <p:cNvSpPr txBox="1"/>
              <p:nvPr/>
            </p:nvSpPr>
            <p:spPr>
              <a:xfrm>
                <a:off x="2008167" y="704372"/>
                <a:ext cx="1193199" cy="574739"/>
              </a:xfrm>
              <a:prstGeom prst="rect">
                <a:avLst/>
              </a:prstGeom>
              <a:noFill/>
            </p:spPr>
            <p:txBody>
              <a:bodyPr wrap="square" rtlCol="0">
                <a:spAutoFit/>
              </a:bodyPr>
              <a:lstStyle/>
              <a:p>
                <a:pPr algn="ctr"/>
                <a:r>
                  <a:rPr lang="en-US" sz="2000" b="1">
                    <a:solidFill>
                      <a:schemeClr val="accent1">
                        <a:lumMod val="75000"/>
                      </a:schemeClr>
                    </a:solidFill>
                    <a:latin typeface="Century Gothic" panose="020B0502020202020204" pitchFamily="34" charset="0"/>
                  </a:rPr>
                  <a:t>173</a:t>
                </a:r>
                <a:r>
                  <a:rPr lang="en-US" sz="1400" b="1">
                    <a:solidFill>
                      <a:schemeClr val="accent1">
                        <a:lumMod val="75000"/>
                      </a:schemeClr>
                    </a:solidFill>
                    <a:latin typeface="Century Gothic" panose="020B0502020202020204" pitchFamily="34" charset="0"/>
                  </a:rPr>
                  <a:t>%</a:t>
                </a:r>
                <a:endParaRPr lang="en-PH" sz="1400" b="1">
                  <a:solidFill>
                    <a:schemeClr val="accent1">
                      <a:lumMod val="75000"/>
                    </a:schemeClr>
                  </a:solidFill>
                  <a:latin typeface="Century Gothic" panose="020B0502020202020204" pitchFamily="34" charset="0"/>
                </a:endParaRPr>
              </a:p>
            </p:txBody>
          </p:sp>
          <p:sp>
            <p:nvSpPr>
              <p:cNvPr id="61" name="Oval 60">
                <a:extLst>
                  <a:ext uri="{FF2B5EF4-FFF2-40B4-BE49-F238E27FC236}">
                    <a16:creationId xmlns:a16="http://schemas.microsoft.com/office/drawing/2014/main" id="{631795B4-53AB-4519-AD45-46182C710FE0}"/>
                  </a:ext>
                </a:extLst>
              </p:cNvPr>
              <p:cNvSpPr/>
              <p:nvPr/>
            </p:nvSpPr>
            <p:spPr>
              <a:xfrm>
                <a:off x="1996467" y="377118"/>
                <a:ext cx="1193199" cy="1193199"/>
              </a:xfrm>
              <a:prstGeom prst="ellipse">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900"/>
              </a:p>
            </p:txBody>
          </p:sp>
        </p:grpSp>
        <p:grpSp>
          <p:nvGrpSpPr>
            <p:cNvPr id="31" name="Group 30">
              <a:extLst>
                <a:ext uri="{FF2B5EF4-FFF2-40B4-BE49-F238E27FC236}">
                  <a16:creationId xmlns:a16="http://schemas.microsoft.com/office/drawing/2014/main" id="{6E1B57E6-6CAB-463B-B1D8-3844C935C9D5}"/>
                </a:ext>
              </a:extLst>
            </p:cNvPr>
            <p:cNvGrpSpPr/>
            <p:nvPr/>
          </p:nvGrpSpPr>
          <p:grpSpPr>
            <a:xfrm>
              <a:off x="4239470" y="3985585"/>
              <a:ext cx="1288451" cy="1271375"/>
              <a:chOff x="1980441" y="377118"/>
              <a:chExt cx="1209225" cy="1193199"/>
            </a:xfrm>
          </p:grpSpPr>
          <p:sp>
            <p:nvSpPr>
              <p:cNvPr id="58" name="TextBox 57">
                <a:extLst>
                  <a:ext uri="{FF2B5EF4-FFF2-40B4-BE49-F238E27FC236}">
                    <a16:creationId xmlns:a16="http://schemas.microsoft.com/office/drawing/2014/main" id="{C028F029-680B-4BDE-A74C-F3ED31730177}"/>
                  </a:ext>
                </a:extLst>
              </p:cNvPr>
              <p:cNvSpPr txBox="1"/>
              <p:nvPr/>
            </p:nvSpPr>
            <p:spPr>
              <a:xfrm>
                <a:off x="1980441" y="709293"/>
                <a:ext cx="1193199" cy="574739"/>
              </a:xfrm>
              <a:prstGeom prst="rect">
                <a:avLst/>
              </a:prstGeom>
              <a:noFill/>
            </p:spPr>
            <p:txBody>
              <a:bodyPr wrap="square" rtlCol="0">
                <a:spAutoFit/>
              </a:bodyPr>
              <a:lstStyle/>
              <a:p>
                <a:pPr algn="ctr"/>
                <a:r>
                  <a:rPr lang="en-US" sz="2000" b="1">
                    <a:solidFill>
                      <a:schemeClr val="accent2"/>
                    </a:solidFill>
                    <a:latin typeface="Century Gothic" panose="020B0502020202020204" pitchFamily="34" charset="0"/>
                  </a:rPr>
                  <a:t>497</a:t>
                </a:r>
                <a:r>
                  <a:rPr lang="en-US" sz="1400" b="1">
                    <a:solidFill>
                      <a:schemeClr val="accent2"/>
                    </a:solidFill>
                    <a:latin typeface="Century Gothic" panose="020B0502020202020204" pitchFamily="34" charset="0"/>
                  </a:rPr>
                  <a:t>%</a:t>
                </a:r>
                <a:endParaRPr lang="en-PH" sz="1400" b="1">
                  <a:solidFill>
                    <a:schemeClr val="accent2"/>
                  </a:solidFill>
                  <a:latin typeface="Century Gothic" panose="020B0502020202020204" pitchFamily="34" charset="0"/>
                </a:endParaRPr>
              </a:p>
            </p:txBody>
          </p:sp>
          <p:sp>
            <p:nvSpPr>
              <p:cNvPr id="59" name="Oval 58">
                <a:extLst>
                  <a:ext uri="{FF2B5EF4-FFF2-40B4-BE49-F238E27FC236}">
                    <a16:creationId xmlns:a16="http://schemas.microsoft.com/office/drawing/2014/main" id="{0E3F6866-66A0-441E-9DC0-1AD9035DEB1C}"/>
                  </a:ext>
                </a:extLst>
              </p:cNvPr>
              <p:cNvSpPr/>
              <p:nvPr/>
            </p:nvSpPr>
            <p:spPr>
              <a:xfrm>
                <a:off x="1996467" y="377118"/>
                <a:ext cx="1193199" cy="1193199"/>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900"/>
              </a:p>
            </p:txBody>
          </p:sp>
        </p:grpSp>
        <p:grpSp>
          <p:nvGrpSpPr>
            <p:cNvPr id="32" name="Group 31">
              <a:extLst>
                <a:ext uri="{FF2B5EF4-FFF2-40B4-BE49-F238E27FC236}">
                  <a16:creationId xmlns:a16="http://schemas.microsoft.com/office/drawing/2014/main" id="{84CFCD19-54F4-494C-A592-F4C6E6B47C0B}"/>
                </a:ext>
              </a:extLst>
            </p:cNvPr>
            <p:cNvGrpSpPr/>
            <p:nvPr/>
          </p:nvGrpSpPr>
          <p:grpSpPr>
            <a:xfrm>
              <a:off x="6526851" y="3999110"/>
              <a:ext cx="1292276" cy="1271375"/>
              <a:chOff x="1976851" y="377118"/>
              <a:chExt cx="1212815" cy="1193199"/>
            </a:xfrm>
          </p:grpSpPr>
          <p:sp>
            <p:nvSpPr>
              <p:cNvPr id="56" name="TextBox 55">
                <a:extLst>
                  <a:ext uri="{FF2B5EF4-FFF2-40B4-BE49-F238E27FC236}">
                    <a16:creationId xmlns:a16="http://schemas.microsoft.com/office/drawing/2014/main" id="{464B636E-5290-474F-B90D-F3AEE19D7233}"/>
                  </a:ext>
                </a:extLst>
              </p:cNvPr>
              <p:cNvSpPr txBox="1"/>
              <p:nvPr/>
            </p:nvSpPr>
            <p:spPr>
              <a:xfrm>
                <a:off x="1976851" y="677124"/>
                <a:ext cx="1193199" cy="574739"/>
              </a:xfrm>
              <a:prstGeom prst="rect">
                <a:avLst/>
              </a:prstGeom>
              <a:noFill/>
            </p:spPr>
            <p:txBody>
              <a:bodyPr wrap="square" rtlCol="0">
                <a:spAutoFit/>
              </a:bodyPr>
              <a:lstStyle/>
              <a:p>
                <a:pPr algn="ctr"/>
                <a:r>
                  <a:rPr lang="en-US" sz="2000" b="1">
                    <a:solidFill>
                      <a:srgbClr val="00B0F0"/>
                    </a:solidFill>
                    <a:latin typeface="Century Gothic" panose="020B0502020202020204" pitchFamily="34" charset="0"/>
                  </a:rPr>
                  <a:t>600</a:t>
                </a:r>
                <a:r>
                  <a:rPr lang="en-US" sz="1400" b="1">
                    <a:solidFill>
                      <a:srgbClr val="00B0F0"/>
                    </a:solidFill>
                    <a:latin typeface="Century Gothic" panose="020B0502020202020204" pitchFamily="34" charset="0"/>
                  </a:rPr>
                  <a:t>%</a:t>
                </a:r>
                <a:endParaRPr lang="en-PH" sz="1400" b="1">
                  <a:solidFill>
                    <a:srgbClr val="00B0F0"/>
                  </a:solidFill>
                  <a:latin typeface="Century Gothic" panose="020B0502020202020204" pitchFamily="34" charset="0"/>
                </a:endParaRPr>
              </a:p>
            </p:txBody>
          </p:sp>
          <p:sp>
            <p:nvSpPr>
              <p:cNvPr id="57" name="Oval 56">
                <a:extLst>
                  <a:ext uri="{FF2B5EF4-FFF2-40B4-BE49-F238E27FC236}">
                    <a16:creationId xmlns:a16="http://schemas.microsoft.com/office/drawing/2014/main" id="{49E71754-9078-4027-A935-382A4BB2587C}"/>
                  </a:ext>
                </a:extLst>
              </p:cNvPr>
              <p:cNvSpPr/>
              <p:nvPr/>
            </p:nvSpPr>
            <p:spPr>
              <a:xfrm>
                <a:off x="1996467" y="377118"/>
                <a:ext cx="1193199" cy="1193199"/>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900"/>
              </a:p>
            </p:txBody>
          </p:sp>
        </p:grpSp>
        <p:grpSp>
          <p:nvGrpSpPr>
            <p:cNvPr id="33" name="Group 32">
              <a:extLst>
                <a:ext uri="{FF2B5EF4-FFF2-40B4-BE49-F238E27FC236}">
                  <a16:creationId xmlns:a16="http://schemas.microsoft.com/office/drawing/2014/main" id="{B831476B-A065-4275-8A28-4BD6C31354E7}"/>
                </a:ext>
              </a:extLst>
            </p:cNvPr>
            <p:cNvGrpSpPr/>
            <p:nvPr/>
          </p:nvGrpSpPr>
          <p:grpSpPr>
            <a:xfrm>
              <a:off x="8971467" y="501778"/>
              <a:ext cx="1294998" cy="1271376"/>
              <a:chOff x="1974297" y="377118"/>
              <a:chExt cx="1215369" cy="1193199"/>
            </a:xfrm>
          </p:grpSpPr>
          <p:sp>
            <p:nvSpPr>
              <p:cNvPr id="54" name="TextBox 53">
                <a:extLst>
                  <a:ext uri="{FF2B5EF4-FFF2-40B4-BE49-F238E27FC236}">
                    <a16:creationId xmlns:a16="http://schemas.microsoft.com/office/drawing/2014/main" id="{17FD4C53-DA79-4524-82EE-2EAA59896926}"/>
                  </a:ext>
                </a:extLst>
              </p:cNvPr>
              <p:cNvSpPr txBox="1"/>
              <p:nvPr/>
            </p:nvSpPr>
            <p:spPr>
              <a:xfrm>
                <a:off x="1974297" y="763107"/>
                <a:ext cx="1193198" cy="795791"/>
              </a:xfrm>
              <a:prstGeom prst="rect">
                <a:avLst/>
              </a:prstGeom>
              <a:noFill/>
            </p:spPr>
            <p:txBody>
              <a:bodyPr wrap="square" rtlCol="0">
                <a:spAutoFit/>
              </a:bodyPr>
              <a:lstStyle/>
              <a:p>
                <a:pPr algn="ctr"/>
                <a:r>
                  <a:rPr lang="en-US" b="1">
                    <a:solidFill>
                      <a:srgbClr val="DC6453"/>
                    </a:solidFill>
                    <a:latin typeface="Century Gothic" panose="020B0502020202020204" pitchFamily="34" charset="0"/>
                  </a:rPr>
                  <a:t>1,100</a:t>
                </a:r>
                <a:r>
                  <a:rPr lang="en-US" sz="1200" b="1">
                    <a:solidFill>
                      <a:srgbClr val="DC6453"/>
                    </a:solidFill>
                    <a:latin typeface="Century Gothic" panose="020B0502020202020204" pitchFamily="34" charset="0"/>
                  </a:rPr>
                  <a:t>%</a:t>
                </a:r>
                <a:endParaRPr lang="en-PH" sz="1200" b="1">
                  <a:solidFill>
                    <a:srgbClr val="DC6453"/>
                  </a:solidFill>
                  <a:latin typeface="Century Gothic" panose="020B0502020202020204" pitchFamily="34" charset="0"/>
                </a:endParaRPr>
              </a:p>
            </p:txBody>
          </p:sp>
          <p:sp>
            <p:nvSpPr>
              <p:cNvPr id="55" name="Oval 54">
                <a:extLst>
                  <a:ext uri="{FF2B5EF4-FFF2-40B4-BE49-F238E27FC236}">
                    <a16:creationId xmlns:a16="http://schemas.microsoft.com/office/drawing/2014/main" id="{80A39B80-F6B7-4066-B417-EC84549D1A87}"/>
                  </a:ext>
                </a:extLst>
              </p:cNvPr>
              <p:cNvSpPr/>
              <p:nvPr/>
            </p:nvSpPr>
            <p:spPr>
              <a:xfrm>
                <a:off x="1996467" y="377118"/>
                <a:ext cx="1193199" cy="1193199"/>
              </a:xfrm>
              <a:prstGeom prst="ellipse">
                <a:avLst/>
              </a:prstGeom>
              <a:noFill/>
              <a:ln w="76200">
                <a:solidFill>
                  <a:srgbClr val="DC6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900"/>
              </a:p>
            </p:txBody>
          </p:sp>
        </p:grpSp>
        <p:grpSp>
          <p:nvGrpSpPr>
            <p:cNvPr id="34" name="Group 33">
              <a:extLst>
                <a:ext uri="{FF2B5EF4-FFF2-40B4-BE49-F238E27FC236}">
                  <a16:creationId xmlns:a16="http://schemas.microsoft.com/office/drawing/2014/main" id="{5B9DDE33-ABFA-4629-9E6B-5D5676479247}"/>
                </a:ext>
              </a:extLst>
            </p:cNvPr>
            <p:cNvGrpSpPr/>
            <p:nvPr/>
          </p:nvGrpSpPr>
          <p:grpSpPr>
            <a:xfrm>
              <a:off x="9016474" y="2736267"/>
              <a:ext cx="1307706" cy="1271375"/>
              <a:chOff x="1996467" y="377118"/>
              <a:chExt cx="1227296" cy="1193199"/>
            </a:xfrm>
          </p:grpSpPr>
          <p:sp>
            <p:nvSpPr>
              <p:cNvPr id="52" name="TextBox 51">
                <a:extLst>
                  <a:ext uri="{FF2B5EF4-FFF2-40B4-BE49-F238E27FC236}">
                    <a16:creationId xmlns:a16="http://schemas.microsoft.com/office/drawing/2014/main" id="{5CB39648-4142-4472-B511-5ACBE6005DE0}"/>
                  </a:ext>
                </a:extLst>
              </p:cNvPr>
              <p:cNvSpPr txBox="1"/>
              <p:nvPr/>
            </p:nvSpPr>
            <p:spPr>
              <a:xfrm>
                <a:off x="2030564" y="711191"/>
                <a:ext cx="1193199" cy="574739"/>
              </a:xfrm>
              <a:prstGeom prst="rect">
                <a:avLst/>
              </a:prstGeom>
              <a:noFill/>
            </p:spPr>
            <p:txBody>
              <a:bodyPr wrap="square" rtlCol="0">
                <a:spAutoFit/>
              </a:bodyPr>
              <a:lstStyle/>
              <a:p>
                <a:pPr algn="ctr"/>
                <a:r>
                  <a:rPr lang="en-US" sz="2000" b="1">
                    <a:solidFill>
                      <a:schemeClr val="accent4"/>
                    </a:solidFill>
                    <a:latin typeface="Century Gothic" panose="020B0502020202020204" pitchFamily="34" charset="0"/>
                  </a:rPr>
                  <a:t>460</a:t>
                </a:r>
                <a:r>
                  <a:rPr lang="en-US" sz="1400" b="1">
                    <a:solidFill>
                      <a:schemeClr val="accent4"/>
                    </a:solidFill>
                    <a:latin typeface="Century Gothic" panose="020B0502020202020204" pitchFamily="34" charset="0"/>
                  </a:rPr>
                  <a:t>%</a:t>
                </a:r>
                <a:endParaRPr lang="en-PH" sz="1400" b="1">
                  <a:solidFill>
                    <a:schemeClr val="accent4"/>
                  </a:solidFill>
                  <a:latin typeface="Century Gothic" panose="020B0502020202020204" pitchFamily="34" charset="0"/>
                </a:endParaRPr>
              </a:p>
            </p:txBody>
          </p:sp>
          <p:sp>
            <p:nvSpPr>
              <p:cNvPr id="53" name="Oval 52">
                <a:extLst>
                  <a:ext uri="{FF2B5EF4-FFF2-40B4-BE49-F238E27FC236}">
                    <a16:creationId xmlns:a16="http://schemas.microsoft.com/office/drawing/2014/main" id="{4AC1F8B5-DEB0-4CA2-A08C-FF531DB13346}"/>
                  </a:ext>
                </a:extLst>
              </p:cNvPr>
              <p:cNvSpPr/>
              <p:nvPr/>
            </p:nvSpPr>
            <p:spPr>
              <a:xfrm>
                <a:off x="1996467" y="377118"/>
                <a:ext cx="1193199" cy="1193199"/>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900"/>
              </a:p>
            </p:txBody>
          </p:sp>
        </p:grpSp>
        <p:grpSp>
          <p:nvGrpSpPr>
            <p:cNvPr id="35" name="Group 34">
              <a:extLst>
                <a:ext uri="{FF2B5EF4-FFF2-40B4-BE49-F238E27FC236}">
                  <a16:creationId xmlns:a16="http://schemas.microsoft.com/office/drawing/2014/main" id="{88411950-D680-41C7-B9F5-9FD11620536E}"/>
                </a:ext>
              </a:extLst>
            </p:cNvPr>
            <p:cNvGrpSpPr/>
            <p:nvPr/>
          </p:nvGrpSpPr>
          <p:grpSpPr>
            <a:xfrm>
              <a:off x="9091268" y="4975314"/>
              <a:ext cx="1312219" cy="1271375"/>
              <a:chOff x="1996467" y="377118"/>
              <a:chExt cx="1231532" cy="1193199"/>
            </a:xfrm>
          </p:grpSpPr>
          <p:sp>
            <p:nvSpPr>
              <p:cNvPr id="50" name="TextBox 49">
                <a:extLst>
                  <a:ext uri="{FF2B5EF4-FFF2-40B4-BE49-F238E27FC236}">
                    <a16:creationId xmlns:a16="http://schemas.microsoft.com/office/drawing/2014/main" id="{AC46B760-C33E-448F-A614-4EECC9CCE1D4}"/>
                  </a:ext>
                </a:extLst>
              </p:cNvPr>
              <p:cNvSpPr txBox="1"/>
              <p:nvPr/>
            </p:nvSpPr>
            <p:spPr>
              <a:xfrm>
                <a:off x="2034800" y="711191"/>
                <a:ext cx="1193199" cy="574739"/>
              </a:xfrm>
              <a:prstGeom prst="rect">
                <a:avLst/>
              </a:prstGeom>
              <a:noFill/>
            </p:spPr>
            <p:txBody>
              <a:bodyPr wrap="square" rtlCol="0">
                <a:spAutoFit/>
              </a:bodyPr>
              <a:lstStyle/>
              <a:p>
                <a:pPr algn="ctr"/>
                <a:r>
                  <a:rPr lang="en-US" sz="2000" b="1">
                    <a:solidFill>
                      <a:schemeClr val="accent6">
                        <a:lumMod val="60000"/>
                        <a:lumOff val="40000"/>
                      </a:schemeClr>
                    </a:solidFill>
                    <a:latin typeface="Century Gothic" panose="020B0502020202020204" pitchFamily="34" charset="0"/>
                  </a:rPr>
                  <a:t>300</a:t>
                </a:r>
                <a:r>
                  <a:rPr lang="en-US" sz="1400" b="1">
                    <a:solidFill>
                      <a:schemeClr val="accent6">
                        <a:lumMod val="60000"/>
                        <a:lumOff val="40000"/>
                      </a:schemeClr>
                    </a:solidFill>
                    <a:latin typeface="Century Gothic" panose="020B0502020202020204" pitchFamily="34" charset="0"/>
                  </a:rPr>
                  <a:t>%</a:t>
                </a:r>
                <a:endParaRPr lang="en-PH" sz="1400" b="1">
                  <a:solidFill>
                    <a:schemeClr val="accent6">
                      <a:lumMod val="60000"/>
                      <a:lumOff val="40000"/>
                    </a:schemeClr>
                  </a:solidFill>
                  <a:latin typeface="Century Gothic" panose="020B0502020202020204" pitchFamily="34" charset="0"/>
                </a:endParaRPr>
              </a:p>
            </p:txBody>
          </p:sp>
          <p:sp>
            <p:nvSpPr>
              <p:cNvPr id="51" name="Oval 50">
                <a:extLst>
                  <a:ext uri="{FF2B5EF4-FFF2-40B4-BE49-F238E27FC236}">
                    <a16:creationId xmlns:a16="http://schemas.microsoft.com/office/drawing/2014/main" id="{59D5EE59-ACBA-4A8D-81C3-4B06B89CE740}"/>
                  </a:ext>
                </a:extLst>
              </p:cNvPr>
              <p:cNvSpPr/>
              <p:nvPr/>
            </p:nvSpPr>
            <p:spPr>
              <a:xfrm>
                <a:off x="1996467" y="377118"/>
                <a:ext cx="1193199" cy="1193199"/>
              </a:xfrm>
              <a:prstGeom prst="ellipse">
                <a:avLst/>
              </a:prstGeom>
              <a:noFill/>
              <a:ln w="762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900"/>
              </a:p>
            </p:txBody>
          </p:sp>
        </p:grpSp>
        <p:pic>
          <p:nvPicPr>
            <p:cNvPr id="36" name="Picture 35">
              <a:extLst>
                <a:ext uri="{FF2B5EF4-FFF2-40B4-BE49-F238E27FC236}">
                  <a16:creationId xmlns:a16="http://schemas.microsoft.com/office/drawing/2014/main" id="{F7D99A93-A3A6-4A70-A48E-F2372099DCF4}"/>
                </a:ext>
              </a:extLst>
            </p:cNvPr>
            <p:cNvPicPr>
              <a:picLocks noChangeAspect="1"/>
            </p:cNvPicPr>
            <p:nvPr/>
          </p:nvPicPr>
          <p:blipFill rotWithShape="1">
            <a:blip r:embed="rId5">
              <a:extLst>
                <a:ext uri="{28A0092B-C50C-407E-A947-70E740481C1C}">
                  <a14:useLocalDpi xmlns:a14="http://schemas.microsoft.com/office/drawing/2010/main" val="0"/>
                </a:ext>
              </a:extLst>
            </a:blip>
            <a:srcRect l="32000" t="30222" r="50500" b="54000"/>
            <a:stretch/>
          </p:blipFill>
          <p:spPr>
            <a:xfrm>
              <a:off x="3901440" y="2072640"/>
              <a:ext cx="2133600" cy="1082040"/>
            </a:xfrm>
            <a:prstGeom prst="rect">
              <a:avLst/>
            </a:prstGeom>
            <a:ln>
              <a:noFill/>
            </a:ln>
            <a:effectLst>
              <a:outerShdw blurRad="292100" dist="139700" dir="2700000" algn="tl" rotWithShape="0">
                <a:srgbClr val="333333">
                  <a:alpha val="65000"/>
                </a:srgbClr>
              </a:outerShdw>
            </a:effectLst>
          </p:spPr>
        </p:pic>
        <p:sp>
          <p:nvSpPr>
            <p:cNvPr id="37" name="TextBox 36">
              <a:extLst>
                <a:ext uri="{FF2B5EF4-FFF2-40B4-BE49-F238E27FC236}">
                  <a16:creationId xmlns:a16="http://schemas.microsoft.com/office/drawing/2014/main" id="{6C988603-82D5-4CFF-BEFE-4BE2C51604C7}"/>
                </a:ext>
              </a:extLst>
            </p:cNvPr>
            <p:cNvSpPr txBox="1"/>
            <p:nvPr/>
          </p:nvSpPr>
          <p:spPr>
            <a:xfrm>
              <a:off x="6879240" y="5747794"/>
              <a:ext cx="1409011" cy="706608"/>
            </a:xfrm>
            <a:prstGeom prst="rect">
              <a:avLst/>
            </a:prstGeom>
            <a:noFill/>
          </p:spPr>
          <p:txBody>
            <a:bodyPr wrap="square" rtlCol="0">
              <a:spAutoFit/>
            </a:bodyPr>
            <a:lstStyle/>
            <a:p>
              <a:pPr>
                <a:spcAft>
                  <a:spcPts val="200"/>
                </a:spcAft>
              </a:pPr>
              <a:r>
                <a:rPr lang="en-US" sz="800" b="1">
                  <a:solidFill>
                    <a:srgbClr val="00B0F0"/>
                  </a:solidFill>
                  <a:latin typeface="Century Gothic" panose="020B0502020202020204" pitchFamily="34" charset="0"/>
                </a:rPr>
                <a:t>Targets on Commercial Organizations</a:t>
              </a:r>
              <a:endParaRPr lang="en-PH" sz="800" b="1">
                <a:solidFill>
                  <a:srgbClr val="00B0F0"/>
                </a:solidFill>
                <a:latin typeface="Century Gothic" panose="020B0502020202020204" pitchFamily="34" charset="0"/>
              </a:endParaRPr>
            </a:p>
          </p:txBody>
        </p:sp>
        <p:sp>
          <p:nvSpPr>
            <p:cNvPr id="38" name="TextBox 37">
              <a:extLst>
                <a:ext uri="{FF2B5EF4-FFF2-40B4-BE49-F238E27FC236}">
                  <a16:creationId xmlns:a16="http://schemas.microsoft.com/office/drawing/2014/main" id="{070AF494-C559-4841-BEFA-861E44C3CFDA}"/>
                </a:ext>
              </a:extLst>
            </p:cNvPr>
            <p:cNvSpPr txBox="1"/>
            <p:nvPr/>
          </p:nvSpPr>
          <p:spPr>
            <a:xfrm>
              <a:off x="4736718" y="5698533"/>
              <a:ext cx="1103076" cy="565287"/>
            </a:xfrm>
            <a:prstGeom prst="rect">
              <a:avLst/>
            </a:prstGeom>
            <a:noFill/>
          </p:spPr>
          <p:txBody>
            <a:bodyPr wrap="square" rtlCol="0">
              <a:spAutoFit/>
            </a:bodyPr>
            <a:lstStyle/>
            <a:p>
              <a:pPr>
                <a:spcAft>
                  <a:spcPts val="200"/>
                </a:spcAft>
              </a:pPr>
              <a:r>
                <a:rPr lang="en-US" sz="900" b="1">
                  <a:solidFill>
                    <a:schemeClr val="accent2"/>
                  </a:solidFill>
                  <a:latin typeface="Century Gothic" panose="020B0502020202020204" pitchFamily="34" charset="0"/>
                </a:rPr>
                <a:t>Targeted Attacks</a:t>
              </a:r>
              <a:endParaRPr lang="en-PH" sz="900" b="1">
                <a:solidFill>
                  <a:schemeClr val="accent2"/>
                </a:solidFill>
                <a:latin typeface="Century Gothic" panose="020B0502020202020204" pitchFamily="34" charset="0"/>
              </a:endParaRPr>
            </a:p>
          </p:txBody>
        </p:sp>
        <p:sp>
          <p:nvSpPr>
            <p:cNvPr id="39" name="TextBox 38">
              <a:extLst>
                <a:ext uri="{FF2B5EF4-FFF2-40B4-BE49-F238E27FC236}">
                  <a16:creationId xmlns:a16="http://schemas.microsoft.com/office/drawing/2014/main" id="{9171D8CF-00DF-428F-AEC6-B1ACB4BCC182}"/>
                </a:ext>
              </a:extLst>
            </p:cNvPr>
            <p:cNvSpPr txBox="1"/>
            <p:nvPr/>
          </p:nvSpPr>
          <p:spPr>
            <a:xfrm>
              <a:off x="10431260" y="1483541"/>
              <a:ext cx="1209193" cy="391493"/>
            </a:xfrm>
            <a:prstGeom prst="rect">
              <a:avLst/>
            </a:prstGeom>
            <a:noFill/>
          </p:spPr>
          <p:txBody>
            <a:bodyPr wrap="square" rtlCol="0">
              <a:spAutoFit/>
            </a:bodyPr>
            <a:lstStyle/>
            <a:p>
              <a:pPr algn="ctr">
                <a:spcAft>
                  <a:spcPts val="200"/>
                </a:spcAft>
              </a:pPr>
              <a:r>
                <a:rPr lang="en-US" sz="1000" b="1">
                  <a:solidFill>
                    <a:srgbClr val="DC6453"/>
                  </a:solidFill>
                  <a:latin typeface="Century Gothic" panose="020B0502020202020204" pitchFamily="34" charset="0"/>
                </a:rPr>
                <a:t>Phishing</a:t>
              </a:r>
              <a:endParaRPr lang="en-PH" sz="1000" b="1">
                <a:solidFill>
                  <a:srgbClr val="DC6453"/>
                </a:solidFill>
                <a:latin typeface="Century Gothic" panose="020B0502020202020204" pitchFamily="34" charset="0"/>
              </a:endParaRPr>
            </a:p>
          </p:txBody>
        </p:sp>
        <p:sp>
          <p:nvSpPr>
            <p:cNvPr id="40" name="TextBox 39">
              <a:extLst>
                <a:ext uri="{FF2B5EF4-FFF2-40B4-BE49-F238E27FC236}">
                  <a16:creationId xmlns:a16="http://schemas.microsoft.com/office/drawing/2014/main" id="{9E5E217C-21A7-4BD2-9789-CE31BAD8128A}"/>
                </a:ext>
              </a:extLst>
            </p:cNvPr>
            <p:cNvSpPr txBox="1"/>
            <p:nvPr/>
          </p:nvSpPr>
          <p:spPr>
            <a:xfrm>
              <a:off x="10325380" y="3705096"/>
              <a:ext cx="1656568" cy="376857"/>
            </a:xfrm>
            <a:prstGeom prst="rect">
              <a:avLst/>
            </a:prstGeom>
            <a:noFill/>
          </p:spPr>
          <p:txBody>
            <a:bodyPr wrap="square" rtlCol="0">
              <a:spAutoFit/>
            </a:bodyPr>
            <a:lstStyle/>
            <a:p>
              <a:pPr>
                <a:spcAft>
                  <a:spcPts val="200"/>
                </a:spcAft>
              </a:pPr>
              <a:r>
                <a:rPr lang="en-US" sz="1000" b="1">
                  <a:solidFill>
                    <a:schemeClr val="accent4"/>
                  </a:solidFill>
                  <a:latin typeface="Century Gothic" panose="020B0502020202020204" pitchFamily="34" charset="0"/>
                </a:rPr>
                <a:t>Ransomware</a:t>
              </a:r>
              <a:endParaRPr lang="en-PH" sz="1000" b="1">
                <a:solidFill>
                  <a:schemeClr val="accent4"/>
                </a:solidFill>
                <a:latin typeface="Century Gothic" panose="020B0502020202020204" pitchFamily="34" charset="0"/>
              </a:endParaRPr>
            </a:p>
          </p:txBody>
        </p:sp>
        <p:sp>
          <p:nvSpPr>
            <p:cNvPr id="41" name="TextBox 40">
              <a:extLst>
                <a:ext uri="{FF2B5EF4-FFF2-40B4-BE49-F238E27FC236}">
                  <a16:creationId xmlns:a16="http://schemas.microsoft.com/office/drawing/2014/main" id="{02238351-E5FE-4305-B09F-AF783E1278C2}"/>
                </a:ext>
              </a:extLst>
            </p:cNvPr>
            <p:cNvSpPr txBox="1"/>
            <p:nvPr/>
          </p:nvSpPr>
          <p:spPr>
            <a:xfrm>
              <a:off x="10521839" y="5831181"/>
              <a:ext cx="1209193" cy="376857"/>
            </a:xfrm>
            <a:prstGeom prst="rect">
              <a:avLst/>
            </a:prstGeom>
            <a:noFill/>
          </p:spPr>
          <p:txBody>
            <a:bodyPr wrap="square" rtlCol="0">
              <a:spAutoFit/>
            </a:bodyPr>
            <a:lstStyle/>
            <a:p>
              <a:pPr>
                <a:spcAft>
                  <a:spcPts val="200"/>
                </a:spcAft>
              </a:pPr>
              <a:r>
                <a:rPr lang="en-US" sz="1000" b="1">
                  <a:solidFill>
                    <a:schemeClr val="accent6">
                      <a:lumMod val="60000"/>
                      <a:lumOff val="40000"/>
                    </a:schemeClr>
                  </a:solidFill>
                  <a:latin typeface="Century Gothic" panose="020B0502020202020204" pitchFamily="34" charset="0"/>
                </a:rPr>
                <a:t>Malware</a:t>
              </a:r>
              <a:endParaRPr lang="en-PH" sz="1000" b="1">
                <a:solidFill>
                  <a:schemeClr val="accent6">
                    <a:lumMod val="60000"/>
                    <a:lumOff val="40000"/>
                  </a:schemeClr>
                </a:solidFill>
                <a:latin typeface="Century Gothic" panose="020B0502020202020204" pitchFamily="34" charset="0"/>
              </a:endParaRPr>
            </a:p>
          </p:txBody>
        </p:sp>
        <p:sp>
          <p:nvSpPr>
            <p:cNvPr id="42" name="TextBox 41">
              <a:extLst>
                <a:ext uri="{FF2B5EF4-FFF2-40B4-BE49-F238E27FC236}">
                  <a16:creationId xmlns:a16="http://schemas.microsoft.com/office/drawing/2014/main" id="{EE5912FC-6E6E-4B40-B49D-74F6A2AD6E41}"/>
                </a:ext>
              </a:extLst>
            </p:cNvPr>
            <p:cNvSpPr txBox="1"/>
            <p:nvPr/>
          </p:nvSpPr>
          <p:spPr>
            <a:xfrm>
              <a:off x="6894671" y="2222857"/>
              <a:ext cx="1446723" cy="777268"/>
            </a:xfrm>
            <a:prstGeom prst="rect">
              <a:avLst/>
            </a:prstGeom>
            <a:noFill/>
          </p:spPr>
          <p:txBody>
            <a:bodyPr wrap="square" rtlCol="0">
              <a:spAutoFit/>
            </a:bodyPr>
            <a:lstStyle/>
            <a:p>
              <a:pPr>
                <a:spcAft>
                  <a:spcPts val="200"/>
                </a:spcAft>
              </a:pPr>
              <a:r>
                <a:rPr lang="en-US" sz="900" b="1">
                  <a:solidFill>
                    <a:schemeClr val="accent1">
                      <a:lumMod val="75000"/>
                    </a:schemeClr>
                  </a:solidFill>
                  <a:latin typeface="Century Gothic" panose="020B0502020202020204" pitchFamily="34" charset="0"/>
                </a:rPr>
                <a:t>Targets on Government Agencies</a:t>
              </a:r>
              <a:endParaRPr lang="en-PH" sz="900" b="1">
                <a:solidFill>
                  <a:schemeClr val="accent1">
                    <a:lumMod val="75000"/>
                  </a:schemeClr>
                </a:solidFill>
                <a:latin typeface="Century Gothic" panose="020B0502020202020204" pitchFamily="34" charset="0"/>
              </a:endParaRPr>
            </a:p>
          </p:txBody>
        </p:sp>
        <p:sp>
          <p:nvSpPr>
            <p:cNvPr id="43" name="TextBox 42">
              <a:extLst>
                <a:ext uri="{FF2B5EF4-FFF2-40B4-BE49-F238E27FC236}">
                  <a16:creationId xmlns:a16="http://schemas.microsoft.com/office/drawing/2014/main" id="{E1B04C21-DA96-419B-A0F5-855A5F5AAB39}"/>
                </a:ext>
              </a:extLst>
            </p:cNvPr>
            <p:cNvSpPr txBox="1"/>
            <p:nvPr/>
          </p:nvSpPr>
          <p:spPr>
            <a:xfrm>
              <a:off x="4715772" y="2193595"/>
              <a:ext cx="1209193" cy="777268"/>
            </a:xfrm>
            <a:prstGeom prst="rect">
              <a:avLst/>
            </a:prstGeom>
            <a:noFill/>
          </p:spPr>
          <p:txBody>
            <a:bodyPr wrap="square" rtlCol="0">
              <a:spAutoFit/>
            </a:bodyPr>
            <a:lstStyle/>
            <a:p>
              <a:pPr>
                <a:spcAft>
                  <a:spcPts val="200"/>
                </a:spcAft>
              </a:pPr>
              <a:r>
                <a:rPr lang="en-US" sz="900" b="1">
                  <a:solidFill>
                    <a:srgbClr val="D2202E"/>
                  </a:solidFill>
                  <a:latin typeface="Century Gothic" panose="020B0502020202020204" pitchFamily="34" charset="0"/>
                </a:rPr>
                <a:t>State-sponsored Attacks</a:t>
              </a:r>
              <a:endParaRPr lang="en-PH" sz="900" b="1">
                <a:solidFill>
                  <a:srgbClr val="D2202E"/>
                </a:solidFill>
                <a:latin typeface="Century Gothic" panose="020B0502020202020204" pitchFamily="34" charset="0"/>
              </a:endParaRPr>
            </a:p>
          </p:txBody>
        </p:sp>
        <p:pic>
          <p:nvPicPr>
            <p:cNvPr id="44" name="Picture 43">
              <a:extLst>
                <a:ext uri="{FF2B5EF4-FFF2-40B4-BE49-F238E27FC236}">
                  <a16:creationId xmlns:a16="http://schemas.microsoft.com/office/drawing/2014/main" id="{EAB39FF2-FEA6-478A-80AF-4769517DFC50}"/>
                </a:ext>
              </a:extLst>
            </p:cNvPr>
            <p:cNvPicPr>
              <a:picLocks noChangeAspect="1"/>
            </p:cNvPicPr>
            <p:nvPr/>
          </p:nvPicPr>
          <p:blipFill rotWithShape="1">
            <a:blip r:embed="rId5">
              <a:extLst>
                <a:ext uri="{28A0092B-C50C-407E-A947-70E740481C1C}">
                  <a14:useLocalDpi xmlns:a14="http://schemas.microsoft.com/office/drawing/2010/main" val="0"/>
                </a:ext>
              </a:extLst>
            </a:blip>
            <a:srcRect l="31625" t="81112" r="60934" b="3110"/>
            <a:stretch/>
          </p:blipFill>
          <p:spPr>
            <a:xfrm>
              <a:off x="3878361" y="5507302"/>
              <a:ext cx="907248" cy="1082040"/>
            </a:xfrm>
            <a:prstGeom prst="rect">
              <a:avLst/>
            </a:prstGeom>
            <a:ln>
              <a:noFill/>
            </a:ln>
            <a:effectLst>
              <a:outerShdw blurRad="292100" dist="139700" dir="2700000" algn="tl" rotWithShape="0">
                <a:srgbClr val="333333">
                  <a:alpha val="65000"/>
                </a:srgbClr>
              </a:outerShdw>
            </a:effectLst>
          </p:spPr>
        </p:pic>
        <p:pic>
          <p:nvPicPr>
            <p:cNvPr id="45" name="Picture 44">
              <a:extLst>
                <a:ext uri="{FF2B5EF4-FFF2-40B4-BE49-F238E27FC236}">
                  <a16:creationId xmlns:a16="http://schemas.microsoft.com/office/drawing/2014/main" id="{71D39A92-FFC7-49E0-912B-392E38C0378F}"/>
                </a:ext>
              </a:extLst>
            </p:cNvPr>
            <p:cNvPicPr>
              <a:picLocks noChangeAspect="1"/>
            </p:cNvPicPr>
            <p:nvPr/>
          </p:nvPicPr>
          <p:blipFill rotWithShape="1">
            <a:blip r:embed="rId5">
              <a:extLst>
                <a:ext uri="{28A0092B-C50C-407E-A947-70E740481C1C}">
                  <a14:useLocalDpi xmlns:a14="http://schemas.microsoft.com/office/drawing/2010/main" val="0"/>
                </a:ext>
              </a:extLst>
            </a:blip>
            <a:srcRect l="50499" t="31501" r="42060" b="57166"/>
            <a:stretch/>
          </p:blipFill>
          <p:spPr>
            <a:xfrm>
              <a:off x="6175244" y="2194560"/>
              <a:ext cx="907248" cy="777240"/>
            </a:xfrm>
            <a:prstGeom prst="rect">
              <a:avLst/>
            </a:prstGeom>
            <a:ln>
              <a:noFill/>
            </a:ln>
            <a:effectLst>
              <a:outerShdw blurRad="292100" dist="139700" dir="2700000" algn="tl" rotWithShape="0">
                <a:srgbClr val="333333">
                  <a:alpha val="65000"/>
                </a:srgbClr>
              </a:outerShdw>
            </a:effectLst>
          </p:spPr>
        </p:pic>
        <p:pic>
          <p:nvPicPr>
            <p:cNvPr id="46" name="Picture 45">
              <a:extLst>
                <a:ext uri="{FF2B5EF4-FFF2-40B4-BE49-F238E27FC236}">
                  <a16:creationId xmlns:a16="http://schemas.microsoft.com/office/drawing/2014/main" id="{B41EE3C2-9F0D-4B2E-BCAD-0EA68282038A}"/>
                </a:ext>
              </a:extLst>
            </p:cNvPr>
            <p:cNvPicPr>
              <a:picLocks noChangeAspect="1"/>
            </p:cNvPicPr>
            <p:nvPr/>
          </p:nvPicPr>
          <p:blipFill rotWithShape="1">
            <a:blip r:embed="rId5">
              <a:extLst>
                <a:ext uri="{28A0092B-C50C-407E-A947-70E740481C1C}">
                  <a14:useLocalDpi xmlns:a14="http://schemas.microsoft.com/office/drawing/2010/main" val="0"/>
                </a:ext>
              </a:extLst>
            </a:blip>
            <a:srcRect l="50249" t="82166" r="42310" b="6501"/>
            <a:stretch/>
          </p:blipFill>
          <p:spPr>
            <a:xfrm>
              <a:off x="6142790" y="5674160"/>
              <a:ext cx="907248" cy="777240"/>
            </a:xfrm>
            <a:prstGeom prst="rect">
              <a:avLst/>
            </a:prstGeom>
            <a:ln>
              <a:noFill/>
            </a:ln>
            <a:effectLst>
              <a:outerShdw blurRad="292100" dist="139700" dir="2700000" algn="tl" rotWithShape="0">
                <a:srgbClr val="333333">
                  <a:alpha val="65000"/>
                </a:srgbClr>
              </a:outerShdw>
            </a:effectLst>
          </p:spPr>
        </p:pic>
        <p:pic>
          <p:nvPicPr>
            <p:cNvPr id="47" name="Picture 46">
              <a:extLst>
                <a:ext uri="{FF2B5EF4-FFF2-40B4-BE49-F238E27FC236}">
                  <a16:creationId xmlns:a16="http://schemas.microsoft.com/office/drawing/2014/main" id="{017892B4-5F3C-4AA0-AA32-CF381B61E77C}"/>
                </a:ext>
              </a:extLst>
            </p:cNvPr>
            <p:cNvPicPr>
              <a:picLocks noChangeAspect="1"/>
            </p:cNvPicPr>
            <p:nvPr/>
          </p:nvPicPr>
          <p:blipFill rotWithShape="1">
            <a:blip r:embed="rId5">
              <a:extLst>
                <a:ext uri="{28A0092B-C50C-407E-A947-70E740481C1C}">
                  <a14:useLocalDpi xmlns:a14="http://schemas.microsoft.com/office/drawing/2010/main" val="0"/>
                </a:ext>
              </a:extLst>
            </a:blip>
            <a:srcRect l="85872" t="73500" r="6687" b="15167"/>
            <a:stretch/>
          </p:blipFill>
          <p:spPr>
            <a:xfrm>
              <a:off x="10650715" y="5060611"/>
              <a:ext cx="907247" cy="777239"/>
            </a:xfrm>
            <a:prstGeom prst="rect">
              <a:avLst/>
            </a:prstGeom>
            <a:ln>
              <a:noFill/>
            </a:ln>
            <a:effectLst>
              <a:outerShdw blurRad="292100" dist="139700" dir="2700000" algn="tl" rotWithShape="0">
                <a:srgbClr val="333333">
                  <a:alpha val="65000"/>
                </a:srgbClr>
              </a:outerShdw>
            </a:effectLst>
          </p:spPr>
        </p:pic>
        <p:pic>
          <p:nvPicPr>
            <p:cNvPr id="48" name="Picture 47">
              <a:extLst>
                <a:ext uri="{FF2B5EF4-FFF2-40B4-BE49-F238E27FC236}">
                  <a16:creationId xmlns:a16="http://schemas.microsoft.com/office/drawing/2014/main" id="{10D41C80-0820-457F-A569-EA284C8A7A55}"/>
                </a:ext>
              </a:extLst>
            </p:cNvPr>
            <p:cNvPicPr>
              <a:picLocks noChangeAspect="1"/>
            </p:cNvPicPr>
            <p:nvPr/>
          </p:nvPicPr>
          <p:blipFill rotWithShape="1">
            <a:blip r:embed="rId5">
              <a:extLst>
                <a:ext uri="{28A0092B-C50C-407E-A947-70E740481C1C}">
                  <a14:useLocalDpi xmlns:a14="http://schemas.microsoft.com/office/drawing/2010/main" val="0"/>
                </a:ext>
              </a:extLst>
            </a:blip>
            <a:srcRect l="85997" t="41501" r="6562" b="47166"/>
            <a:stretch/>
          </p:blipFill>
          <p:spPr>
            <a:xfrm>
              <a:off x="10600139" y="2917103"/>
              <a:ext cx="907247" cy="777239"/>
            </a:xfrm>
            <a:prstGeom prst="rect">
              <a:avLst/>
            </a:prstGeom>
            <a:ln>
              <a:noFill/>
            </a:ln>
            <a:effectLst>
              <a:outerShdw blurRad="292100" dist="139700" dir="2700000" algn="tl" rotWithShape="0">
                <a:srgbClr val="333333">
                  <a:alpha val="65000"/>
                </a:srgbClr>
              </a:outerShdw>
            </a:effectLst>
          </p:spPr>
        </p:pic>
        <p:pic>
          <p:nvPicPr>
            <p:cNvPr id="49" name="Picture 48">
              <a:extLst>
                <a:ext uri="{FF2B5EF4-FFF2-40B4-BE49-F238E27FC236}">
                  <a16:creationId xmlns:a16="http://schemas.microsoft.com/office/drawing/2014/main" id="{277C427C-2ED7-4502-833F-F404BA926D1F}"/>
                </a:ext>
              </a:extLst>
            </p:cNvPr>
            <p:cNvPicPr>
              <a:picLocks noChangeAspect="1"/>
            </p:cNvPicPr>
            <p:nvPr/>
          </p:nvPicPr>
          <p:blipFill rotWithShape="1">
            <a:blip r:embed="rId5">
              <a:extLst>
                <a:ext uri="{28A0092B-C50C-407E-A947-70E740481C1C}">
                  <a14:useLocalDpi xmlns:a14="http://schemas.microsoft.com/office/drawing/2010/main" val="0"/>
                </a:ext>
              </a:extLst>
            </a:blip>
            <a:srcRect l="85835" t="5631" r="4978" b="78592"/>
            <a:stretch/>
          </p:blipFill>
          <p:spPr>
            <a:xfrm>
              <a:off x="10658847" y="688597"/>
              <a:ext cx="772732" cy="746449"/>
            </a:xfrm>
            <a:prstGeom prst="rect">
              <a:avLst/>
            </a:prstGeom>
            <a:ln>
              <a:noFill/>
            </a:ln>
            <a:effectLst>
              <a:outerShdw blurRad="292100" dist="139700" dir="2700000" algn="tl" rotWithShape="0">
                <a:srgbClr val="333333">
                  <a:alpha val="65000"/>
                </a:srgbClr>
              </a:outerShdw>
            </a:effectLst>
          </p:spPr>
        </p:pic>
      </p:grpSp>
      <p:pic>
        <p:nvPicPr>
          <p:cNvPr id="84" name="Picture 83" descr="Icon  Description automatically generated with medium confidence">
            <a:extLst>
              <a:ext uri="{FF2B5EF4-FFF2-40B4-BE49-F238E27FC236}">
                <a16:creationId xmlns:a16="http://schemas.microsoft.com/office/drawing/2014/main" id="{B7D0B71D-0ABE-47AC-BD62-6952148F5F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08230" y="449871"/>
            <a:ext cx="1014342" cy="655592"/>
          </a:xfrm>
          <a:prstGeom prst="rect">
            <a:avLst/>
          </a:prstGeom>
        </p:spPr>
      </p:pic>
    </p:spTree>
    <p:extLst>
      <p:ext uri="{BB962C8B-B14F-4D97-AF65-F5344CB8AC3E}">
        <p14:creationId xmlns:p14="http://schemas.microsoft.com/office/powerpoint/2010/main" val="1321914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2302904-FE40-4859-A008-FD82505252F3}"/>
              </a:ext>
            </a:extLst>
          </p:cNvPr>
          <p:cNvSpPr txBox="1"/>
          <p:nvPr/>
        </p:nvSpPr>
        <p:spPr>
          <a:xfrm>
            <a:off x="8027793" y="3573726"/>
            <a:ext cx="3543725" cy="830997"/>
          </a:xfrm>
          <a:prstGeom prst="rect">
            <a:avLst/>
          </a:prstGeom>
          <a:noFill/>
        </p:spPr>
        <p:txBody>
          <a:bodyPr wrap="square">
            <a:spAutoFit/>
          </a:bodyPr>
          <a:lstStyle/>
          <a:p>
            <a:pPr defTabSz="829544" eaLnBrk="0" fontAlgn="base" hangingPunct="0">
              <a:spcBef>
                <a:spcPct val="0"/>
              </a:spcBef>
              <a:spcAft>
                <a:spcPct val="0"/>
              </a:spcAft>
            </a:pPr>
            <a:r>
              <a:rPr lang="en-US" sz="1600" b="1">
                <a:latin typeface="Century Gothic" panose="020B0502020202020204" pitchFamily="34" charset="0"/>
                <a:ea typeface="Yu Mincho" panose="02020400000000000000" pitchFamily="18" charset="-128"/>
                <a:cs typeface="Calibri" panose="020F0502020204030204" pitchFamily="34" charset="0"/>
              </a:rPr>
              <a:t>SUPPLY CHAIN DISRUPTION</a:t>
            </a:r>
          </a:p>
          <a:p>
            <a:pPr defTabSz="829544" eaLnBrk="0" fontAlgn="base" hangingPunct="0">
              <a:spcBef>
                <a:spcPct val="0"/>
              </a:spcBef>
              <a:spcAft>
                <a:spcPct val="0"/>
              </a:spcAft>
            </a:pPr>
            <a:r>
              <a:rPr lang="en-US" sz="1600">
                <a:latin typeface="Century Gothic" panose="020B0502020202020204" pitchFamily="34" charset="0"/>
                <a:ea typeface="Yu Mincho" panose="02020400000000000000" pitchFamily="18" charset="-128"/>
                <a:cs typeface="Calibri" panose="020F0502020204030204" pitchFamily="34" charset="0"/>
              </a:rPr>
              <a:t>Software supply chain will continue to be targeted</a:t>
            </a:r>
          </a:p>
        </p:txBody>
      </p:sp>
      <p:sp>
        <p:nvSpPr>
          <p:cNvPr id="13" name="TextBox 12">
            <a:extLst>
              <a:ext uri="{FF2B5EF4-FFF2-40B4-BE49-F238E27FC236}">
                <a16:creationId xmlns:a16="http://schemas.microsoft.com/office/drawing/2014/main" id="{9803B4C4-63A1-4392-BC01-323D60A5888A}"/>
              </a:ext>
            </a:extLst>
          </p:cNvPr>
          <p:cNvSpPr txBox="1"/>
          <p:nvPr/>
        </p:nvSpPr>
        <p:spPr>
          <a:xfrm>
            <a:off x="8027793" y="5060155"/>
            <a:ext cx="4164207" cy="1323439"/>
          </a:xfrm>
          <a:prstGeom prst="rect">
            <a:avLst/>
          </a:prstGeom>
          <a:noFill/>
        </p:spPr>
        <p:txBody>
          <a:bodyPr wrap="square">
            <a:spAutoFit/>
          </a:bodyPr>
          <a:lstStyle/>
          <a:p>
            <a:pPr defTabSz="829544" eaLnBrk="0" fontAlgn="base" hangingPunct="0">
              <a:spcBef>
                <a:spcPct val="0"/>
              </a:spcBef>
              <a:spcAft>
                <a:spcPct val="0"/>
              </a:spcAft>
            </a:pPr>
            <a:r>
              <a:rPr lang="en-US" sz="1600" b="1">
                <a:latin typeface="Century Gothic" panose="020B0502020202020204" pitchFamily="34" charset="0"/>
                <a:ea typeface="Yu Mincho" panose="02020400000000000000" pitchFamily="18" charset="-128"/>
                <a:cs typeface="Calibri" panose="020F0502020204030204" pitchFamily="34" charset="0"/>
              </a:rPr>
              <a:t>CYBERCRIMINALS COLLABORATE</a:t>
            </a:r>
          </a:p>
          <a:p>
            <a:pPr defTabSz="829544" eaLnBrk="0" fontAlgn="base" hangingPunct="0">
              <a:spcBef>
                <a:spcPct val="0"/>
              </a:spcBef>
              <a:spcAft>
                <a:spcPct val="0"/>
              </a:spcAft>
            </a:pPr>
            <a:r>
              <a:rPr lang="en-US" sz="1600">
                <a:latin typeface="Century Gothic" panose="020B0502020202020204" pitchFamily="34" charset="0"/>
                <a:ea typeface="Yu Mincho" panose="02020400000000000000" pitchFamily="18" charset="-128"/>
                <a:cs typeface="Calibri" panose="020F0502020204030204" pitchFamily="34" charset="0"/>
              </a:rPr>
              <a:t>Collaboration of cybercriminals have been there for while but now they are sharing infrastructure, arms, tools, and more</a:t>
            </a:r>
          </a:p>
        </p:txBody>
      </p:sp>
      <p:sp>
        <p:nvSpPr>
          <p:cNvPr id="7" name="TextBox 6">
            <a:extLst>
              <a:ext uri="{FF2B5EF4-FFF2-40B4-BE49-F238E27FC236}">
                <a16:creationId xmlns:a16="http://schemas.microsoft.com/office/drawing/2014/main" id="{EFE12308-075B-41A5-9E70-98FA3BFF4764}"/>
              </a:ext>
            </a:extLst>
          </p:cNvPr>
          <p:cNvSpPr txBox="1"/>
          <p:nvPr/>
        </p:nvSpPr>
        <p:spPr>
          <a:xfrm>
            <a:off x="757983" y="3685117"/>
            <a:ext cx="3395183" cy="1569660"/>
          </a:xfrm>
          <a:prstGeom prst="rect">
            <a:avLst/>
          </a:prstGeom>
          <a:noFill/>
        </p:spPr>
        <p:txBody>
          <a:bodyPr wrap="square">
            <a:spAutoFit/>
          </a:bodyPr>
          <a:lstStyle/>
          <a:p>
            <a:pPr defTabSz="829544" eaLnBrk="0" fontAlgn="base" hangingPunct="0">
              <a:spcBef>
                <a:spcPct val="0"/>
              </a:spcBef>
              <a:spcAft>
                <a:spcPct val="0"/>
              </a:spcAft>
            </a:pPr>
            <a:r>
              <a:rPr lang="en-US" sz="1600" b="1">
                <a:latin typeface="Century Gothic" panose="020B0502020202020204" pitchFamily="34" charset="0"/>
                <a:ea typeface="Yu Mincho" panose="02020400000000000000" pitchFamily="18" charset="-128"/>
                <a:cs typeface="Calibri" panose="020F0502020204030204" pitchFamily="34" charset="0"/>
              </a:rPr>
              <a:t>HOT TARGETS - CII/OT</a:t>
            </a:r>
          </a:p>
          <a:p>
            <a:pPr defTabSz="829544" eaLnBrk="0" fontAlgn="base" hangingPunct="0">
              <a:spcBef>
                <a:spcPct val="0"/>
              </a:spcBef>
              <a:spcAft>
                <a:spcPct val="0"/>
              </a:spcAft>
            </a:pPr>
            <a:r>
              <a:rPr lang="en-US" sz="1600">
                <a:latin typeface="Century Gothic" panose="020B0502020202020204" pitchFamily="34" charset="0"/>
                <a:ea typeface="Yu Mincho" panose="02020400000000000000" pitchFamily="18" charset="-128"/>
                <a:cs typeface="Calibri" panose="020F0502020204030204" pitchFamily="34" charset="0"/>
              </a:rPr>
              <a:t>Threat to critical infra, operational disruption, corporate espionage and reputational motives </a:t>
            </a:r>
          </a:p>
          <a:p>
            <a:pPr defTabSz="829544" eaLnBrk="0" fontAlgn="base" hangingPunct="0">
              <a:spcBef>
                <a:spcPct val="0"/>
              </a:spcBef>
              <a:spcAft>
                <a:spcPct val="0"/>
              </a:spcAft>
            </a:pPr>
            <a:endParaRPr lang="en-US" sz="1600">
              <a:latin typeface="Century Gothic" panose="020B0502020202020204" pitchFamily="34" charset="0"/>
              <a:ea typeface="Yu Mincho" panose="02020400000000000000" pitchFamily="18" charset="-128"/>
              <a:cs typeface="Calibri" panose="020F0502020204030204" pitchFamily="34" charset="0"/>
            </a:endParaRPr>
          </a:p>
        </p:txBody>
      </p:sp>
      <p:sp>
        <p:nvSpPr>
          <p:cNvPr id="10" name="TextBox 9">
            <a:extLst>
              <a:ext uri="{FF2B5EF4-FFF2-40B4-BE49-F238E27FC236}">
                <a16:creationId xmlns:a16="http://schemas.microsoft.com/office/drawing/2014/main" id="{18282AA6-2154-4230-9EBE-0D4880B89544}"/>
              </a:ext>
            </a:extLst>
          </p:cNvPr>
          <p:cNvSpPr txBox="1"/>
          <p:nvPr/>
        </p:nvSpPr>
        <p:spPr>
          <a:xfrm>
            <a:off x="4164208" y="3603196"/>
            <a:ext cx="3334180" cy="1077218"/>
          </a:xfrm>
          <a:prstGeom prst="rect">
            <a:avLst/>
          </a:prstGeom>
          <a:noFill/>
        </p:spPr>
        <p:txBody>
          <a:bodyPr wrap="square">
            <a:spAutoFit/>
          </a:bodyPr>
          <a:lstStyle/>
          <a:p>
            <a:pPr defTabSz="829544" eaLnBrk="0" fontAlgn="base" hangingPunct="0">
              <a:spcBef>
                <a:spcPct val="0"/>
              </a:spcBef>
              <a:spcAft>
                <a:spcPct val="0"/>
              </a:spcAft>
            </a:pPr>
            <a:r>
              <a:rPr lang="en-US" sz="1600" b="1">
                <a:latin typeface="Century Gothic" panose="020B0502020202020204" pitchFamily="34" charset="0"/>
                <a:ea typeface="Yu Mincho" panose="02020400000000000000" pitchFamily="18" charset="-128"/>
                <a:cs typeface="Calibri" panose="020F0502020204030204" pitchFamily="34" charset="0"/>
              </a:rPr>
              <a:t>FINANCIAL</a:t>
            </a:r>
          </a:p>
          <a:p>
            <a:pPr defTabSz="829544" eaLnBrk="0" fontAlgn="base" hangingPunct="0">
              <a:spcBef>
                <a:spcPct val="0"/>
              </a:spcBef>
              <a:spcAft>
                <a:spcPct val="0"/>
              </a:spcAft>
            </a:pPr>
            <a:r>
              <a:rPr lang="en-US" sz="1600">
                <a:latin typeface="Century Gothic" panose="020B0502020202020204" pitchFamily="34" charset="0"/>
                <a:ea typeface="Yu Mincho" panose="02020400000000000000" pitchFamily="18" charset="-128"/>
                <a:cs typeface="Calibri" panose="020F0502020204030204" pitchFamily="34" charset="0"/>
              </a:rPr>
              <a:t>Cybercrime needs funding.  Cybercriminals are targeting financial systems</a:t>
            </a:r>
          </a:p>
        </p:txBody>
      </p:sp>
      <p:sp>
        <p:nvSpPr>
          <p:cNvPr id="12" name="TextBox 11">
            <a:extLst>
              <a:ext uri="{FF2B5EF4-FFF2-40B4-BE49-F238E27FC236}">
                <a16:creationId xmlns:a16="http://schemas.microsoft.com/office/drawing/2014/main" id="{73980752-7B7D-47F6-8AE1-A2D9653F4817}"/>
              </a:ext>
            </a:extLst>
          </p:cNvPr>
          <p:cNvSpPr txBox="1"/>
          <p:nvPr/>
        </p:nvSpPr>
        <p:spPr>
          <a:xfrm>
            <a:off x="4128267" y="5357997"/>
            <a:ext cx="3572139" cy="830997"/>
          </a:xfrm>
          <a:prstGeom prst="rect">
            <a:avLst/>
          </a:prstGeom>
          <a:noFill/>
        </p:spPr>
        <p:txBody>
          <a:bodyPr wrap="square">
            <a:spAutoFit/>
          </a:bodyPr>
          <a:lstStyle/>
          <a:p>
            <a:pPr defTabSz="829544" eaLnBrk="0" fontAlgn="base" hangingPunct="0">
              <a:spcBef>
                <a:spcPct val="0"/>
              </a:spcBef>
              <a:spcAft>
                <a:spcPct val="0"/>
              </a:spcAft>
            </a:pPr>
            <a:r>
              <a:rPr lang="en-US" sz="1600" b="1">
                <a:latin typeface="Century Gothic" panose="020B0502020202020204" pitchFamily="34" charset="0"/>
                <a:ea typeface="Yu Mincho" panose="02020400000000000000" pitchFamily="18" charset="-128"/>
                <a:cs typeface="Calibri" panose="020F0502020204030204" pitchFamily="34" charset="0"/>
              </a:rPr>
              <a:t>RANSOMWARE GROUPS COLLUDING</a:t>
            </a:r>
          </a:p>
          <a:p>
            <a:pPr defTabSz="829544" eaLnBrk="0" fontAlgn="base" hangingPunct="0">
              <a:spcBef>
                <a:spcPct val="0"/>
              </a:spcBef>
              <a:spcAft>
                <a:spcPct val="0"/>
              </a:spcAft>
            </a:pPr>
            <a:r>
              <a:rPr lang="en-US" sz="1600">
                <a:latin typeface="Century Gothic" panose="020B0502020202020204" pitchFamily="34" charset="0"/>
                <a:ea typeface="Yu Mincho" panose="02020400000000000000" pitchFamily="18" charset="-128"/>
                <a:cs typeface="Calibri" panose="020F0502020204030204" pitchFamily="34" charset="0"/>
              </a:rPr>
              <a:t>Naming and shaming techniques</a:t>
            </a:r>
          </a:p>
        </p:txBody>
      </p:sp>
      <p:sp>
        <p:nvSpPr>
          <p:cNvPr id="2" name="TextBox 1">
            <a:extLst>
              <a:ext uri="{FF2B5EF4-FFF2-40B4-BE49-F238E27FC236}">
                <a16:creationId xmlns:a16="http://schemas.microsoft.com/office/drawing/2014/main" id="{5C87881E-86A5-4412-8254-F011E61D1955}"/>
              </a:ext>
            </a:extLst>
          </p:cNvPr>
          <p:cNvSpPr txBox="1"/>
          <p:nvPr/>
        </p:nvSpPr>
        <p:spPr>
          <a:xfrm>
            <a:off x="787582" y="5379330"/>
            <a:ext cx="2716852" cy="818985"/>
          </a:xfrm>
          <a:prstGeom prst="rect">
            <a:avLst/>
          </a:prstGeom>
        </p:spPr>
        <p:txBody>
          <a:bodyPr wrap="square" lIns="47625" tIns="47625" rIns="47625" bIns="47625" rtlCol="0" anchor="t">
            <a:noAutofit/>
          </a:bodyPr>
          <a:lstStyle/>
          <a:p>
            <a:pPr algn="l"/>
            <a:r>
              <a:rPr lang="en-US" sz="1600" b="1" baseline="0">
                <a:latin typeface="Century Gothic" panose="020B0502020202020204" pitchFamily="34" charset="0"/>
              </a:rPr>
              <a:t>SMEs ARE NOT SPARED </a:t>
            </a:r>
          </a:p>
          <a:p>
            <a:pPr algn="l"/>
            <a:r>
              <a:rPr lang="en-US" sz="1600" baseline="0">
                <a:latin typeface="Century Gothic" panose="020B0502020202020204" pitchFamily="34" charset="0"/>
              </a:rPr>
              <a:t>Carpet bombing – businesses of all sizes are targeted</a:t>
            </a:r>
          </a:p>
        </p:txBody>
      </p:sp>
      <p:pic>
        <p:nvPicPr>
          <p:cNvPr id="4" name="Graphic 3" descr="Badge 3 outline">
            <a:extLst>
              <a:ext uri="{FF2B5EF4-FFF2-40B4-BE49-F238E27FC236}">
                <a16:creationId xmlns:a16="http://schemas.microsoft.com/office/drawing/2014/main" id="{2E5E0B49-F0B4-411D-BEEF-E03A68553A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46549" y="3361322"/>
            <a:ext cx="540439" cy="540439"/>
          </a:xfrm>
          <a:prstGeom prst="rect">
            <a:avLst/>
          </a:prstGeom>
        </p:spPr>
      </p:pic>
      <p:pic>
        <p:nvPicPr>
          <p:cNvPr id="9" name="Graphic 8" descr="Badge 1 outline">
            <a:extLst>
              <a:ext uri="{FF2B5EF4-FFF2-40B4-BE49-F238E27FC236}">
                <a16:creationId xmlns:a16="http://schemas.microsoft.com/office/drawing/2014/main" id="{E8638277-239A-418A-8478-0ACA177100E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7142" y="3414895"/>
            <a:ext cx="540439" cy="540439"/>
          </a:xfrm>
          <a:prstGeom prst="rect">
            <a:avLst/>
          </a:prstGeom>
        </p:spPr>
      </p:pic>
      <p:pic>
        <p:nvPicPr>
          <p:cNvPr id="15" name="Graphic 14" descr="Badge outline">
            <a:extLst>
              <a:ext uri="{FF2B5EF4-FFF2-40B4-BE49-F238E27FC236}">
                <a16:creationId xmlns:a16="http://schemas.microsoft.com/office/drawing/2014/main" id="{E26885C3-7B91-4C1F-8383-5B96AE4BD03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62688" y="3332977"/>
            <a:ext cx="540439" cy="540439"/>
          </a:xfrm>
          <a:prstGeom prst="rect">
            <a:avLst/>
          </a:prstGeom>
        </p:spPr>
      </p:pic>
      <p:pic>
        <p:nvPicPr>
          <p:cNvPr id="17" name="Graphic 16" descr="Badge 5 outline">
            <a:extLst>
              <a:ext uri="{FF2B5EF4-FFF2-40B4-BE49-F238E27FC236}">
                <a16:creationId xmlns:a16="http://schemas.microsoft.com/office/drawing/2014/main" id="{9A7C1C8E-7C47-4130-8BC2-9AF543885C1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62688" y="4999632"/>
            <a:ext cx="540439" cy="540439"/>
          </a:xfrm>
          <a:prstGeom prst="rect">
            <a:avLst/>
          </a:prstGeom>
        </p:spPr>
      </p:pic>
      <p:pic>
        <p:nvPicPr>
          <p:cNvPr id="19" name="Graphic 18" descr="Badge 6 outline">
            <a:extLst>
              <a:ext uri="{FF2B5EF4-FFF2-40B4-BE49-F238E27FC236}">
                <a16:creationId xmlns:a16="http://schemas.microsoft.com/office/drawing/2014/main" id="{8F2A0760-B287-491A-ACEE-385478B8151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577997" y="4863656"/>
            <a:ext cx="540439" cy="540439"/>
          </a:xfrm>
          <a:prstGeom prst="rect">
            <a:avLst/>
          </a:prstGeom>
        </p:spPr>
      </p:pic>
      <p:pic>
        <p:nvPicPr>
          <p:cNvPr id="21" name="Graphic 20" descr="Badge 4 outline">
            <a:extLst>
              <a:ext uri="{FF2B5EF4-FFF2-40B4-BE49-F238E27FC236}">
                <a16:creationId xmlns:a16="http://schemas.microsoft.com/office/drawing/2014/main" id="{B7D5136A-9D3B-4319-8DBD-A9FBD185EB3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74835" y="5066478"/>
            <a:ext cx="540439" cy="540439"/>
          </a:xfrm>
          <a:prstGeom prst="rect">
            <a:avLst/>
          </a:prstGeom>
        </p:spPr>
      </p:pic>
      <p:pic>
        <p:nvPicPr>
          <p:cNvPr id="24" name="Picture 2" descr="Philippines City Pictures | Download Free Images on Unsplash">
            <a:extLst>
              <a:ext uri="{FF2B5EF4-FFF2-40B4-BE49-F238E27FC236}">
                <a16:creationId xmlns:a16="http://schemas.microsoft.com/office/drawing/2014/main" id="{695B6724-2237-4A34-97B1-121E742C99DE}"/>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b="36575"/>
          <a:stretch/>
        </p:blipFill>
        <p:spPr bwMode="auto">
          <a:xfrm>
            <a:off x="0" y="-17484"/>
            <a:ext cx="12192000" cy="295735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500078AA-1E0D-44CA-B804-0EDB63091419}"/>
              </a:ext>
            </a:extLst>
          </p:cNvPr>
          <p:cNvPicPr>
            <a:picLocks noChangeAspect="1"/>
          </p:cNvPicPr>
          <p:nvPr/>
        </p:nvPicPr>
        <p:blipFill rotWithShape="1">
          <a:blip r:embed="rId15">
            <a:extLst>
              <a:ext uri="{28A0092B-C50C-407E-A947-70E740481C1C}">
                <a14:useLocalDpi xmlns:a14="http://schemas.microsoft.com/office/drawing/2010/main" val="0"/>
              </a:ext>
            </a:extLst>
          </a:blip>
          <a:srcRect l="26145" t="-598" r="35308"/>
          <a:stretch/>
        </p:blipFill>
        <p:spPr>
          <a:xfrm>
            <a:off x="0" y="-17483"/>
            <a:ext cx="4699591" cy="2957353"/>
          </a:xfrm>
          <a:prstGeom prst="rect">
            <a:avLst/>
          </a:prstGeom>
        </p:spPr>
      </p:pic>
      <p:sp>
        <p:nvSpPr>
          <p:cNvPr id="26" name="Rectangle 25">
            <a:extLst>
              <a:ext uri="{FF2B5EF4-FFF2-40B4-BE49-F238E27FC236}">
                <a16:creationId xmlns:a16="http://schemas.microsoft.com/office/drawing/2014/main" id="{93C402E6-7279-4291-906C-88D62A9696A2}"/>
              </a:ext>
            </a:extLst>
          </p:cNvPr>
          <p:cNvSpPr/>
          <p:nvPr/>
        </p:nvSpPr>
        <p:spPr>
          <a:xfrm>
            <a:off x="0" y="-17485"/>
            <a:ext cx="12192000" cy="2957353"/>
          </a:xfrm>
          <a:prstGeom prst="rect">
            <a:avLst/>
          </a:prstGeom>
          <a:solidFill>
            <a:srgbClr val="C00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descr="Icon  Description automatically generated with medium confidence">
            <a:extLst>
              <a:ext uri="{FF2B5EF4-FFF2-40B4-BE49-F238E27FC236}">
                <a16:creationId xmlns:a16="http://schemas.microsoft.com/office/drawing/2014/main" id="{D042E9ED-6D1E-47DC-9B2C-E677B6DF93B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462085" y="416370"/>
            <a:ext cx="1014342" cy="655592"/>
          </a:xfrm>
          <a:prstGeom prst="rect">
            <a:avLst/>
          </a:prstGeom>
        </p:spPr>
      </p:pic>
      <p:sp>
        <p:nvSpPr>
          <p:cNvPr id="28" name="TextBox 27">
            <a:extLst>
              <a:ext uri="{FF2B5EF4-FFF2-40B4-BE49-F238E27FC236}">
                <a16:creationId xmlns:a16="http://schemas.microsoft.com/office/drawing/2014/main" id="{089D75DA-E165-4116-A23A-E28A8ADFA401}"/>
              </a:ext>
            </a:extLst>
          </p:cNvPr>
          <p:cNvSpPr txBox="1"/>
          <p:nvPr/>
        </p:nvSpPr>
        <p:spPr>
          <a:xfrm>
            <a:off x="1074134" y="1280817"/>
            <a:ext cx="10685746" cy="1077218"/>
          </a:xfrm>
          <a:prstGeom prst="rect">
            <a:avLst/>
          </a:prstGeom>
          <a:noFill/>
        </p:spPr>
        <p:txBody>
          <a:bodyPr wrap="square">
            <a:spAutoFit/>
          </a:bodyPr>
          <a:lstStyle/>
          <a:p>
            <a:pPr lvl="0" algn="r"/>
            <a:r>
              <a:rPr lang="en-US" sz="3200" b="1">
                <a:solidFill>
                  <a:schemeClr val="bg1"/>
                </a:solidFill>
                <a:latin typeface="Century Gothic" panose="020B0502020202020204" pitchFamily="34" charset="0"/>
                <a:ea typeface="Yu Mincho" panose="02020400000000000000" pitchFamily="18" charset="-128"/>
                <a:cs typeface="Calibri" panose="020F0502020204030204" pitchFamily="34" charset="0"/>
              </a:rPr>
              <a:t>Cyberwar and its Impact – </a:t>
            </a:r>
          </a:p>
          <a:p>
            <a:pPr lvl="0" algn="r"/>
            <a:r>
              <a:rPr lang="en-US" sz="3200" b="1">
                <a:solidFill>
                  <a:schemeClr val="bg1"/>
                </a:solidFill>
                <a:latin typeface="Century Gothic" panose="020B0502020202020204" pitchFamily="34" charset="0"/>
                <a:ea typeface="Yu Mincho" panose="02020400000000000000" pitchFamily="18" charset="-128"/>
                <a:cs typeface="Calibri" panose="020F0502020204030204" pitchFamily="34" charset="0"/>
              </a:rPr>
              <a:t>no one is spared</a:t>
            </a:r>
          </a:p>
        </p:txBody>
      </p:sp>
      <p:sp>
        <p:nvSpPr>
          <p:cNvPr id="29" name="TextBox 28">
            <a:extLst>
              <a:ext uri="{FF2B5EF4-FFF2-40B4-BE49-F238E27FC236}">
                <a16:creationId xmlns:a16="http://schemas.microsoft.com/office/drawing/2014/main" id="{2218488B-F7AE-46CA-879B-B8C4FAD75ED7}"/>
              </a:ext>
            </a:extLst>
          </p:cNvPr>
          <p:cNvSpPr txBox="1"/>
          <p:nvPr/>
        </p:nvSpPr>
        <p:spPr>
          <a:xfrm>
            <a:off x="9959951" y="6437245"/>
            <a:ext cx="1890143"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SG" sz="800" b="0" i="0" u="none" strike="noStrike" kern="1200" cap="none" spc="0" normalizeH="0" baseline="0" noProof="0">
                <a:ln>
                  <a:noFill/>
                </a:ln>
                <a:effectLst/>
                <a:uLnTx/>
                <a:uFillTx/>
                <a:latin typeface="Century Gothic" panose="020B0502020202020204" pitchFamily="34" charset="0"/>
              </a:rPr>
              <a:t>Source: CYFIRMA Research</a:t>
            </a:r>
            <a:endParaRPr kumimoji="0" lang="en-US" sz="800" b="0" i="0" u="none" strike="noStrike" kern="1200" cap="none" spc="0" normalizeH="0" baseline="0" noProof="0">
              <a:ln>
                <a:noFill/>
              </a:ln>
              <a:effectLst/>
              <a:uLnTx/>
              <a:uFillTx/>
              <a:latin typeface="Century Gothic" panose="020B0502020202020204" pitchFamily="34" charset="0"/>
            </a:endParaRPr>
          </a:p>
        </p:txBody>
      </p:sp>
    </p:spTree>
    <p:extLst>
      <p:ext uri="{BB962C8B-B14F-4D97-AF65-F5344CB8AC3E}">
        <p14:creationId xmlns:p14="http://schemas.microsoft.com/office/powerpoint/2010/main" val="4050644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ybersecurity: A global threat that we can control | CSO Online">
            <a:extLst>
              <a:ext uri="{FF2B5EF4-FFF2-40B4-BE49-F238E27FC236}">
                <a16:creationId xmlns:a16="http://schemas.microsoft.com/office/drawing/2014/main" id="{33570544-19B7-42DA-9E19-4D42D6AEC5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799"/>
          <a:stretch/>
        </p:blipFill>
        <p:spPr bwMode="auto">
          <a:xfrm>
            <a:off x="0" y="0"/>
            <a:ext cx="12217162" cy="695369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0218D0B-A9BF-44F9-8D91-1B90CA5C6D29}"/>
              </a:ext>
            </a:extLst>
          </p:cNvPr>
          <p:cNvSpPr/>
          <p:nvPr/>
        </p:nvSpPr>
        <p:spPr>
          <a:xfrm>
            <a:off x="3732959" y="0"/>
            <a:ext cx="8433879" cy="6953692"/>
          </a:xfrm>
          <a:prstGeom prst="rect">
            <a:avLst/>
          </a:prstGeom>
          <a:solidFill>
            <a:srgbClr val="13040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B6F57F8-C79C-4AC0-B656-F3C33CFA5620}"/>
              </a:ext>
            </a:extLst>
          </p:cNvPr>
          <p:cNvSpPr txBox="1"/>
          <p:nvPr/>
        </p:nvSpPr>
        <p:spPr>
          <a:xfrm>
            <a:off x="4143073" y="1812868"/>
            <a:ext cx="6990498" cy="954107"/>
          </a:xfrm>
          <a:prstGeom prst="rect">
            <a:avLst/>
          </a:prstGeom>
          <a:noFill/>
        </p:spPr>
        <p:txBody>
          <a:bodyPr wrap="square">
            <a:spAutoFit/>
          </a:bodyPr>
          <a:lstStyle/>
          <a:p>
            <a:pPr lvl="0"/>
            <a:r>
              <a:rPr lang="sv-SE" sz="2000">
                <a:solidFill>
                  <a:schemeClr val="bg1"/>
                </a:solidFill>
                <a:effectLst/>
                <a:latin typeface="Century Gothic" panose="020B0502020202020204" pitchFamily="34" charset="0"/>
                <a:ea typeface="Yu Mincho" panose="02020400000000000000" pitchFamily="18" charset="-128"/>
                <a:cs typeface="Calibri" panose="020F0502020204030204" pitchFamily="34" charset="0"/>
              </a:rPr>
              <a:t>Cybercriminals are now focusing on </a:t>
            </a:r>
            <a:r>
              <a:rPr lang="sv-SE" sz="2800" b="1">
                <a:solidFill>
                  <a:schemeClr val="bg1"/>
                </a:solidFill>
                <a:latin typeface="Century Gothic" panose="020B0502020202020204" pitchFamily="34" charset="0"/>
                <a:ea typeface="Yu Mincho" panose="02020400000000000000" pitchFamily="18" charset="-128"/>
                <a:cs typeface="Calibri" panose="020F0502020204030204" pitchFamily="34" charset="0"/>
              </a:rPr>
              <a:t>k</a:t>
            </a:r>
            <a:r>
              <a:rPr lang="sv-SE" sz="2800" b="1">
                <a:solidFill>
                  <a:schemeClr val="bg1"/>
                </a:solidFill>
                <a:effectLst/>
                <a:latin typeface="Century Gothic" panose="020B0502020202020204" pitchFamily="34" charset="0"/>
                <a:ea typeface="Yu Mincho" panose="02020400000000000000" pitchFamily="18" charset="-128"/>
                <a:cs typeface="Calibri" panose="020F0502020204030204" pitchFamily="34" charset="0"/>
              </a:rPr>
              <a:t>inetic cyber</a:t>
            </a:r>
            <a:r>
              <a:rPr lang="sv-SE" sz="2800" b="1">
                <a:solidFill>
                  <a:schemeClr val="bg1"/>
                </a:solidFill>
                <a:latin typeface="Century Gothic" panose="020B0502020202020204" pitchFamily="34" charset="0"/>
                <a:ea typeface="Yu Mincho" panose="02020400000000000000" pitchFamily="18" charset="-128"/>
                <a:cs typeface="Calibri" panose="020F0502020204030204" pitchFamily="34" charset="0"/>
              </a:rPr>
              <a:t>a</a:t>
            </a:r>
            <a:r>
              <a:rPr lang="sv-SE" sz="2800" b="1">
                <a:solidFill>
                  <a:schemeClr val="bg1"/>
                </a:solidFill>
                <a:effectLst/>
                <a:latin typeface="Century Gothic" panose="020B0502020202020204" pitchFamily="34" charset="0"/>
                <a:ea typeface="Yu Mincho" panose="02020400000000000000" pitchFamily="18" charset="-128"/>
                <a:cs typeface="Calibri" panose="020F0502020204030204" pitchFamily="34" charset="0"/>
              </a:rPr>
              <a:t>ttacks</a:t>
            </a:r>
            <a:endParaRPr lang="en-US" sz="2000">
              <a:solidFill>
                <a:schemeClr val="bg1"/>
              </a:solidFill>
              <a:effectLst/>
              <a:latin typeface="Century Gothic" panose="020B0502020202020204" pitchFamily="34" charset="0"/>
              <a:ea typeface="Yu Mincho" panose="02020400000000000000" pitchFamily="18" charset="-128"/>
            </a:endParaRPr>
          </a:p>
        </p:txBody>
      </p:sp>
      <p:sp>
        <p:nvSpPr>
          <p:cNvPr id="14" name="Rectangle 13">
            <a:extLst>
              <a:ext uri="{FF2B5EF4-FFF2-40B4-BE49-F238E27FC236}">
                <a16:creationId xmlns:a16="http://schemas.microsoft.com/office/drawing/2014/main" id="{C8F363A1-A38C-4A79-AF7A-FDE4C1E5B81A}"/>
              </a:ext>
            </a:extLst>
          </p:cNvPr>
          <p:cNvSpPr/>
          <p:nvPr/>
        </p:nvSpPr>
        <p:spPr>
          <a:xfrm>
            <a:off x="-25162" y="0"/>
            <a:ext cx="3758121" cy="6953692"/>
          </a:xfrm>
          <a:prstGeom prst="rect">
            <a:avLst/>
          </a:prstGeom>
          <a:solidFill>
            <a:srgbClr val="13040B">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19A3FA1-7220-45CA-99E6-773FD5D7603E}"/>
              </a:ext>
            </a:extLst>
          </p:cNvPr>
          <p:cNvSpPr txBox="1"/>
          <p:nvPr/>
        </p:nvSpPr>
        <p:spPr>
          <a:xfrm>
            <a:off x="300842" y="4013922"/>
            <a:ext cx="3300529" cy="1938992"/>
          </a:xfrm>
          <a:prstGeom prst="rect">
            <a:avLst/>
          </a:prstGeom>
          <a:noFill/>
        </p:spPr>
        <p:txBody>
          <a:bodyPr wrap="square">
            <a:spAutoFit/>
          </a:bodyPr>
          <a:lstStyle/>
          <a:p>
            <a:pPr lvl="0"/>
            <a:r>
              <a:rPr lang="en-US" sz="4000" b="1">
                <a:solidFill>
                  <a:schemeClr val="bg1"/>
                </a:solidFill>
                <a:latin typeface="Century Gothic" panose="020B0502020202020204" pitchFamily="34" charset="0"/>
                <a:ea typeface="Yu Mincho" panose="02020400000000000000" pitchFamily="18" charset="-128"/>
                <a:cs typeface="Calibri" panose="020F0502020204030204" pitchFamily="34" charset="0"/>
              </a:rPr>
              <a:t>The Evolving Threat Landscape</a:t>
            </a:r>
            <a:endParaRPr lang="en-US" sz="4000" b="1">
              <a:solidFill>
                <a:schemeClr val="bg1"/>
              </a:solidFill>
              <a:effectLst/>
              <a:latin typeface="Century Gothic" panose="020B0502020202020204" pitchFamily="34" charset="0"/>
              <a:ea typeface="Yu Mincho" panose="02020400000000000000" pitchFamily="18" charset="-128"/>
              <a:cs typeface="Calibri" panose="020F0502020204030204" pitchFamily="34" charset="0"/>
            </a:endParaRPr>
          </a:p>
        </p:txBody>
      </p:sp>
      <p:sp>
        <p:nvSpPr>
          <p:cNvPr id="15" name="TextBox 14">
            <a:extLst>
              <a:ext uri="{FF2B5EF4-FFF2-40B4-BE49-F238E27FC236}">
                <a16:creationId xmlns:a16="http://schemas.microsoft.com/office/drawing/2014/main" id="{C33B2622-152B-43D1-8C5A-6D05EC1BF425}"/>
              </a:ext>
            </a:extLst>
          </p:cNvPr>
          <p:cNvSpPr txBox="1"/>
          <p:nvPr/>
        </p:nvSpPr>
        <p:spPr>
          <a:xfrm>
            <a:off x="4143073" y="2997632"/>
            <a:ext cx="8023765" cy="830997"/>
          </a:xfrm>
          <a:prstGeom prst="rect">
            <a:avLst/>
          </a:prstGeom>
          <a:noFill/>
        </p:spPr>
        <p:txBody>
          <a:bodyPr wrap="square">
            <a:spAutoFit/>
          </a:bodyPr>
          <a:lstStyle/>
          <a:p>
            <a:r>
              <a:rPr lang="en-US" sz="2000">
                <a:solidFill>
                  <a:schemeClr val="bg1"/>
                </a:solidFill>
                <a:effectLst/>
                <a:latin typeface="Century Gothic" panose="020B0502020202020204" pitchFamily="34" charset="0"/>
                <a:ea typeface="SimSun" panose="02010600030101010101" pitchFamily="2" charset="-122"/>
                <a:cs typeface="Times New Roman" panose="02020603050405020304" pitchFamily="18" charset="0"/>
              </a:rPr>
              <a:t>Uptick in </a:t>
            </a:r>
            <a:r>
              <a:rPr lang="en-US" sz="2800" b="1">
                <a:solidFill>
                  <a:schemeClr val="bg1"/>
                </a:solidFill>
                <a:latin typeface="Century Gothic" panose="020B0502020202020204" pitchFamily="34" charset="0"/>
                <a:ea typeface="SimSun" panose="02010600030101010101" pitchFamily="2" charset="-122"/>
                <a:cs typeface="Times New Roman" panose="02020603050405020304" pitchFamily="18" charset="0"/>
              </a:rPr>
              <a:t>s</a:t>
            </a:r>
            <a:r>
              <a:rPr lang="en-US" sz="2800" b="1">
                <a:solidFill>
                  <a:schemeClr val="bg1"/>
                </a:solidFill>
                <a:effectLst/>
                <a:latin typeface="Century Gothic" panose="020B0502020202020204" pitchFamily="34" charset="0"/>
                <a:ea typeface="SimSun" panose="02010600030101010101" pitchFamily="2" charset="-122"/>
                <a:cs typeface="Times New Roman" panose="02020603050405020304" pitchFamily="18" charset="0"/>
              </a:rPr>
              <a:t>tate-sponsored </a:t>
            </a:r>
            <a:r>
              <a:rPr lang="en-US" sz="2000">
                <a:solidFill>
                  <a:schemeClr val="bg1"/>
                </a:solidFill>
                <a:effectLst/>
                <a:latin typeface="Century Gothic" panose="020B0502020202020204" pitchFamily="34" charset="0"/>
                <a:ea typeface="SimSun" panose="02010600030101010101" pitchFamily="2" charset="-122"/>
                <a:cs typeface="Times New Roman" panose="02020603050405020304" pitchFamily="18" charset="0"/>
              </a:rPr>
              <a:t>attacks triggered by geo-political tensions</a:t>
            </a:r>
            <a:endParaRPr lang="en-US">
              <a:solidFill>
                <a:schemeClr val="bg1"/>
              </a:solidFill>
              <a:latin typeface="Century Gothic" panose="020B0502020202020204" pitchFamily="34" charset="0"/>
            </a:endParaRPr>
          </a:p>
        </p:txBody>
      </p:sp>
      <p:sp>
        <p:nvSpPr>
          <p:cNvPr id="12" name="TextBox 11">
            <a:extLst>
              <a:ext uri="{FF2B5EF4-FFF2-40B4-BE49-F238E27FC236}">
                <a16:creationId xmlns:a16="http://schemas.microsoft.com/office/drawing/2014/main" id="{1B30C4F4-02A8-4E5F-89C7-EC874598F969}"/>
              </a:ext>
            </a:extLst>
          </p:cNvPr>
          <p:cNvSpPr txBox="1"/>
          <p:nvPr/>
        </p:nvSpPr>
        <p:spPr>
          <a:xfrm>
            <a:off x="4143073" y="4142345"/>
            <a:ext cx="7288948" cy="523220"/>
          </a:xfrm>
          <a:prstGeom prst="rect">
            <a:avLst/>
          </a:prstGeom>
          <a:noFill/>
        </p:spPr>
        <p:txBody>
          <a:bodyPr wrap="square">
            <a:spAutoFit/>
          </a:bodyPr>
          <a:lstStyle/>
          <a:p>
            <a:r>
              <a:rPr lang="en-US" sz="2800" b="1">
                <a:solidFill>
                  <a:schemeClr val="bg1"/>
                </a:solidFill>
                <a:effectLst/>
                <a:latin typeface="Century Gothic" panose="020B0502020202020204" pitchFamily="34" charset="0"/>
                <a:ea typeface="SimSun" panose="02010600030101010101" pitchFamily="2" charset="-122"/>
                <a:cs typeface="Times New Roman" panose="02020603050405020304" pitchFamily="18" charset="0"/>
              </a:rPr>
              <a:t>Ransomware</a:t>
            </a:r>
            <a:r>
              <a:rPr lang="en-US" sz="2000" b="1">
                <a:solidFill>
                  <a:schemeClr val="bg1"/>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2000">
                <a:solidFill>
                  <a:schemeClr val="bg1"/>
                </a:solidFill>
                <a:effectLst/>
                <a:latin typeface="Century Gothic" panose="020B0502020202020204" pitchFamily="34" charset="0"/>
                <a:ea typeface="SimSun" panose="02010600030101010101" pitchFamily="2" charset="-122"/>
                <a:cs typeface="Times New Roman" panose="02020603050405020304" pitchFamily="18" charset="0"/>
              </a:rPr>
              <a:t>menace escalates</a:t>
            </a:r>
            <a:endParaRPr lang="en-US">
              <a:solidFill>
                <a:schemeClr val="bg1"/>
              </a:solidFill>
              <a:latin typeface="Century Gothic" panose="020B0502020202020204" pitchFamily="34" charset="0"/>
            </a:endParaRPr>
          </a:p>
        </p:txBody>
      </p:sp>
      <p:sp>
        <p:nvSpPr>
          <p:cNvPr id="19" name="TextBox 18">
            <a:extLst>
              <a:ext uri="{FF2B5EF4-FFF2-40B4-BE49-F238E27FC236}">
                <a16:creationId xmlns:a16="http://schemas.microsoft.com/office/drawing/2014/main" id="{3A23ADD5-D51D-4FA0-B069-A9895B68A69C}"/>
              </a:ext>
            </a:extLst>
          </p:cNvPr>
          <p:cNvSpPr txBox="1"/>
          <p:nvPr/>
        </p:nvSpPr>
        <p:spPr>
          <a:xfrm>
            <a:off x="4143073" y="4911636"/>
            <a:ext cx="7288948" cy="523220"/>
          </a:xfrm>
          <a:prstGeom prst="rect">
            <a:avLst/>
          </a:prstGeom>
          <a:noFill/>
        </p:spPr>
        <p:txBody>
          <a:bodyPr wrap="square">
            <a:spAutoFit/>
          </a:bodyPr>
          <a:lstStyle/>
          <a:p>
            <a:r>
              <a:rPr lang="en-US" sz="2800" b="1">
                <a:solidFill>
                  <a:schemeClr val="bg1"/>
                </a:solidFill>
                <a:effectLst/>
                <a:latin typeface="Century Gothic" panose="020B0502020202020204" pitchFamily="34" charset="0"/>
                <a:ea typeface="SimSun" panose="02010600030101010101" pitchFamily="2" charset="-122"/>
                <a:cs typeface="Times New Roman" panose="02020603050405020304" pitchFamily="18" charset="0"/>
              </a:rPr>
              <a:t>Deepfake</a:t>
            </a:r>
            <a:r>
              <a:rPr lang="en-US" sz="2000" b="1">
                <a:solidFill>
                  <a:schemeClr val="bg1"/>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2000">
                <a:solidFill>
                  <a:schemeClr val="bg1"/>
                </a:solidFill>
                <a:effectLst/>
                <a:latin typeface="Century Gothic" panose="020B0502020202020204" pitchFamily="34" charset="0"/>
                <a:ea typeface="SimSun" panose="02010600030101010101" pitchFamily="2" charset="-122"/>
                <a:cs typeface="Times New Roman" panose="02020603050405020304" pitchFamily="18" charset="0"/>
              </a:rPr>
              <a:t>technology to spread misinformation </a:t>
            </a:r>
            <a:endParaRPr lang="en-US">
              <a:solidFill>
                <a:schemeClr val="bg1"/>
              </a:solidFill>
              <a:latin typeface="Century Gothic" panose="020B0502020202020204" pitchFamily="34" charset="0"/>
            </a:endParaRPr>
          </a:p>
        </p:txBody>
      </p:sp>
      <p:pic>
        <p:nvPicPr>
          <p:cNvPr id="16" name="Picture 15" descr="Icon  Description automatically generated with medium confidence">
            <a:extLst>
              <a:ext uri="{FF2B5EF4-FFF2-40B4-BE49-F238E27FC236}">
                <a16:creationId xmlns:a16="http://schemas.microsoft.com/office/drawing/2014/main" id="{12704AE2-17DC-4345-B0CA-F08941D3C6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3068" y="402065"/>
            <a:ext cx="1014342" cy="655592"/>
          </a:xfrm>
          <a:prstGeom prst="rect">
            <a:avLst/>
          </a:prstGeom>
        </p:spPr>
      </p:pic>
    </p:spTree>
    <p:extLst>
      <p:ext uri="{BB962C8B-B14F-4D97-AF65-F5344CB8AC3E}">
        <p14:creationId xmlns:p14="http://schemas.microsoft.com/office/powerpoint/2010/main" val="3830421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ybersecurity: A global threat that we can control | CSO Online">
            <a:extLst>
              <a:ext uri="{FF2B5EF4-FFF2-40B4-BE49-F238E27FC236}">
                <a16:creationId xmlns:a16="http://schemas.microsoft.com/office/drawing/2014/main" id="{33570544-19B7-42DA-9E19-4D42D6AEC5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799"/>
          <a:stretch/>
        </p:blipFill>
        <p:spPr bwMode="auto">
          <a:xfrm>
            <a:off x="0" y="0"/>
            <a:ext cx="12217162" cy="695369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0218D0B-A9BF-44F9-8D91-1B90CA5C6D29}"/>
              </a:ext>
            </a:extLst>
          </p:cNvPr>
          <p:cNvSpPr/>
          <p:nvPr/>
        </p:nvSpPr>
        <p:spPr>
          <a:xfrm>
            <a:off x="3720378" y="0"/>
            <a:ext cx="8484203" cy="6953692"/>
          </a:xfrm>
          <a:prstGeom prst="rect">
            <a:avLst/>
          </a:prstGeom>
          <a:solidFill>
            <a:srgbClr val="1304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B6F57F8-C79C-4AC0-B656-F3C33CFA5620}"/>
              </a:ext>
            </a:extLst>
          </p:cNvPr>
          <p:cNvSpPr txBox="1"/>
          <p:nvPr/>
        </p:nvSpPr>
        <p:spPr>
          <a:xfrm>
            <a:off x="4667416" y="876322"/>
            <a:ext cx="7066992" cy="5509200"/>
          </a:xfrm>
          <a:prstGeom prst="rect">
            <a:avLst/>
          </a:prstGeom>
          <a:noFill/>
        </p:spPr>
        <p:txBody>
          <a:bodyPr wrap="square">
            <a:spAutoFit/>
          </a:bodyPr>
          <a:lstStyle/>
          <a:p>
            <a:pPr lvl="0"/>
            <a:r>
              <a:rPr lang="en-US" sz="2000" b="1">
                <a:solidFill>
                  <a:schemeClr val="bg1"/>
                </a:solidFill>
                <a:effectLst/>
                <a:latin typeface="Century Gothic" panose="020B0502020202020204" pitchFamily="34" charset="0"/>
                <a:ea typeface="Yu Mincho" panose="02020400000000000000" pitchFamily="18" charset="-128"/>
                <a:cs typeface="Calibri" panose="020F0502020204030204" pitchFamily="34" charset="0"/>
              </a:rPr>
              <a:t>Cybercriminals have been very active in manufacturing, automobile, and retail companies</a:t>
            </a:r>
          </a:p>
          <a:p>
            <a:pPr lvl="0"/>
            <a:endParaRPr lang="en-US" sz="1600">
              <a:solidFill>
                <a:schemeClr val="bg1"/>
              </a:solidFill>
              <a:effectLst/>
              <a:latin typeface="Century Gothic" panose="020B0502020202020204" pitchFamily="34" charset="0"/>
              <a:ea typeface="Yu Mincho" panose="02020400000000000000" pitchFamily="18" charset="-128"/>
              <a:cs typeface="Calibri" panose="020F0502020204030204" pitchFamily="34" charset="0"/>
            </a:endParaRPr>
          </a:p>
          <a:p>
            <a:pPr lvl="0"/>
            <a:r>
              <a:rPr lang="en-US" sz="1600">
                <a:solidFill>
                  <a:schemeClr val="bg1"/>
                </a:solidFill>
                <a:effectLst/>
                <a:latin typeface="Century Gothic" panose="020B0502020202020204" pitchFamily="34" charset="0"/>
                <a:ea typeface="Yu Mincho" panose="02020400000000000000" pitchFamily="18" charset="-128"/>
                <a:cs typeface="Calibri" panose="020F0502020204030204" pitchFamily="34" charset="0"/>
              </a:rPr>
              <a:t>Trend: Using specialized malwares and impersonation of identities</a:t>
            </a:r>
          </a:p>
          <a:p>
            <a:pPr lvl="0"/>
            <a:r>
              <a:rPr lang="en-US" sz="1600">
                <a:solidFill>
                  <a:schemeClr val="bg1"/>
                </a:solidFill>
                <a:effectLst/>
                <a:latin typeface="Century Gothic" panose="020B0502020202020204" pitchFamily="34" charset="0"/>
                <a:ea typeface="Yu Mincho" panose="02020400000000000000" pitchFamily="18" charset="-128"/>
                <a:cs typeface="Calibri" panose="020F0502020204030204" pitchFamily="34" charset="0"/>
              </a:rPr>
              <a:t>Target: Identity theft</a:t>
            </a:r>
          </a:p>
          <a:p>
            <a:pPr lvl="0"/>
            <a:endParaRPr lang="en-US">
              <a:solidFill>
                <a:schemeClr val="bg1"/>
              </a:solidFill>
              <a:effectLst/>
              <a:latin typeface="Century Gothic" panose="020B0502020202020204" pitchFamily="34" charset="0"/>
              <a:ea typeface="Yu Mincho" panose="02020400000000000000" pitchFamily="18" charset="-128"/>
              <a:cs typeface="Calibri" panose="020F0502020204030204" pitchFamily="34" charset="0"/>
            </a:endParaRPr>
          </a:p>
          <a:p>
            <a:pPr lvl="0"/>
            <a:r>
              <a:rPr lang="en-US" sz="2000" b="1">
                <a:solidFill>
                  <a:schemeClr val="bg1"/>
                </a:solidFill>
                <a:latin typeface="Century Gothic" panose="020B0502020202020204" pitchFamily="34" charset="0"/>
                <a:ea typeface="Yu Mincho" panose="02020400000000000000" pitchFamily="18" charset="-128"/>
                <a:cs typeface="Calibri" panose="020F0502020204030204" pitchFamily="34" charset="0"/>
              </a:rPr>
              <a:t>Motive to exfiltrate i</a:t>
            </a:r>
            <a:r>
              <a:rPr lang="en-US" sz="2000" b="1">
                <a:solidFill>
                  <a:schemeClr val="bg1"/>
                </a:solidFill>
                <a:effectLst/>
                <a:latin typeface="Century Gothic" panose="020B0502020202020204" pitchFamily="34" charset="0"/>
                <a:ea typeface="Yu Mincho" panose="02020400000000000000" pitchFamily="18" charset="-128"/>
                <a:cs typeface="Calibri" panose="020F0502020204030204" pitchFamily="34" charset="0"/>
              </a:rPr>
              <a:t>ntellectual property from automobile, chemical and food &amp; beverage </a:t>
            </a:r>
          </a:p>
          <a:p>
            <a:pPr lvl="0"/>
            <a:endParaRPr lang="en-US" sz="1600">
              <a:solidFill>
                <a:schemeClr val="bg1"/>
              </a:solidFill>
              <a:effectLst/>
              <a:latin typeface="Century Gothic" panose="020B0502020202020204" pitchFamily="34" charset="0"/>
              <a:ea typeface="Yu Mincho" panose="02020400000000000000" pitchFamily="18" charset="-128"/>
              <a:cs typeface="Calibri" panose="020F0502020204030204" pitchFamily="34" charset="0"/>
            </a:endParaRPr>
          </a:p>
          <a:p>
            <a:pPr lvl="0"/>
            <a:r>
              <a:rPr lang="en-US" sz="1600">
                <a:solidFill>
                  <a:schemeClr val="bg1"/>
                </a:solidFill>
                <a:effectLst/>
                <a:latin typeface="Century Gothic" panose="020B0502020202020204" pitchFamily="34" charset="0"/>
                <a:ea typeface="Yu Mincho" panose="02020400000000000000" pitchFamily="18" charset="-128"/>
                <a:cs typeface="Calibri" panose="020F0502020204030204" pitchFamily="34" charset="0"/>
              </a:rPr>
              <a:t>Trend: Spyware, malware and plug-ins to collect pattern and environmental behavior</a:t>
            </a:r>
          </a:p>
          <a:p>
            <a:pPr lvl="0"/>
            <a:r>
              <a:rPr lang="en-US" sz="1600">
                <a:solidFill>
                  <a:schemeClr val="bg1"/>
                </a:solidFill>
                <a:effectLst/>
                <a:latin typeface="Century Gothic" panose="020B0502020202020204" pitchFamily="34" charset="0"/>
                <a:ea typeface="Yu Mincho" panose="02020400000000000000" pitchFamily="18" charset="-128"/>
                <a:cs typeface="Calibri" panose="020F0502020204030204" pitchFamily="34" charset="0"/>
              </a:rPr>
              <a:t>Target: IP and trade secrets using identity theft </a:t>
            </a:r>
          </a:p>
          <a:p>
            <a:pPr lvl="0"/>
            <a:endParaRPr lang="en-US">
              <a:solidFill>
                <a:schemeClr val="bg1"/>
              </a:solidFill>
              <a:effectLst/>
              <a:latin typeface="Century Gothic" panose="020B0502020202020204" pitchFamily="34" charset="0"/>
              <a:ea typeface="Yu Mincho" panose="02020400000000000000" pitchFamily="18" charset="-128"/>
              <a:cs typeface="Calibri" panose="020F0502020204030204" pitchFamily="34" charset="0"/>
            </a:endParaRPr>
          </a:p>
          <a:p>
            <a:pPr lvl="0"/>
            <a:r>
              <a:rPr lang="en-US" sz="2000" b="1">
                <a:solidFill>
                  <a:schemeClr val="bg1"/>
                </a:solidFill>
                <a:effectLst/>
                <a:latin typeface="Century Gothic" panose="020B0502020202020204" pitchFamily="34" charset="0"/>
                <a:ea typeface="Yu Mincho" panose="02020400000000000000" pitchFamily="18" charset="-128"/>
                <a:cs typeface="Calibri" panose="020F0502020204030204" pitchFamily="34" charset="0"/>
              </a:rPr>
              <a:t>Adversaries of cosmetic and online businesses are capitalizing as they are easy targets with high resell value </a:t>
            </a:r>
          </a:p>
          <a:p>
            <a:pPr lvl="0"/>
            <a:endParaRPr lang="en-US" sz="1600">
              <a:solidFill>
                <a:schemeClr val="bg1"/>
              </a:solidFill>
              <a:effectLst/>
              <a:latin typeface="Century Gothic" panose="020B0502020202020204" pitchFamily="34" charset="0"/>
              <a:ea typeface="Yu Mincho" panose="02020400000000000000" pitchFamily="18" charset="-128"/>
              <a:cs typeface="Calibri" panose="020F0502020204030204" pitchFamily="34" charset="0"/>
            </a:endParaRPr>
          </a:p>
          <a:p>
            <a:pPr lvl="0"/>
            <a:r>
              <a:rPr lang="en-US" sz="1600">
                <a:solidFill>
                  <a:schemeClr val="bg1"/>
                </a:solidFill>
                <a:effectLst/>
                <a:latin typeface="Century Gothic" panose="020B0502020202020204" pitchFamily="34" charset="0"/>
                <a:ea typeface="Yu Mincho" panose="02020400000000000000" pitchFamily="18" charset="-128"/>
                <a:cs typeface="Calibri" panose="020F0502020204030204" pitchFamily="34" charset="0"/>
              </a:rPr>
              <a:t>Trend: Passive and active </a:t>
            </a:r>
            <a:r>
              <a:rPr lang="en-US" sz="1600">
                <a:solidFill>
                  <a:schemeClr val="bg1"/>
                </a:solidFill>
                <a:latin typeface="Century Gothic" panose="020B0502020202020204" pitchFamily="34" charset="0"/>
                <a:ea typeface="Yu Mincho" panose="02020400000000000000" pitchFamily="18" charset="-128"/>
                <a:cs typeface="Calibri" panose="020F0502020204030204" pitchFamily="34" charset="0"/>
              </a:rPr>
              <a:t>s</a:t>
            </a:r>
            <a:r>
              <a:rPr lang="en-US" sz="1600">
                <a:solidFill>
                  <a:schemeClr val="bg1"/>
                </a:solidFill>
                <a:effectLst/>
                <a:latin typeface="Century Gothic" panose="020B0502020202020204" pitchFamily="34" charset="0"/>
                <a:ea typeface="Yu Mincho" panose="02020400000000000000" pitchFamily="18" charset="-128"/>
                <a:cs typeface="Calibri" panose="020F0502020204030204" pitchFamily="34" charset="0"/>
              </a:rPr>
              <a:t>cans </a:t>
            </a:r>
            <a:r>
              <a:rPr lang="en-US" sz="1600">
                <a:solidFill>
                  <a:schemeClr val="bg1"/>
                </a:solidFill>
                <a:latin typeface="Century Gothic" panose="020B0502020202020204" pitchFamily="34" charset="0"/>
                <a:ea typeface="Yu Mincho" panose="02020400000000000000" pitchFamily="18" charset="-128"/>
                <a:cs typeface="Calibri" panose="020F0502020204030204" pitchFamily="34" charset="0"/>
              </a:rPr>
              <a:t>i</a:t>
            </a:r>
            <a:r>
              <a:rPr lang="en-US" sz="1600">
                <a:solidFill>
                  <a:schemeClr val="bg1"/>
                </a:solidFill>
                <a:effectLst/>
                <a:latin typeface="Century Gothic" panose="020B0502020202020204" pitchFamily="34" charset="0"/>
                <a:ea typeface="Yu Mincho" panose="02020400000000000000" pitchFamily="18" charset="-128"/>
                <a:cs typeface="Calibri" panose="020F0502020204030204" pitchFamily="34" charset="0"/>
              </a:rPr>
              <a:t>dentification of porous attack surface and Internet-accessible assets</a:t>
            </a:r>
          </a:p>
          <a:p>
            <a:pPr lvl="0"/>
            <a:r>
              <a:rPr lang="en-US" sz="1600">
                <a:solidFill>
                  <a:schemeClr val="bg1"/>
                </a:solidFill>
                <a:effectLst/>
                <a:latin typeface="Century Gothic" panose="020B0502020202020204" pitchFamily="34" charset="0"/>
                <a:ea typeface="Yu Mincho" panose="02020400000000000000" pitchFamily="18" charset="-128"/>
                <a:cs typeface="Calibri" panose="020F0502020204030204" pitchFamily="34" charset="0"/>
              </a:rPr>
              <a:t>Target: Trade secrets and chemical composition using impersonation </a:t>
            </a:r>
            <a:endParaRPr lang="en-US" sz="1600">
              <a:solidFill>
                <a:schemeClr val="bg1"/>
              </a:solidFill>
              <a:effectLst/>
              <a:latin typeface="Century Gothic" panose="020B0502020202020204" pitchFamily="34" charset="0"/>
              <a:ea typeface="Yu Mincho" panose="02020400000000000000" pitchFamily="18" charset="-128"/>
            </a:endParaRPr>
          </a:p>
        </p:txBody>
      </p:sp>
      <p:sp>
        <p:nvSpPr>
          <p:cNvPr id="14" name="Rectangle 13">
            <a:extLst>
              <a:ext uri="{FF2B5EF4-FFF2-40B4-BE49-F238E27FC236}">
                <a16:creationId xmlns:a16="http://schemas.microsoft.com/office/drawing/2014/main" id="{C8F363A1-A38C-4A79-AF7A-FDE4C1E5B81A}"/>
              </a:ext>
            </a:extLst>
          </p:cNvPr>
          <p:cNvSpPr/>
          <p:nvPr/>
        </p:nvSpPr>
        <p:spPr>
          <a:xfrm>
            <a:off x="-25162" y="0"/>
            <a:ext cx="3758121" cy="6953692"/>
          </a:xfrm>
          <a:prstGeom prst="rect">
            <a:avLst/>
          </a:prstGeom>
          <a:solidFill>
            <a:srgbClr val="13040B">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19A3FA1-7220-45CA-99E6-773FD5D7603E}"/>
              </a:ext>
            </a:extLst>
          </p:cNvPr>
          <p:cNvSpPr txBox="1"/>
          <p:nvPr/>
        </p:nvSpPr>
        <p:spPr>
          <a:xfrm>
            <a:off x="394685" y="3830977"/>
            <a:ext cx="3300529" cy="2554545"/>
          </a:xfrm>
          <a:prstGeom prst="rect">
            <a:avLst/>
          </a:prstGeom>
          <a:noFill/>
        </p:spPr>
        <p:txBody>
          <a:bodyPr wrap="square">
            <a:spAutoFit/>
          </a:bodyPr>
          <a:lstStyle/>
          <a:p>
            <a:pPr lvl="0"/>
            <a:r>
              <a:rPr lang="en-SG" sz="3200" b="1">
                <a:solidFill>
                  <a:schemeClr val="bg1"/>
                </a:solidFill>
                <a:effectLst/>
                <a:latin typeface="Century Gothic" panose="020B0502020202020204" pitchFamily="34" charset="0"/>
                <a:ea typeface="Yu Mincho" panose="02020400000000000000" pitchFamily="18" charset="-128"/>
                <a:cs typeface="Calibri" panose="020F0502020204030204" pitchFamily="34" charset="0"/>
              </a:rPr>
              <a:t>T</a:t>
            </a:r>
            <a:r>
              <a:rPr lang="en-US" sz="3200" b="1">
                <a:solidFill>
                  <a:schemeClr val="bg1"/>
                </a:solidFill>
                <a:effectLst/>
                <a:latin typeface="Century Gothic" panose="020B0502020202020204" pitchFamily="34" charset="0"/>
                <a:ea typeface="Yu Mincho" panose="02020400000000000000" pitchFamily="18" charset="-128"/>
                <a:cs typeface="Calibri" panose="020F0502020204030204" pitchFamily="34" charset="0"/>
              </a:rPr>
              <a:t>rends Observed in the European Th</a:t>
            </a:r>
            <a:r>
              <a:rPr lang="en-US" sz="3200" b="1">
                <a:solidFill>
                  <a:schemeClr val="bg1"/>
                </a:solidFill>
                <a:latin typeface="Century Gothic" panose="020B0502020202020204" pitchFamily="34" charset="0"/>
                <a:ea typeface="Yu Mincho" panose="02020400000000000000" pitchFamily="18" charset="-128"/>
                <a:cs typeface="Calibri" panose="020F0502020204030204" pitchFamily="34" charset="0"/>
              </a:rPr>
              <a:t>reat Landscape</a:t>
            </a:r>
            <a:endParaRPr lang="en-US" sz="3200" b="1">
              <a:solidFill>
                <a:schemeClr val="bg1"/>
              </a:solidFill>
              <a:effectLst/>
              <a:latin typeface="Century Gothic" panose="020B0502020202020204" pitchFamily="34" charset="0"/>
              <a:ea typeface="Yu Mincho" panose="02020400000000000000" pitchFamily="18" charset="-128"/>
              <a:cs typeface="Calibri" panose="020F0502020204030204" pitchFamily="34" charset="0"/>
            </a:endParaRPr>
          </a:p>
        </p:txBody>
      </p:sp>
      <p:pic>
        <p:nvPicPr>
          <p:cNvPr id="16" name="Picture 15" descr="Icon  Description automatically generated with medium confidence">
            <a:extLst>
              <a:ext uri="{FF2B5EF4-FFF2-40B4-BE49-F238E27FC236}">
                <a16:creationId xmlns:a16="http://schemas.microsoft.com/office/drawing/2014/main" id="{12704AE2-17DC-4345-B0CA-F08941D3C6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616" y="386162"/>
            <a:ext cx="1014342" cy="655592"/>
          </a:xfrm>
          <a:prstGeom prst="rect">
            <a:avLst/>
          </a:prstGeom>
        </p:spPr>
      </p:pic>
      <p:pic>
        <p:nvPicPr>
          <p:cNvPr id="3" name="Graphic 2" descr="Badge 3 outline">
            <a:extLst>
              <a:ext uri="{FF2B5EF4-FFF2-40B4-BE49-F238E27FC236}">
                <a16:creationId xmlns:a16="http://schemas.microsoft.com/office/drawing/2014/main" id="{5BAB3B30-6F5F-4731-8C5D-36CEF8F73F4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53171" y="4397722"/>
            <a:ext cx="589081" cy="589081"/>
          </a:xfrm>
          <a:prstGeom prst="rect">
            <a:avLst/>
          </a:prstGeom>
        </p:spPr>
      </p:pic>
      <p:pic>
        <p:nvPicPr>
          <p:cNvPr id="18" name="Graphic 17" descr="Badge 1 outline">
            <a:extLst>
              <a:ext uri="{FF2B5EF4-FFF2-40B4-BE49-F238E27FC236}">
                <a16:creationId xmlns:a16="http://schemas.microsoft.com/office/drawing/2014/main" id="{D73043B0-9715-43A1-8472-475980AB0E3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53173" y="954289"/>
            <a:ext cx="589081" cy="589081"/>
          </a:xfrm>
          <a:prstGeom prst="rect">
            <a:avLst/>
          </a:prstGeom>
        </p:spPr>
      </p:pic>
      <p:pic>
        <p:nvPicPr>
          <p:cNvPr id="21" name="Graphic 20" descr="Badge outline">
            <a:extLst>
              <a:ext uri="{FF2B5EF4-FFF2-40B4-BE49-F238E27FC236}">
                <a16:creationId xmlns:a16="http://schemas.microsoft.com/office/drawing/2014/main" id="{C5CA7B22-5679-4B17-B73D-17C4030087C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053172" y="2553318"/>
            <a:ext cx="589081" cy="589081"/>
          </a:xfrm>
          <a:prstGeom prst="rect">
            <a:avLst/>
          </a:prstGeom>
        </p:spPr>
      </p:pic>
      <p:pic>
        <p:nvPicPr>
          <p:cNvPr id="29" name="Graphic 28" descr="Badge 5 outline">
            <a:extLst>
              <a:ext uri="{FF2B5EF4-FFF2-40B4-BE49-F238E27FC236}">
                <a16:creationId xmlns:a16="http://schemas.microsoft.com/office/drawing/2014/main" id="{B351DBB5-CC8A-4A53-AACF-3D2436EBCD1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5165427" y="3460456"/>
            <a:ext cx="589081" cy="589081"/>
          </a:xfrm>
          <a:prstGeom prst="rect">
            <a:avLst/>
          </a:prstGeom>
        </p:spPr>
      </p:pic>
      <p:pic>
        <p:nvPicPr>
          <p:cNvPr id="30" name="Graphic 29" descr="Badge 6 outline">
            <a:extLst>
              <a:ext uri="{FF2B5EF4-FFF2-40B4-BE49-F238E27FC236}">
                <a16:creationId xmlns:a16="http://schemas.microsoft.com/office/drawing/2014/main" id="{7AD60B7E-435E-4BF4-89F3-323287325DF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2680229" y="3050964"/>
            <a:ext cx="589081" cy="589081"/>
          </a:xfrm>
          <a:prstGeom prst="rect">
            <a:avLst/>
          </a:prstGeom>
        </p:spPr>
      </p:pic>
      <p:pic>
        <p:nvPicPr>
          <p:cNvPr id="31" name="Graphic 30" descr="Badge 4 outline">
            <a:extLst>
              <a:ext uri="{FF2B5EF4-FFF2-40B4-BE49-F238E27FC236}">
                <a16:creationId xmlns:a16="http://schemas.microsoft.com/office/drawing/2014/main" id="{526CD0BF-6EB2-4EC7-A9AC-3CC87A6297B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4085343" y="3924015"/>
            <a:ext cx="589081" cy="589081"/>
          </a:xfrm>
          <a:prstGeom prst="rect">
            <a:avLst/>
          </a:prstGeom>
        </p:spPr>
      </p:pic>
    </p:spTree>
    <p:extLst>
      <p:ext uri="{BB962C8B-B14F-4D97-AF65-F5344CB8AC3E}">
        <p14:creationId xmlns:p14="http://schemas.microsoft.com/office/powerpoint/2010/main" val="450608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ybersecurity: A global threat that we can control | CSO Online">
            <a:extLst>
              <a:ext uri="{FF2B5EF4-FFF2-40B4-BE49-F238E27FC236}">
                <a16:creationId xmlns:a16="http://schemas.microsoft.com/office/drawing/2014/main" id="{33570544-19B7-42DA-9E19-4D42D6AEC5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799"/>
          <a:stretch/>
        </p:blipFill>
        <p:spPr bwMode="auto">
          <a:xfrm>
            <a:off x="0" y="0"/>
            <a:ext cx="12217162" cy="695369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0218D0B-A9BF-44F9-8D91-1B90CA5C6D29}"/>
              </a:ext>
            </a:extLst>
          </p:cNvPr>
          <p:cNvSpPr/>
          <p:nvPr/>
        </p:nvSpPr>
        <p:spPr>
          <a:xfrm>
            <a:off x="3720378" y="0"/>
            <a:ext cx="8484203" cy="6953692"/>
          </a:xfrm>
          <a:prstGeom prst="rect">
            <a:avLst/>
          </a:prstGeom>
          <a:solidFill>
            <a:srgbClr val="1304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B6F57F8-C79C-4AC0-B656-F3C33CFA5620}"/>
              </a:ext>
            </a:extLst>
          </p:cNvPr>
          <p:cNvSpPr txBox="1"/>
          <p:nvPr/>
        </p:nvSpPr>
        <p:spPr>
          <a:xfrm>
            <a:off x="4770783" y="838431"/>
            <a:ext cx="7299297" cy="5693866"/>
          </a:xfrm>
          <a:prstGeom prst="rect">
            <a:avLst/>
          </a:prstGeom>
          <a:noFill/>
        </p:spPr>
        <p:txBody>
          <a:bodyPr wrap="square">
            <a:spAutoFit/>
          </a:bodyPr>
          <a:lstStyle/>
          <a:p>
            <a:pPr lvl="0"/>
            <a:r>
              <a:rPr lang="en-US" sz="2000" b="1">
                <a:solidFill>
                  <a:schemeClr val="bg1"/>
                </a:solidFill>
                <a:effectLst/>
                <a:latin typeface="Century Gothic" panose="020B0502020202020204" pitchFamily="34" charset="0"/>
                <a:ea typeface="Yu Mincho" panose="02020400000000000000" pitchFamily="18" charset="-128"/>
                <a:cs typeface="Calibri" panose="020F0502020204030204" pitchFamily="34" charset="0"/>
              </a:rPr>
              <a:t>Managed service providers will continue to be high-profile targets for cybercriminals</a:t>
            </a:r>
          </a:p>
          <a:p>
            <a:pPr lvl="0"/>
            <a:endParaRPr lang="en-US" sz="2000">
              <a:solidFill>
                <a:schemeClr val="bg1"/>
              </a:solidFill>
              <a:effectLst/>
              <a:latin typeface="Century Gothic" panose="020B0502020202020204" pitchFamily="34" charset="0"/>
              <a:ea typeface="Yu Mincho" panose="02020400000000000000" pitchFamily="18" charset="-128"/>
              <a:cs typeface="Calibri" panose="020F0502020204030204" pitchFamily="34" charset="0"/>
            </a:endParaRPr>
          </a:p>
          <a:p>
            <a:pPr lvl="0"/>
            <a:r>
              <a:rPr lang="en-US">
                <a:solidFill>
                  <a:schemeClr val="bg1"/>
                </a:solidFill>
                <a:effectLst/>
                <a:latin typeface="Century Gothic" panose="020B0502020202020204" pitchFamily="34" charset="0"/>
                <a:ea typeface="Yu Mincho" panose="02020400000000000000" pitchFamily="18" charset="-128"/>
                <a:cs typeface="Calibri" panose="020F0502020204030204" pitchFamily="34" charset="0"/>
              </a:rPr>
              <a:t>Trend: Ransomware and data exfiltration malware </a:t>
            </a:r>
          </a:p>
          <a:p>
            <a:pPr lvl="0"/>
            <a:r>
              <a:rPr lang="en-US">
                <a:solidFill>
                  <a:schemeClr val="bg1"/>
                </a:solidFill>
                <a:effectLst/>
                <a:latin typeface="Century Gothic" panose="020B0502020202020204" pitchFamily="34" charset="0"/>
                <a:ea typeface="Yu Mincho" panose="02020400000000000000" pitchFamily="18" charset="-128"/>
                <a:cs typeface="Calibri" panose="020F0502020204030204" pitchFamily="34" charset="0"/>
              </a:rPr>
              <a:t>Target: Sensitive and identity data   </a:t>
            </a:r>
          </a:p>
          <a:p>
            <a:pPr lvl="0"/>
            <a:r>
              <a:rPr lang="en-US" sz="2000" b="1">
                <a:solidFill>
                  <a:schemeClr val="bg1"/>
                </a:solidFill>
                <a:effectLst/>
                <a:latin typeface="Century Gothic" panose="020B0502020202020204" pitchFamily="34" charset="0"/>
                <a:ea typeface="Yu Mincho" panose="02020400000000000000" pitchFamily="18" charset="-128"/>
                <a:cs typeface="Calibri" panose="020F0502020204030204" pitchFamily="34" charset="0"/>
              </a:rPr>
              <a:t> </a:t>
            </a:r>
          </a:p>
          <a:p>
            <a:pPr lvl="0"/>
            <a:r>
              <a:rPr lang="en-US" sz="2000" b="1">
                <a:solidFill>
                  <a:schemeClr val="bg1"/>
                </a:solidFill>
                <a:effectLst/>
                <a:latin typeface="Century Gothic" panose="020B0502020202020204" pitchFamily="34" charset="0"/>
                <a:ea typeface="Yu Mincho" panose="02020400000000000000" pitchFamily="18" charset="-128"/>
                <a:cs typeface="Calibri" panose="020F0502020204030204" pitchFamily="34" charset="0"/>
              </a:rPr>
              <a:t>Large engineering companies are targets for IP and proprietary data  </a:t>
            </a:r>
          </a:p>
          <a:p>
            <a:pPr lvl="0"/>
            <a:endParaRPr lang="en-US" sz="2000">
              <a:solidFill>
                <a:schemeClr val="bg1"/>
              </a:solidFill>
              <a:effectLst/>
              <a:latin typeface="Century Gothic" panose="020B0502020202020204" pitchFamily="34" charset="0"/>
              <a:ea typeface="Yu Mincho" panose="02020400000000000000" pitchFamily="18" charset="-128"/>
              <a:cs typeface="Calibri" panose="020F0502020204030204" pitchFamily="34" charset="0"/>
            </a:endParaRPr>
          </a:p>
          <a:p>
            <a:pPr lvl="0"/>
            <a:r>
              <a:rPr lang="en-US">
                <a:solidFill>
                  <a:schemeClr val="bg1"/>
                </a:solidFill>
                <a:effectLst/>
                <a:latin typeface="Century Gothic" panose="020B0502020202020204" pitchFamily="34" charset="0"/>
                <a:ea typeface="Yu Mincho" panose="02020400000000000000" pitchFamily="18" charset="-128"/>
                <a:cs typeface="Calibri" panose="020F0502020204030204" pitchFamily="34" charset="0"/>
              </a:rPr>
              <a:t>Trend: Ransomware and data exfiltration malware </a:t>
            </a:r>
          </a:p>
          <a:p>
            <a:pPr lvl="0"/>
            <a:r>
              <a:rPr lang="en-US">
                <a:solidFill>
                  <a:schemeClr val="bg1"/>
                </a:solidFill>
                <a:effectLst/>
                <a:latin typeface="Century Gothic" panose="020B0502020202020204" pitchFamily="34" charset="0"/>
                <a:ea typeface="Yu Mincho" panose="02020400000000000000" pitchFamily="18" charset="-128"/>
                <a:cs typeface="Calibri" panose="020F0502020204030204" pitchFamily="34" charset="0"/>
              </a:rPr>
              <a:t>Target: Sensitive and identity data   </a:t>
            </a:r>
          </a:p>
          <a:p>
            <a:pPr lvl="0"/>
            <a:r>
              <a:rPr lang="en-US" sz="2000">
                <a:solidFill>
                  <a:schemeClr val="bg1"/>
                </a:solidFill>
                <a:effectLst/>
                <a:latin typeface="Century Gothic" panose="020B0502020202020204" pitchFamily="34" charset="0"/>
                <a:ea typeface="Yu Mincho" panose="02020400000000000000" pitchFamily="18" charset="-128"/>
                <a:cs typeface="Calibri" panose="020F0502020204030204" pitchFamily="34" charset="0"/>
              </a:rPr>
              <a:t> </a:t>
            </a:r>
          </a:p>
          <a:p>
            <a:pPr lvl="0"/>
            <a:r>
              <a:rPr lang="en-US" sz="2000" b="1">
                <a:solidFill>
                  <a:schemeClr val="bg1"/>
                </a:solidFill>
                <a:effectLst/>
                <a:latin typeface="Century Gothic" panose="020B0502020202020204" pitchFamily="34" charset="0"/>
                <a:ea typeface="Yu Mincho" panose="02020400000000000000" pitchFamily="18" charset="-128"/>
                <a:cs typeface="Calibri" panose="020F0502020204030204" pitchFamily="34" charset="0"/>
              </a:rPr>
              <a:t>Supply chain of manufacturing, tourism, utility companies are at risk</a:t>
            </a:r>
          </a:p>
          <a:p>
            <a:pPr lvl="0"/>
            <a:endParaRPr lang="en-US" sz="2000">
              <a:solidFill>
                <a:schemeClr val="bg1"/>
              </a:solidFill>
              <a:effectLst/>
              <a:latin typeface="Century Gothic" panose="020B0502020202020204" pitchFamily="34" charset="0"/>
              <a:ea typeface="Yu Mincho" panose="02020400000000000000" pitchFamily="18" charset="-128"/>
              <a:cs typeface="Calibri" panose="020F0502020204030204" pitchFamily="34" charset="0"/>
            </a:endParaRPr>
          </a:p>
          <a:p>
            <a:pPr lvl="0"/>
            <a:r>
              <a:rPr lang="en-US">
                <a:solidFill>
                  <a:schemeClr val="bg1"/>
                </a:solidFill>
                <a:effectLst/>
                <a:latin typeface="Century Gothic" panose="020B0502020202020204" pitchFamily="34" charset="0"/>
                <a:ea typeface="Yu Mincho" panose="02020400000000000000" pitchFamily="18" charset="-128"/>
                <a:cs typeface="Calibri" panose="020F0502020204030204" pitchFamily="34" charset="0"/>
              </a:rPr>
              <a:t>Trend: Multi-Behavioral malware [IT/OT, different operating systems]</a:t>
            </a:r>
          </a:p>
          <a:p>
            <a:pPr lvl="0"/>
            <a:r>
              <a:rPr lang="en-US">
                <a:solidFill>
                  <a:schemeClr val="bg1"/>
                </a:solidFill>
                <a:effectLst/>
                <a:latin typeface="Century Gothic" panose="020B0502020202020204" pitchFamily="34" charset="0"/>
                <a:ea typeface="Yu Mincho" panose="02020400000000000000" pitchFamily="18" charset="-128"/>
                <a:cs typeface="Calibri" panose="020F0502020204030204" pitchFamily="34" charset="0"/>
              </a:rPr>
              <a:t>Target: CII, trade secrets, documents containing proprietary processes </a:t>
            </a:r>
          </a:p>
        </p:txBody>
      </p:sp>
      <p:sp>
        <p:nvSpPr>
          <p:cNvPr id="14" name="Rectangle 13">
            <a:extLst>
              <a:ext uri="{FF2B5EF4-FFF2-40B4-BE49-F238E27FC236}">
                <a16:creationId xmlns:a16="http://schemas.microsoft.com/office/drawing/2014/main" id="{C8F363A1-A38C-4A79-AF7A-FDE4C1E5B81A}"/>
              </a:ext>
            </a:extLst>
          </p:cNvPr>
          <p:cNvSpPr/>
          <p:nvPr/>
        </p:nvSpPr>
        <p:spPr>
          <a:xfrm>
            <a:off x="0" y="0"/>
            <a:ext cx="3732959" cy="6953692"/>
          </a:xfrm>
          <a:prstGeom prst="rect">
            <a:avLst/>
          </a:prstGeom>
          <a:solidFill>
            <a:srgbClr val="13040B">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19A3FA1-7220-45CA-99E6-773FD5D7603E}"/>
              </a:ext>
            </a:extLst>
          </p:cNvPr>
          <p:cNvSpPr txBox="1"/>
          <p:nvPr/>
        </p:nvSpPr>
        <p:spPr>
          <a:xfrm>
            <a:off x="457592" y="3700754"/>
            <a:ext cx="3300529" cy="2554545"/>
          </a:xfrm>
          <a:prstGeom prst="rect">
            <a:avLst/>
          </a:prstGeom>
          <a:noFill/>
        </p:spPr>
        <p:txBody>
          <a:bodyPr wrap="square">
            <a:spAutoFit/>
          </a:bodyPr>
          <a:lstStyle/>
          <a:p>
            <a:pPr lvl="0"/>
            <a:r>
              <a:rPr lang="en-SG" sz="3200" b="1">
                <a:solidFill>
                  <a:schemeClr val="bg1"/>
                </a:solidFill>
                <a:effectLst/>
                <a:latin typeface="Century Gothic" panose="020B0502020202020204" pitchFamily="34" charset="0"/>
                <a:ea typeface="Yu Mincho" panose="02020400000000000000" pitchFamily="18" charset="-128"/>
                <a:cs typeface="Calibri" panose="020F0502020204030204" pitchFamily="34" charset="0"/>
              </a:rPr>
              <a:t>T</a:t>
            </a:r>
            <a:r>
              <a:rPr lang="en-US" sz="3200" b="1">
                <a:solidFill>
                  <a:schemeClr val="bg1"/>
                </a:solidFill>
                <a:effectLst/>
                <a:latin typeface="Century Gothic" panose="020B0502020202020204" pitchFamily="34" charset="0"/>
                <a:ea typeface="Yu Mincho" panose="02020400000000000000" pitchFamily="18" charset="-128"/>
                <a:cs typeface="Calibri" panose="020F0502020204030204" pitchFamily="34" charset="0"/>
              </a:rPr>
              <a:t>rends Observed in the European Th</a:t>
            </a:r>
            <a:r>
              <a:rPr lang="en-US" sz="3200" b="1">
                <a:solidFill>
                  <a:schemeClr val="bg1"/>
                </a:solidFill>
                <a:latin typeface="Century Gothic" panose="020B0502020202020204" pitchFamily="34" charset="0"/>
                <a:ea typeface="Yu Mincho" panose="02020400000000000000" pitchFamily="18" charset="-128"/>
                <a:cs typeface="Calibri" panose="020F0502020204030204" pitchFamily="34" charset="0"/>
              </a:rPr>
              <a:t>reat Landscape</a:t>
            </a:r>
            <a:endParaRPr lang="en-US" sz="3200" b="1">
              <a:solidFill>
                <a:schemeClr val="bg1"/>
              </a:solidFill>
              <a:effectLst/>
              <a:latin typeface="Century Gothic" panose="020B0502020202020204" pitchFamily="34" charset="0"/>
              <a:ea typeface="Yu Mincho" panose="02020400000000000000" pitchFamily="18" charset="-128"/>
              <a:cs typeface="Calibri" panose="020F0502020204030204" pitchFamily="34" charset="0"/>
            </a:endParaRPr>
          </a:p>
        </p:txBody>
      </p:sp>
      <p:pic>
        <p:nvPicPr>
          <p:cNvPr id="16" name="Picture 15" descr="Icon  Description automatically generated with medium confidence">
            <a:extLst>
              <a:ext uri="{FF2B5EF4-FFF2-40B4-BE49-F238E27FC236}">
                <a16:creationId xmlns:a16="http://schemas.microsoft.com/office/drawing/2014/main" id="{12704AE2-17DC-4345-B0CA-F08941D3C6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616" y="386162"/>
            <a:ext cx="1014342" cy="655592"/>
          </a:xfrm>
          <a:prstGeom prst="rect">
            <a:avLst/>
          </a:prstGeom>
        </p:spPr>
      </p:pic>
      <p:pic>
        <p:nvPicPr>
          <p:cNvPr id="8" name="Graphic 7" descr="Badge 5 outline">
            <a:extLst>
              <a:ext uri="{FF2B5EF4-FFF2-40B4-BE49-F238E27FC236}">
                <a16:creationId xmlns:a16="http://schemas.microsoft.com/office/drawing/2014/main" id="{93ADB019-7647-4450-88D5-0B6A13C8AA3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75951" y="2689820"/>
            <a:ext cx="589081" cy="589081"/>
          </a:xfrm>
          <a:prstGeom prst="rect">
            <a:avLst/>
          </a:prstGeom>
        </p:spPr>
      </p:pic>
      <p:pic>
        <p:nvPicPr>
          <p:cNvPr id="9" name="Graphic 8" descr="Badge 6 outline">
            <a:extLst>
              <a:ext uri="{FF2B5EF4-FFF2-40B4-BE49-F238E27FC236}">
                <a16:creationId xmlns:a16="http://schemas.microsoft.com/office/drawing/2014/main" id="{F384C8B8-EB4D-4084-9E7C-A481357C056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73143" y="4346084"/>
            <a:ext cx="589081" cy="589081"/>
          </a:xfrm>
          <a:prstGeom prst="rect">
            <a:avLst/>
          </a:prstGeom>
        </p:spPr>
      </p:pic>
      <p:pic>
        <p:nvPicPr>
          <p:cNvPr id="10" name="Graphic 9" descr="Badge 4 outline">
            <a:extLst>
              <a:ext uri="{FF2B5EF4-FFF2-40B4-BE49-F238E27FC236}">
                <a16:creationId xmlns:a16="http://schemas.microsoft.com/office/drawing/2014/main" id="{1A211C70-9471-435C-978E-8B18059EC3E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946144" y="902518"/>
            <a:ext cx="589081" cy="589081"/>
          </a:xfrm>
          <a:prstGeom prst="rect">
            <a:avLst/>
          </a:prstGeom>
        </p:spPr>
      </p:pic>
    </p:spTree>
    <p:extLst>
      <p:ext uri="{BB962C8B-B14F-4D97-AF65-F5344CB8AC3E}">
        <p14:creationId xmlns:p14="http://schemas.microsoft.com/office/powerpoint/2010/main" val="21837151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vestor Deck Template">
  <a:themeElements>
    <a:clrScheme name="My theme">
      <a:dk1>
        <a:sysClr val="windowText" lastClr="000000"/>
      </a:dk1>
      <a:lt1>
        <a:sysClr val="window" lastClr="FFFFFF"/>
      </a:lt1>
      <a:dk2>
        <a:srgbClr val="000000"/>
      </a:dk2>
      <a:lt2>
        <a:srgbClr val="E7E6E6"/>
      </a:lt2>
      <a:accent1>
        <a:srgbClr val="30053E"/>
      </a:accent1>
      <a:accent2>
        <a:srgbClr val="D6333F"/>
      </a:accent2>
      <a:accent3>
        <a:srgbClr val="75A04A"/>
      </a:accent3>
      <a:accent4>
        <a:srgbClr val="F0C038"/>
      </a:accent4>
      <a:accent5>
        <a:srgbClr val="B8B0B1"/>
      </a:accent5>
      <a:accent6>
        <a:srgbClr val="25A7A4"/>
      </a:accent6>
      <a:hlink>
        <a:srgbClr val="0563C1"/>
      </a:hlink>
      <a:folHlink>
        <a:srgbClr val="0563C1"/>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11A9DC"/>
          </a:solidFill>
          <a:tailEnd type="oval"/>
        </a:ln>
      </a:spPr>
      <a:bodyPr/>
      <a:lstStyle/>
      <a:style>
        <a:lnRef idx="1">
          <a:schemeClr val="accent1"/>
        </a:lnRef>
        <a:fillRef idx="0">
          <a:schemeClr val="accent1"/>
        </a:fillRef>
        <a:effectRef idx="0">
          <a:schemeClr val="accent1"/>
        </a:effectRef>
        <a:fontRef idx="minor">
          <a:schemeClr val="tx1"/>
        </a:fontRef>
      </a:style>
    </a:lnDef>
    <a:txDef>
      <a:spPr/>
      <a:bodyPr wrap="square" lIns="47625" tIns="47625" rIns="47625" bIns="47625" rtlCol="0" anchor="t">
        <a:noAutofit/>
      </a:bodyPr>
      <a:lstStyle>
        <a:defPPr algn="l">
          <a:defRPr sz="1200" baseline="0" dirty="0">
            <a:latin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Investor Deck Template">
  <a:themeElements>
    <a:clrScheme name="My theme">
      <a:dk1>
        <a:sysClr val="windowText" lastClr="000000"/>
      </a:dk1>
      <a:lt1>
        <a:sysClr val="window" lastClr="FFFFFF"/>
      </a:lt1>
      <a:dk2>
        <a:srgbClr val="000000"/>
      </a:dk2>
      <a:lt2>
        <a:srgbClr val="E7E6E6"/>
      </a:lt2>
      <a:accent1>
        <a:srgbClr val="30053E"/>
      </a:accent1>
      <a:accent2>
        <a:srgbClr val="D6333F"/>
      </a:accent2>
      <a:accent3>
        <a:srgbClr val="75A04A"/>
      </a:accent3>
      <a:accent4>
        <a:srgbClr val="F0C038"/>
      </a:accent4>
      <a:accent5>
        <a:srgbClr val="B8B0B1"/>
      </a:accent5>
      <a:accent6>
        <a:srgbClr val="25A7A4"/>
      </a:accent6>
      <a:hlink>
        <a:srgbClr val="0563C1"/>
      </a:hlink>
      <a:folHlink>
        <a:srgbClr val="0563C1"/>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11A9DC"/>
          </a:solidFill>
          <a:tailEnd type="oval"/>
        </a:ln>
      </a:spPr>
      <a:bodyPr/>
      <a:lstStyle/>
      <a:style>
        <a:lnRef idx="1">
          <a:schemeClr val="accent1"/>
        </a:lnRef>
        <a:fillRef idx="0">
          <a:schemeClr val="accent1"/>
        </a:fillRef>
        <a:effectRef idx="0">
          <a:schemeClr val="accent1"/>
        </a:effectRef>
        <a:fontRef idx="minor">
          <a:schemeClr val="tx1"/>
        </a:fontRef>
      </a:style>
    </a:lnDef>
    <a:txDef>
      <a:spPr/>
      <a:bodyPr wrap="square" lIns="47625" tIns="47625" rIns="47625" bIns="47625" rtlCol="0" anchor="t">
        <a:noAutofit/>
      </a:bodyPr>
      <a:lstStyle>
        <a:defPPr algn="l">
          <a:defRPr sz="1200" baseline="0" dirty="0">
            <a:latin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1BCF253CCB0B40BEDF5FB6A6E244D8" ma:contentTypeVersion="15" ma:contentTypeDescription="Create a new document." ma:contentTypeScope="" ma:versionID="9e300b261cc1d178043d161d3c6540d0">
  <xsd:schema xmlns:xsd="http://www.w3.org/2001/XMLSchema" xmlns:xs="http://www.w3.org/2001/XMLSchema" xmlns:p="http://schemas.microsoft.com/office/2006/metadata/properties" xmlns:ns2="b28f7c29-90f3-4450-ba9c-d64df0d96459" xmlns:ns3="6a268918-6763-429e-80b1-7272f3bb7afc" targetNamespace="http://schemas.microsoft.com/office/2006/metadata/properties" ma:root="true" ma:fieldsID="405ee2a4975058d8201871dd78276399" ns2:_="" ns3:_="">
    <xsd:import namespace="b28f7c29-90f3-4450-ba9c-d64df0d96459"/>
    <xsd:import namespace="6a268918-6763-429e-80b1-7272f3bb7af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8f7c29-90f3-4450-ba9c-d64df0d964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7e22e4b-966a-4368-86bf-87a7daa42dc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a268918-6763-429e-80b1-7272f3bb7af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a9349dd-00ce-4a43-a2c6-9082818bad95}" ma:internalName="TaxCatchAll" ma:showField="CatchAllData" ma:web="6a268918-6763-429e-80b1-7272f3bb7a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a268918-6763-429e-80b1-7272f3bb7afc" xsi:nil="true"/>
    <lcf76f155ced4ddcb4097134ff3c332f xmlns="b28f7c29-90f3-4450-ba9c-d64df0d9645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B9E341-F56E-4D8F-945C-AE0B141F11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8f7c29-90f3-4450-ba9c-d64df0d96459"/>
    <ds:schemaRef ds:uri="6a268918-6763-429e-80b1-7272f3bb7a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8DFCA96-5680-4947-9CC5-30F42D6B747A}">
  <ds:schemaRefs>
    <ds:schemaRef ds:uri="b28f7c29-90f3-4450-ba9c-d64df0d96459"/>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purl.org/dc/dcmitype/"/>
    <ds:schemaRef ds:uri="http://schemas.openxmlformats.org/package/2006/metadata/core-properties"/>
    <ds:schemaRef ds:uri="6a268918-6763-429e-80b1-7272f3bb7afc"/>
    <ds:schemaRef ds:uri="http://www.w3.org/XML/1998/namespace"/>
    <ds:schemaRef ds:uri="http://purl.org/dc/terms/"/>
  </ds:schemaRefs>
</ds:datastoreItem>
</file>

<file path=customXml/itemProps3.xml><?xml version="1.0" encoding="utf-8"?>
<ds:datastoreItem xmlns:ds="http://schemas.openxmlformats.org/officeDocument/2006/customXml" ds:itemID="{BB4B0B17-B054-4D0D-997F-DB72F7AA3B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2347</Words>
  <Application>Microsoft Office PowerPoint</Application>
  <PresentationFormat>Breitbild</PresentationFormat>
  <Paragraphs>286</Paragraphs>
  <Slides>21</Slides>
  <Notes>7</Notes>
  <HiddenSlides>0</HiddenSlides>
  <MMClips>0</MMClips>
  <ScaleCrop>false</ScaleCrop>
  <HeadingPairs>
    <vt:vector size="6" baseType="variant">
      <vt:variant>
        <vt:lpstr>Verwendete Schriftarten</vt:lpstr>
      </vt:variant>
      <vt:variant>
        <vt:i4>8</vt:i4>
      </vt:variant>
      <vt:variant>
        <vt:lpstr>Design</vt:lpstr>
      </vt:variant>
      <vt:variant>
        <vt:i4>3</vt:i4>
      </vt:variant>
      <vt:variant>
        <vt:lpstr>Folientitel</vt:lpstr>
      </vt:variant>
      <vt:variant>
        <vt:i4>21</vt:i4>
      </vt:variant>
    </vt:vector>
  </HeadingPairs>
  <TitlesOfParts>
    <vt:vector size="32" baseType="lpstr">
      <vt:lpstr>-apple-system</vt:lpstr>
      <vt:lpstr>Arial</vt:lpstr>
      <vt:lpstr>Calibri</vt:lpstr>
      <vt:lpstr>Calibri Light</vt:lpstr>
      <vt:lpstr>Century Gothic</vt:lpstr>
      <vt:lpstr>Palatino Linotype</vt:lpstr>
      <vt:lpstr>Sulphur Point</vt:lpstr>
      <vt:lpstr>Wingdings</vt:lpstr>
      <vt:lpstr>Office Theme</vt:lpstr>
      <vt:lpstr>Investor Deck Template</vt:lpstr>
      <vt:lpstr>1_Investor Deck Template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CYFIRMA Presentation</dc:title>
  <dc:creator>saurabh@cyfirma.com</dc:creator>
  <cp:lastModifiedBy>Dirk Wahlefeld</cp:lastModifiedBy>
  <cp:revision>2</cp:revision>
  <dcterms:created xsi:type="dcterms:W3CDTF">2021-01-15T09:36:46Z</dcterms:created>
  <dcterms:modified xsi:type="dcterms:W3CDTF">2022-09-07T10:39:21Z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0x010100831BCF253CCB0B40BEDF5FB6A6E244D8</vt:lpwstr>
  </property>
  <property fmtid="{D5CDD505-2E9C-101B-9397-08002B2CF9AE}" pid="3" name="MediaServiceImageTags">
    <vt:lpwstr/>
  </property>
</Properties>
</file>