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91" r:id="rId5"/>
    <p:sldMasterId id="2147483703" r:id="rId6"/>
    <p:sldMasterId id="2147483705" r:id="rId7"/>
  </p:sldMasterIdLst>
  <p:notesMasterIdLst>
    <p:notesMasterId r:id="rId22"/>
  </p:notesMasterIdLst>
  <p:sldIdLst>
    <p:sldId id="2142532348" r:id="rId8"/>
    <p:sldId id="2142532300" r:id="rId9"/>
    <p:sldId id="2142532375" r:id="rId10"/>
    <p:sldId id="2142532301" r:id="rId11"/>
    <p:sldId id="2142532364" r:id="rId12"/>
    <p:sldId id="566" r:id="rId13"/>
    <p:sldId id="309" r:id="rId14"/>
    <p:sldId id="2142532373" r:id="rId15"/>
    <p:sldId id="2142532370" r:id="rId16"/>
    <p:sldId id="2142532293" r:id="rId17"/>
    <p:sldId id="499" r:id="rId18"/>
    <p:sldId id="2142532297" r:id="rId19"/>
    <p:sldId id="2142532350" r:id="rId20"/>
    <p:sldId id="27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2734C40-4AA7-4B2C-9288-911E22DE5E73}">
          <p14:sldIdLst>
            <p14:sldId id="2142532348"/>
            <p14:sldId id="2142532300"/>
            <p14:sldId id="2142532375"/>
            <p14:sldId id="2142532301"/>
            <p14:sldId id="2142532364"/>
            <p14:sldId id="566"/>
            <p14:sldId id="309"/>
            <p14:sldId id="2142532373"/>
            <p14:sldId id="2142532370"/>
            <p14:sldId id="2142532293"/>
            <p14:sldId id="499"/>
            <p14:sldId id="2142532297"/>
            <p14:sldId id="2142532350"/>
            <p14:sldId id="271"/>
          </p14:sldIdLst>
        </p14:section>
        <p14:section name="International Vendor Lineup" id="{5BA4E44C-4D32-4E74-9EA9-E8F77A8C46D3}">
          <p14:sldIdLst/>
        </p14:section>
        <p14:section name="Business Process Management" id="{C2344505-6CC6-4667-9592-2BED26C30889}">
          <p14:sldIdLst/>
        </p14:section>
        <p14:section name="Prianto Germany" id="{46837EF8-82D0-4098-8441-A30432DE3209}">
          <p14:sldIdLst/>
        </p14:section>
        <p14:section name="Services" id="{84CF7879-C09C-46A5-AE66-9188CDD9F145}">
          <p14:sldIdLst/>
        </p14:section>
        <p14:section name="Solutions" id="{9BF085FE-6C41-43F8-B26C-3704BC49CEEE}">
          <p14:sldIdLst/>
        </p14:section>
        <p14:section name="Contact Details" id="{F2A5F136-A8C5-4DDD-BCB0-B350C0D65831}">
          <p14:sldIdLst/>
        </p14:section>
        <p14:section name="International Vendor Lineup" id="{F2F93B8F-1CE5-485F-B414-991FF7C875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a Peter" initials="LP" lastIdx="6" clrIdx="0">
    <p:extLst>
      <p:ext uri="{19B8F6BF-5375-455C-9EA6-DF929625EA0E}">
        <p15:presenceInfo xmlns:p15="http://schemas.microsoft.com/office/powerpoint/2012/main" userId="S::lea.peter@prianto.com::be186e05-fff6-41da-9aec-168b436e82b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953"/>
    <a:srgbClr val="F7931F"/>
    <a:srgbClr val="E4E4E4"/>
    <a:srgbClr val="00020C"/>
    <a:srgbClr val="F99010"/>
    <a:srgbClr val="2B5770"/>
    <a:srgbClr val="FFFFFF"/>
    <a:srgbClr val="000D27"/>
    <a:srgbClr val="031428"/>
    <a:srgbClr val="F2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B1A97A-D656-4020-94FC-7224AA7D162F}" v="6" dt="2024-05-21T07:11:54.0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741" autoAdjust="0"/>
  </p:normalViewPr>
  <p:slideViewPr>
    <p:cSldViewPr snapToGrid="0">
      <p:cViewPr>
        <p:scale>
          <a:sx n="72" d="100"/>
          <a:sy n="72" d="100"/>
        </p:scale>
        <p:origin x="813" y="39"/>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ér Urzica" userId="3102c2f7-23f5-43fd-9a79-3fec14a1d126" providerId="ADAL" clId="{ADB1A97A-D656-4020-94FC-7224AA7D162F}"/>
    <pc:docChg chg="undo custSel delSld modSld sldOrd modSection">
      <pc:chgData name="Olivér Urzica" userId="3102c2f7-23f5-43fd-9a79-3fec14a1d126" providerId="ADAL" clId="{ADB1A97A-D656-4020-94FC-7224AA7D162F}" dt="2024-05-21T10:38:16.371" v="656" actId="47"/>
      <pc:docMkLst>
        <pc:docMk/>
      </pc:docMkLst>
      <pc:sldChg chg="modSp mod">
        <pc:chgData name="Olivér Urzica" userId="3102c2f7-23f5-43fd-9a79-3fec14a1d126" providerId="ADAL" clId="{ADB1A97A-D656-4020-94FC-7224AA7D162F}" dt="2024-05-21T10:34:50.786" v="616" actId="14100"/>
        <pc:sldMkLst>
          <pc:docMk/>
          <pc:sldMk cId="2116302824" sldId="271"/>
        </pc:sldMkLst>
        <pc:spChg chg="mod">
          <ac:chgData name="Olivér Urzica" userId="3102c2f7-23f5-43fd-9a79-3fec14a1d126" providerId="ADAL" clId="{ADB1A97A-D656-4020-94FC-7224AA7D162F}" dt="2024-05-21T10:34:50.786" v="616" actId="14100"/>
          <ac:spMkLst>
            <pc:docMk/>
            <pc:sldMk cId="2116302824" sldId="271"/>
            <ac:spMk id="7" creationId="{AAF5A295-0564-C443-5990-29CCD29A81B5}"/>
          </ac:spMkLst>
        </pc:spChg>
      </pc:sldChg>
      <pc:sldChg chg="modSp mod">
        <pc:chgData name="Olivér Urzica" userId="3102c2f7-23f5-43fd-9a79-3fec14a1d126" providerId="ADAL" clId="{ADB1A97A-D656-4020-94FC-7224AA7D162F}" dt="2024-05-21T10:20:34.339" v="466" actId="20577"/>
        <pc:sldMkLst>
          <pc:docMk/>
          <pc:sldMk cId="679372826" sldId="566"/>
        </pc:sldMkLst>
        <pc:spChg chg="mod">
          <ac:chgData name="Olivér Urzica" userId="3102c2f7-23f5-43fd-9a79-3fec14a1d126" providerId="ADAL" clId="{ADB1A97A-D656-4020-94FC-7224AA7D162F}" dt="2024-05-21T10:20:34.339" v="466" actId="20577"/>
          <ac:spMkLst>
            <pc:docMk/>
            <pc:sldMk cId="679372826" sldId="566"/>
            <ac:spMk id="5" creationId="{43FBB821-9C7D-52A8-A37D-AE5BB2C1D083}"/>
          </ac:spMkLst>
        </pc:spChg>
      </pc:sldChg>
      <pc:sldChg chg="ord">
        <pc:chgData name="Olivér Urzica" userId="3102c2f7-23f5-43fd-9a79-3fec14a1d126" providerId="ADAL" clId="{ADB1A97A-D656-4020-94FC-7224AA7D162F}" dt="2024-05-21T07:14:55.088" v="20"/>
        <pc:sldMkLst>
          <pc:docMk/>
          <pc:sldMk cId="348932677" sldId="2142532293"/>
        </pc:sldMkLst>
      </pc:sldChg>
      <pc:sldChg chg="modSp mod ord">
        <pc:chgData name="Olivér Urzica" userId="3102c2f7-23f5-43fd-9a79-3fec14a1d126" providerId="ADAL" clId="{ADB1A97A-D656-4020-94FC-7224AA7D162F}" dt="2024-05-21T10:01:12.530" v="225" actId="20577"/>
        <pc:sldMkLst>
          <pc:docMk/>
          <pc:sldMk cId="1821600136" sldId="2142532301"/>
        </pc:sldMkLst>
        <pc:spChg chg="mod">
          <ac:chgData name="Olivér Urzica" userId="3102c2f7-23f5-43fd-9a79-3fec14a1d126" providerId="ADAL" clId="{ADB1A97A-D656-4020-94FC-7224AA7D162F}" dt="2024-05-21T10:01:12.530" v="225" actId="20577"/>
          <ac:spMkLst>
            <pc:docMk/>
            <pc:sldMk cId="1821600136" sldId="2142532301"/>
            <ac:spMk id="2" creationId="{174A8564-D463-DDD1-0896-873F65B80D4F}"/>
          </ac:spMkLst>
        </pc:spChg>
        <pc:spChg chg="mod">
          <ac:chgData name="Olivér Urzica" userId="3102c2f7-23f5-43fd-9a79-3fec14a1d126" providerId="ADAL" clId="{ADB1A97A-D656-4020-94FC-7224AA7D162F}" dt="2024-05-21T09:56:19.396" v="204" actId="20577"/>
          <ac:spMkLst>
            <pc:docMk/>
            <pc:sldMk cId="1821600136" sldId="2142532301"/>
            <ac:spMk id="2152" creationId="{E8FBEC76-5A3D-D447-3E25-D97DA417624A}"/>
          </ac:spMkLst>
        </pc:spChg>
        <pc:spChg chg="mod">
          <ac:chgData name="Olivér Urzica" userId="3102c2f7-23f5-43fd-9a79-3fec14a1d126" providerId="ADAL" clId="{ADB1A97A-D656-4020-94FC-7224AA7D162F}" dt="2024-05-21T09:56:00.629" v="201" actId="20577"/>
          <ac:spMkLst>
            <pc:docMk/>
            <pc:sldMk cId="1821600136" sldId="2142532301"/>
            <ac:spMk id="2155" creationId="{18054CE3-CE92-A8BB-67C2-0B2993435A5D}"/>
          </ac:spMkLst>
        </pc:spChg>
        <pc:spChg chg="mod">
          <ac:chgData name="Olivér Urzica" userId="3102c2f7-23f5-43fd-9a79-3fec14a1d126" providerId="ADAL" clId="{ADB1A97A-D656-4020-94FC-7224AA7D162F}" dt="2024-05-21T10:00:45.403" v="222" actId="20577"/>
          <ac:spMkLst>
            <pc:docMk/>
            <pc:sldMk cId="1821600136" sldId="2142532301"/>
            <ac:spMk id="2158" creationId="{918F5731-2666-CE38-148D-9A88D16F3A33}"/>
          </ac:spMkLst>
        </pc:spChg>
        <pc:spChg chg="mod">
          <ac:chgData name="Olivér Urzica" userId="3102c2f7-23f5-43fd-9a79-3fec14a1d126" providerId="ADAL" clId="{ADB1A97A-D656-4020-94FC-7224AA7D162F}" dt="2024-05-21T10:01:04.700" v="224" actId="20577"/>
          <ac:spMkLst>
            <pc:docMk/>
            <pc:sldMk cId="1821600136" sldId="2142532301"/>
            <ac:spMk id="2161" creationId="{2284E57D-F464-0781-E545-CD455C8E0804}"/>
          </ac:spMkLst>
        </pc:spChg>
        <pc:spChg chg="mod">
          <ac:chgData name="Olivér Urzica" userId="3102c2f7-23f5-43fd-9a79-3fec14a1d126" providerId="ADAL" clId="{ADB1A97A-D656-4020-94FC-7224AA7D162F}" dt="2024-05-21T09:55:25.136" v="197"/>
          <ac:spMkLst>
            <pc:docMk/>
            <pc:sldMk cId="1821600136" sldId="2142532301"/>
            <ac:spMk id="2164" creationId="{D5252BC4-D417-8BC3-FF37-A9C10E771B62}"/>
          </ac:spMkLst>
        </pc:spChg>
        <pc:spChg chg="mod">
          <ac:chgData name="Olivér Urzica" userId="3102c2f7-23f5-43fd-9a79-3fec14a1d126" providerId="ADAL" clId="{ADB1A97A-D656-4020-94FC-7224AA7D162F}" dt="2024-05-21T10:00:31.640" v="220" actId="20577"/>
          <ac:spMkLst>
            <pc:docMk/>
            <pc:sldMk cId="1821600136" sldId="2142532301"/>
            <ac:spMk id="2167" creationId="{F799314C-FC69-7FEE-9A95-23E55E165DE5}"/>
          </ac:spMkLst>
        </pc:spChg>
        <pc:spChg chg="mod">
          <ac:chgData name="Olivér Urzica" userId="3102c2f7-23f5-43fd-9a79-3fec14a1d126" providerId="ADAL" clId="{ADB1A97A-D656-4020-94FC-7224AA7D162F}" dt="2024-05-21T09:55:44.052" v="199" actId="20577"/>
          <ac:spMkLst>
            <pc:docMk/>
            <pc:sldMk cId="1821600136" sldId="2142532301"/>
            <ac:spMk id="2170" creationId="{515198C0-95F7-80C9-F4E7-C62A23DECC85}"/>
          </ac:spMkLst>
        </pc:spChg>
        <pc:spChg chg="mod">
          <ac:chgData name="Olivér Urzica" userId="3102c2f7-23f5-43fd-9a79-3fec14a1d126" providerId="ADAL" clId="{ADB1A97A-D656-4020-94FC-7224AA7D162F}" dt="2024-05-21T09:55:12.210" v="196" actId="20577"/>
          <ac:spMkLst>
            <pc:docMk/>
            <pc:sldMk cId="1821600136" sldId="2142532301"/>
            <ac:spMk id="2173" creationId="{445CE067-8505-5ACD-AB2B-8AB9635DB0C6}"/>
          </ac:spMkLst>
        </pc:spChg>
      </pc:sldChg>
      <pc:sldChg chg="modSp mod">
        <pc:chgData name="Olivér Urzica" userId="3102c2f7-23f5-43fd-9a79-3fec14a1d126" providerId="ADAL" clId="{ADB1A97A-D656-4020-94FC-7224AA7D162F}" dt="2024-05-21T10:37:32.632" v="654" actId="1037"/>
        <pc:sldMkLst>
          <pc:docMk/>
          <pc:sldMk cId="4029413572" sldId="2142532348"/>
        </pc:sldMkLst>
        <pc:spChg chg="mod">
          <ac:chgData name="Olivér Urzica" userId="3102c2f7-23f5-43fd-9a79-3fec14a1d126" providerId="ADAL" clId="{ADB1A97A-D656-4020-94FC-7224AA7D162F}" dt="2024-05-21T10:37:32.632" v="654" actId="1037"/>
          <ac:spMkLst>
            <pc:docMk/>
            <pc:sldMk cId="4029413572" sldId="2142532348"/>
            <ac:spMk id="4" creationId="{4FDF5AE1-12AA-4419-FC41-BC5A0480B1F0}"/>
          </ac:spMkLst>
        </pc:spChg>
        <pc:spChg chg="mod">
          <ac:chgData name="Olivér Urzica" userId="3102c2f7-23f5-43fd-9a79-3fec14a1d126" providerId="ADAL" clId="{ADB1A97A-D656-4020-94FC-7224AA7D162F}" dt="2024-05-21T10:37:32.632" v="654" actId="1037"/>
          <ac:spMkLst>
            <pc:docMk/>
            <pc:sldMk cId="4029413572" sldId="2142532348"/>
            <ac:spMk id="5" creationId="{BD8D708D-015E-5072-2F47-F4872DBC5029}"/>
          </ac:spMkLst>
        </pc:spChg>
        <pc:spChg chg="mod">
          <ac:chgData name="Olivér Urzica" userId="3102c2f7-23f5-43fd-9a79-3fec14a1d126" providerId="ADAL" clId="{ADB1A97A-D656-4020-94FC-7224AA7D162F}" dt="2024-05-21T10:37:26.653" v="644" actId="1037"/>
          <ac:spMkLst>
            <pc:docMk/>
            <pc:sldMk cId="4029413572" sldId="2142532348"/>
            <ac:spMk id="6" creationId="{87CFDB03-276D-1778-C90E-A178C68F71C0}"/>
          </ac:spMkLst>
        </pc:spChg>
        <pc:picChg chg="mod">
          <ac:chgData name="Olivér Urzica" userId="3102c2f7-23f5-43fd-9a79-3fec14a1d126" providerId="ADAL" clId="{ADB1A97A-D656-4020-94FC-7224AA7D162F}" dt="2024-05-21T10:37:32.632" v="654" actId="1037"/>
          <ac:picMkLst>
            <pc:docMk/>
            <pc:sldMk cId="4029413572" sldId="2142532348"/>
            <ac:picMk id="2" creationId="{B5572B52-33D2-BE20-5145-3CBE433805D2}"/>
          </ac:picMkLst>
        </pc:picChg>
      </pc:sldChg>
      <pc:sldChg chg="addSp delSp modSp mod ord">
        <pc:chgData name="Olivér Urzica" userId="3102c2f7-23f5-43fd-9a79-3fec14a1d126" providerId="ADAL" clId="{ADB1A97A-D656-4020-94FC-7224AA7D162F}" dt="2024-05-21T10:33:22.410" v="584"/>
        <pc:sldMkLst>
          <pc:docMk/>
          <pc:sldMk cId="2144741153" sldId="2142532364"/>
        </pc:sldMkLst>
        <pc:spChg chg="del">
          <ac:chgData name="Olivér Urzica" userId="3102c2f7-23f5-43fd-9a79-3fec14a1d126" providerId="ADAL" clId="{ADB1A97A-D656-4020-94FC-7224AA7D162F}" dt="2024-05-21T10:04:51.801" v="249" actId="478"/>
          <ac:spMkLst>
            <pc:docMk/>
            <pc:sldMk cId="2144741153" sldId="2142532364"/>
            <ac:spMk id="2" creationId="{4EA4D773-0EF3-39AE-A4CE-98FE5665BE9A}"/>
          </ac:spMkLst>
        </pc:spChg>
        <pc:spChg chg="mod ord">
          <ac:chgData name="Olivér Urzica" userId="3102c2f7-23f5-43fd-9a79-3fec14a1d126" providerId="ADAL" clId="{ADB1A97A-D656-4020-94FC-7224AA7D162F}" dt="2024-05-21T10:30:54.590" v="556" actId="1076"/>
          <ac:spMkLst>
            <pc:docMk/>
            <pc:sldMk cId="2144741153" sldId="2142532364"/>
            <ac:spMk id="3" creationId="{7DE7DD35-41D1-70EA-7ACC-6A9AC3ACBA80}"/>
          </ac:spMkLst>
        </pc:spChg>
        <pc:spChg chg="del">
          <ac:chgData name="Olivér Urzica" userId="3102c2f7-23f5-43fd-9a79-3fec14a1d126" providerId="ADAL" clId="{ADB1A97A-D656-4020-94FC-7224AA7D162F}" dt="2024-05-21T10:04:51.801" v="249" actId="478"/>
          <ac:spMkLst>
            <pc:docMk/>
            <pc:sldMk cId="2144741153" sldId="2142532364"/>
            <ac:spMk id="4" creationId="{06DC3059-923F-9D83-F3EA-38573D6B6C8B}"/>
          </ac:spMkLst>
        </pc:spChg>
        <pc:picChg chg="add del mod">
          <ac:chgData name="Olivér Urzica" userId="3102c2f7-23f5-43fd-9a79-3fec14a1d126" providerId="ADAL" clId="{ADB1A97A-D656-4020-94FC-7224AA7D162F}" dt="2024-05-21T10:06:19.985" v="262" actId="478"/>
          <ac:picMkLst>
            <pc:docMk/>
            <pc:sldMk cId="2144741153" sldId="2142532364"/>
            <ac:picMk id="6" creationId="{AD5370B5-0532-4DFE-92DE-DB512FDA12B3}"/>
          </ac:picMkLst>
        </pc:picChg>
        <pc:picChg chg="del">
          <ac:chgData name="Olivér Urzica" userId="3102c2f7-23f5-43fd-9a79-3fec14a1d126" providerId="ADAL" clId="{ADB1A97A-D656-4020-94FC-7224AA7D162F}" dt="2024-05-21T10:04:41.011" v="245" actId="478"/>
          <ac:picMkLst>
            <pc:docMk/>
            <pc:sldMk cId="2144741153" sldId="2142532364"/>
            <ac:picMk id="8" creationId="{32793F80-314B-3D24-15F1-CCDF913ADE59}"/>
          </ac:picMkLst>
        </pc:picChg>
        <pc:picChg chg="add mod modCrop">
          <ac:chgData name="Olivér Urzica" userId="3102c2f7-23f5-43fd-9a79-3fec14a1d126" providerId="ADAL" clId="{ADB1A97A-D656-4020-94FC-7224AA7D162F}" dt="2024-05-21T10:30:58.079" v="575" actId="1037"/>
          <ac:picMkLst>
            <pc:docMk/>
            <pc:sldMk cId="2144741153" sldId="2142532364"/>
            <ac:picMk id="9" creationId="{6A586B29-1450-A89F-F912-AA7581869375}"/>
          </ac:picMkLst>
        </pc:picChg>
        <pc:picChg chg="add mod modCrop">
          <ac:chgData name="Olivér Urzica" userId="3102c2f7-23f5-43fd-9a79-3fec14a1d126" providerId="ADAL" clId="{ADB1A97A-D656-4020-94FC-7224AA7D162F}" dt="2024-05-21T10:30:58.079" v="575" actId="1037"/>
          <ac:picMkLst>
            <pc:docMk/>
            <pc:sldMk cId="2144741153" sldId="2142532364"/>
            <ac:picMk id="11" creationId="{1C5D93C7-EB8C-A7F7-E775-85BD13971FE9}"/>
          </ac:picMkLst>
        </pc:picChg>
        <pc:picChg chg="add del mod">
          <ac:chgData name="Olivér Urzica" userId="3102c2f7-23f5-43fd-9a79-3fec14a1d126" providerId="ADAL" clId="{ADB1A97A-D656-4020-94FC-7224AA7D162F}" dt="2024-05-21T10:30:48.756" v="555" actId="478"/>
          <ac:picMkLst>
            <pc:docMk/>
            <pc:sldMk cId="2144741153" sldId="2142532364"/>
            <ac:picMk id="1026" creationId="{D364B493-DB68-00AF-05C5-BB6378008090}"/>
          </ac:picMkLst>
        </pc:picChg>
        <pc:picChg chg="add mod">
          <ac:chgData name="Olivér Urzica" userId="3102c2f7-23f5-43fd-9a79-3fec14a1d126" providerId="ADAL" clId="{ADB1A97A-D656-4020-94FC-7224AA7D162F}" dt="2024-05-21T10:33:22.410" v="584"/>
          <ac:picMkLst>
            <pc:docMk/>
            <pc:sldMk cId="2144741153" sldId="2142532364"/>
            <ac:picMk id="1028" creationId="{4016B854-B5DD-5DA3-9BB0-C3E5A67AE213}"/>
          </ac:picMkLst>
        </pc:picChg>
      </pc:sldChg>
      <pc:sldChg chg="addSp modSp del">
        <pc:chgData name="Olivér Urzica" userId="3102c2f7-23f5-43fd-9a79-3fec14a1d126" providerId="ADAL" clId="{ADB1A97A-D656-4020-94FC-7224AA7D162F}" dt="2024-05-21T07:12:47.660" v="3" actId="47"/>
        <pc:sldMkLst>
          <pc:docMk/>
          <pc:sldMk cId="1643983217" sldId="2142532365"/>
        </pc:sldMkLst>
        <pc:spChg chg="mod">
          <ac:chgData name="Olivér Urzica" userId="3102c2f7-23f5-43fd-9a79-3fec14a1d126" providerId="ADAL" clId="{ADB1A97A-D656-4020-94FC-7224AA7D162F}" dt="2024-05-21T07:11:48.690" v="0" actId="1076"/>
          <ac:spMkLst>
            <pc:docMk/>
            <pc:sldMk cId="1643983217" sldId="2142532365"/>
            <ac:spMk id="6" creationId="{94F68528-7105-E046-9D9A-11EEC5E2B681}"/>
          </ac:spMkLst>
        </pc:spChg>
        <pc:spChg chg="add mod">
          <ac:chgData name="Olivér Urzica" userId="3102c2f7-23f5-43fd-9a79-3fec14a1d126" providerId="ADAL" clId="{ADB1A97A-D656-4020-94FC-7224AA7D162F}" dt="2024-05-21T07:11:50.184" v="1"/>
          <ac:spMkLst>
            <pc:docMk/>
            <pc:sldMk cId="1643983217" sldId="2142532365"/>
            <ac:spMk id="8" creationId="{C7D3BB59-7F21-9B85-AE08-8A1ED94CEE2C}"/>
          </ac:spMkLst>
        </pc:spChg>
        <pc:spChg chg="add mod">
          <ac:chgData name="Olivér Urzica" userId="3102c2f7-23f5-43fd-9a79-3fec14a1d126" providerId="ADAL" clId="{ADB1A97A-D656-4020-94FC-7224AA7D162F}" dt="2024-05-21T07:11:50.184" v="1"/>
          <ac:spMkLst>
            <pc:docMk/>
            <pc:sldMk cId="1643983217" sldId="2142532365"/>
            <ac:spMk id="9" creationId="{59E5E2BF-C7E4-F433-D165-939759D09061}"/>
          </ac:spMkLst>
        </pc:spChg>
        <pc:spChg chg="add mod">
          <ac:chgData name="Olivér Urzica" userId="3102c2f7-23f5-43fd-9a79-3fec14a1d126" providerId="ADAL" clId="{ADB1A97A-D656-4020-94FC-7224AA7D162F}" dt="2024-05-21T07:11:50.184" v="1"/>
          <ac:spMkLst>
            <pc:docMk/>
            <pc:sldMk cId="1643983217" sldId="2142532365"/>
            <ac:spMk id="10" creationId="{5677D661-37DB-1967-CBDC-DAE8A89C8707}"/>
          </ac:spMkLst>
        </pc:spChg>
        <pc:spChg chg="add mod">
          <ac:chgData name="Olivér Urzica" userId="3102c2f7-23f5-43fd-9a79-3fec14a1d126" providerId="ADAL" clId="{ADB1A97A-D656-4020-94FC-7224AA7D162F}" dt="2024-05-21T07:11:50.184" v="1"/>
          <ac:spMkLst>
            <pc:docMk/>
            <pc:sldMk cId="1643983217" sldId="2142532365"/>
            <ac:spMk id="11" creationId="{E81EA859-C6CC-9DF6-282A-4D68EC5E363A}"/>
          </ac:spMkLst>
        </pc:spChg>
        <pc:spChg chg="add mod">
          <ac:chgData name="Olivér Urzica" userId="3102c2f7-23f5-43fd-9a79-3fec14a1d126" providerId="ADAL" clId="{ADB1A97A-D656-4020-94FC-7224AA7D162F}" dt="2024-05-21T07:11:50.184" v="1"/>
          <ac:spMkLst>
            <pc:docMk/>
            <pc:sldMk cId="1643983217" sldId="2142532365"/>
            <ac:spMk id="12" creationId="{B8478897-F909-D5A0-E6FA-8875EF2DEA63}"/>
          </ac:spMkLst>
        </pc:spChg>
        <pc:spChg chg="mod">
          <ac:chgData name="Olivér Urzica" userId="3102c2f7-23f5-43fd-9a79-3fec14a1d126" providerId="ADAL" clId="{ADB1A97A-D656-4020-94FC-7224AA7D162F}" dt="2024-05-21T07:11:50.184" v="1"/>
          <ac:spMkLst>
            <pc:docMk/>
            <pc:sldMk cId="1643983217" sldId="2142532365"/>
            <ac:spMk id="14" creationId="{94837392-00FC-445B-3E83-1478314B6541}"/>
          </ac:spMkLst>
        </pc:spChg>
        <pc:spChg chg="mod">
          <ac:chgData name="Olivér Urzica" userId="3102c2f7-23f5-43fd-9a79-3fec14a1d126" providerId="ADAL" clId="{ADB1A97A-D656-4020-94FC-7224AA7D162F}" dt="2024-05-21T07:11:50.184" v="1"/>
          <ac:spMkLst>
            <pc:docMk/>
            <pc:sldMk cId="1643983217" sldId="2142532365"/>
            <ac:spMk id="15" creationId="{2ECAFD0F-850F-08D7-F41D-5B064F921413}"/>
          </ac:spMkLst>
        </pc:spChg>
        <pc:spChg chg="mod">
          <ac:chgData name="Olivér Urzica" userId="3102c2f7-23f5-43fd-9a79-3fec14a1d126" providerId="ADAL" clId="{ADB1A97A-D656-4020-94FC-7224AA7D162F}" dt="2024-05-21T07:11:50.184" v="1"/>
          <ac:spMkLst>
            <pc:docMk/>
            <pc:sldMk cId="1643983217" sldId="2142532365"/>
            <ac:spMk id="17" creationId="{D083394B-3F40-87CC-5E8D-C316A8F412A4}"/>
          </ac:spMkLst>
        </pc:spChg>
        <pc:spChg chg="mod">
          <ac:chgData name="Olivér Urzica" userId="3102c2f7-23f5-43fd-9a79-3fec14a1d126" providerId="ADAL" clId="{ADB1A97A-D656-4020-94FC-7224AA7D162F}" dt="2024-05-21T07:11:50.184" v="1"/>
          <ac:spMkLst>
            <pc:docMk/>
            <pc:sldMk cId="1643983217" sldId="2142532365"/>
            <ac:spMk id="18" creationId="{81581F37-534B-E4A4-CA51-0555937662C3}"/>
          </ac:spMkLst>
        </pc:spChg>
        <pc:spChg chg="add mod">
          <ac:chgData name="Olivér Urzica" userId="3102c2f7-23f5-43fd-9a79-3fec14a1d126" providerId="ADAL" clId="{ADB1A97A-D656-4020-94FC-7224AA7D162F}" dt="2024-05-21T07:11:50.184" v="1"/>
          <ac:spMkLst>
            <pc:docMk/>
            <pc:sldMk cId="1643983217" sldId="2142532365"/>
            <ac:spMk id="19" creationId="{65AD963B-ACA2-A09D-C5CE-02E42E4F08FA}"/>
          </ac:spMkLst>
        </pc:spChg>
        <pc:spChg chg="add mod">
          <ac:chgData name="Olivér Urzica" userId="3102c2f7-23f5-43fd-9a79-3fec14a1d126" providerId="ADAL" clId="{ADB1A97A-D656-4020-94FC-7224AA7D162F}" dt="2024-05-21T07:11:50.184" v="1"/>
          <ac:spMkLst>
            <pc:docMk/>
            <pc:sldMk cId="1643983217" sldId="2142532365"/>
            <ac:spMk id="20" creationId="{F1AFCC98-CC8C-D0B7-B604-C2EC5A3CBAFB}"/>
          </ac:spMkLst>
        </pc:spChg>
        <pc:spChg chg="add mod">
          <ac:chgData name="Olivér Urzica" userId="3102c2f7-23f5-43fd-9a79-3fec14a1d126" providerId="ADAL" clId="{ADB1A97A-D656-4020-94FC-7224AA7D162F}" dt="2024-05-21T07:11:50.184" v="1"/>
          <ac:spMkLst>
            <pc:docMk/>
            <pc:sldMk cId="1643983217" sldId="2142532365"/>
            <ac:spMk id="21" creationId="{1BA61A63-0249-FDC7-708E-3DF272C97BE8}"/>
          </ac:spMkLst>
        </pc:spChg>
        <pc:spChg chg="mod">
          <ac:chgData name="Olivér Urzica" userId="3102c2f7-23f5-43fd-9a79-3fec14a1d126" providerId="ADAL" clId="{ADB1A97A-D656-4020-94FC-7224AA7D162F}" dt="2024-05-21T07:11:50.184" v="1"/>
          <ac:spMkLst>
            <pc:docMk/>
            <pc:sldMk cId="1643983217" sldId="2142532365"/>
            <ac:spMk id="23" creationId="{58D016EC-112E-9C6E-4744-68BF80713BAC}"/>
          </ac:spMkLst>
        </pc:spChg>
        <pc:spChg chg="mod">
          <ac:chgData name="Olivér Urzica" userId="3102c2f7-23f5-43fd-9a79-3fec14a1d126" providerId="ADAL" clId="{ADB1A97A-D656-4020-94FC-7224AA7D162F}" dt="2024-05-21T07:11:50.184" v="1"/>
          <ac:spMkLst>
            <pc:docMk/>
            <pc:sldMk cId="1643983217" sldId="2142532365"/>
            <ac:spMk id="24" creationId="{B9444E51-405E-55B2-E649-F0D3A883E321}"/>
          </ac:spMkLst>
        </pc:spChg>
        <pc:spChg chg="mod">
          <ac:chgData name="Olivér Urzica" userId="3102c2f7-23f5-43fd-9a79-3fec14a1d126" providerId="ADAL" clId="{ADB1A97A-D656-4020-94FC-7224AA7D162F}" dt="2024-05-21T07:11:50.184" v="1"/>
          <ac:spMkLst>
            <pc:docMk/>
            <pc:sldMk cId="1643983217" sldId="2142532365"/>
            <ac:spMk id="25" creationId="{69BF50CE-B73B-74A6-71BD-47F2503F5E79}"/>
          </ac:spMkLst>
        </pc:spChg>
        <pc:spChg chg="mod">
          <ac:chgData name="Olivér Urzica" userId="3102c2f7-23f5-43fd-9a79-3fec14a1d126" providerId="ADAL" clId="{ADB1A97A-D656-4020-94FC-7224AA7D162F}" dt="2024-05-21T07:11:50.184" v="1"/>
          <ac:spMkLst>
            <pc:docMk/>
            <pc:sldMk cId="1643983217" sldId="2142532365"/>
            <ac:spMk id="26" creationId="{105EEDEB-3410-F267-383F-78A5BD2F9C8F}"/>
          </ac:spMkLst>
        </pc:spChg>
        <pc:spChg chg="mod">
          <ac:chgData name="Olivér Urzica" userId="3102c2f7-23f5-43fd-9a79-3fec14a1d126" providerId="ADAL" clId="{ADB1A97A-D656-4020-94FC-7224AA7D162F}" dt="2024-05-21T07:11:50.184" v="1"/>
          <ac:spMkLst>
            <pc:docMk/>
            <pc:sldMk cId="1643983217" sldId="2142532365"/>
            <ac:spMk id="27" creationId="{B396A307-1690-53E1-47EE-0D0654200D68}"/>
          </ac:spMkLst>
        </pc:spChg>
        <pc:spChg chg="mod">
          <ac:chgData name="Olivér Urzica" userId="3102c2f7-23f5-43fd-9a79-3fec14a1d126" providerId="ADAL" clId="{ADB1A97A-D656-4020-94FC-7224AA7D162F}" dt="2024-05-21T07:11:50.184" v="1"/>
          <ac:spMkLst>
            <pc:docMk/>
            <pc:sldMk cId="1643983217" sldId="2142532365"/>
            <ac:spMk id="28" creationId="{AA9FFAC5-72B1-AC26-0CA3-E59FB7E98897}"/>
          </ac:spMkLst>
        </pc:spChg>
        <pc:spChg chg="mod">
          <ac:chgData name="Olivér Urzica" userId="3102c2f7-23f5-43fd-9a79-3fec14a1d126" providerId="ADAL" clId="{ADB1A97A-D656-4020-94FC-7224AA7D162F}" dt="2024-05-21T07:11:50.184" v="1"/>
          <ac:spMkLst>
            <pc:docMk/>
            <pc:sldMk cId="1643983217" sldId="2142532365"/>
            <ac:spMk id="30" creationId="{ADE30044-E62E-04D5-CE21-87A2C1C46DEB}"/>
          </ac:spMkLst>
        </pc:spChg>
        <pc:spChg chg="mod">
          <ac:chgData name="Olivér Urzica" userId="3102c2f7-23f5-43fd-9a79-3fec14a1d126" providerId="ADAL" clId="{ADB1A97A-D656-4020-94FC-7224AA7D162F}" dt="2024-05-21T07:11:50.184" v="1"/>
          <ac:spMkLst>
            <pc:docMk/>
            <pc:sldMk cId="1643983217" sldId="2142532365"/>
            <ac:spMk id="33" creationId="{6DE2E725-6DBB-B7E3-93AC-D3BDF57C42A4}"/>
          </ac:spMkLst>
        </pc:spChg>
        <pc:spChg chg="mod">
          <ac:chgData name="Olivér Urzica" userId="3102c2f7-23f5-43fd-9a79-3fec14a1d126" providerId="ADAL" clId="{ADB1A97A-D656-4020-94FC-7224AA7D162F}" dt="2024-05-21T07:11:50.184" v="1"/>
          <ac:spMkLst>
            <pc:docMk/>
            <pc:sldMk cId="1643983217" sldId="2142532365"/>
            <ac:spMk id="36" creationId="{15FE0A4D-3D8E-83F0-4A1E-B4C30E720836}"/>
          </ac:spMkLst>
        </pc:spChg>
        <pc:spChg chg="mod">
          <ac:chgData name="Olivér Urzica" userId="3102c2f7-23f5-43fd-9a79-3fec14a1d126" providerId="ADAL" clId="{ADB1A97A-D656-4020-94FC-7224AA7D162F}" dt="2024-05-21T07:11:50.184" v="1"/>
          <ac:spMkLst>
            <pc:docMk/>
            <pc:sldMk cId="1643983217" sldId="2142532365"/>
            <ac:spMk id="39" creationId="{B5026C70-6F5C-76A3-CE05-17F8BB359E3E}"/>
          </ac:spMkLst>
        </pc:spChg>
        <pc:grpChg chg="mod">
          <ac:chgData name="Olivér Urzica" userId="3102c2f7-23f5-43fd-9a79-3fec14a1d126" providerId="ADAL" clId="{ADB1A97A-D656-4020-94FC-7224AA7D162F}" dt="2024-05-21T07:11:48.690" v="0" actId="1076"/>
          <ac:grpSpMkLst>
            <pc:docMk/>
            <pc:sldMk cId="1643983217" sldId="2142532365"/>
            <ac:grpSpMk id="5" creationId="{08E9F41C-7FD5-CA51-8A1B-077D3C23C7F0}"/>
          </ac:grpSpMkLst>
        </pc:grpChg>
        <pc:grpChg chg="mod">
          <ac:chgData name="Olivér Urzica" userId="3102c2f7-23f5-43fd-9a79-3fec14a1d126" providerId="ADAL" clId="{ADB1A97A-D656-4020-94FC-7224AA7D162F}" dt="2024-05-21T07:11:48.690" v="0" actId="1076"/>
          <ac:grpSpMkLst>
            <pc:docMk/>
            <pc:sldMk cId="1643983217" sldId="2142532365"/>
            <ac:grpSpMk id="7" creationId="{FE72D886-09BD-8614-D60B-21EDFDF3F1D9}"/>
          </ac:grpSpMkLst>
        </pc:grpChg>
        <pc:grpChg chg="add mod">
          <ac:chgData name="Olivér Urzica" userId="3102c2f7-23f5-43fd-9a79-3fec14a1d126" providerId="ADAL" clId="{ADB1A97A-D656-4020-94FC-7224AA7D162F}" dt="2024-05-21T07:11:50.184" v="1"/>
          <ac:grpSpMkLst>
            <pc:docMk/>
            <pc:sldMk cId="1643983217" sldId="2142532365"/>
            <ac:grpSpMk id="13" creationId="{8E03E547-35BE-0674-A402-1F5481C10E18}"/>
          </ac:grpSpMkLst>
        </pc:grpChg>
        <pc:grpChg chg="add mod">
          <ac:chgData name="Olivér Urzica" userId="3102c2f7-23f5-43fd-9a79-3fec14a1d126" providerId="ADAL" clId="{ADB1A97A-D656-4020-94FC-7224AA7D162F}" dt="2024-05-21T07:11:50.184" v="1"/>
          <ac:grpSpMkLst>
            <pc:docMk/>
            <pc:sldMk cId="1643983217" sldId="2142532365"/>
            <ac:grpSpMk id="16" creationId="{0CD179FA-A679-A594-7F7B-6056D1D5B4AC}"/>
          </ac:grpSpMkLst>
        </pc:grpChg>
        <pc:grpChg chg="add mod">
          <ac:chgData name="Olivér Urzica" userId="3102c2f7-23f5-43fd-9a79-3fec14a1d126" providerId="ADAL" clId="{ADB1A97A-D656-4020-94FC-7224AA7D162F}" dt="2024-05-21T07:11:50.184" v="1"/>
          <ac:grpSpMkLst>
            <pc:docMk/>
            <pc:sldMk cId="1643983217" sldId="2142532365"/>
            <ac:grpSpMk id="22" creationId="{739B98EC-90C1-3590-66FE-B5D71B500353}"/>
          </ac:grpSpMkLst>
        </pc:grpChg>
        <pc:grpChg chg="add mod">
          <ac:chgData name="Olivér Urzica" userId="3102c2f7-23f5-43fd-9a79-3fec14a1d126" providerId="ADAL" clId="{ADB1A97A-D656-4020-94FC-7224AA7D162F}" dt="2024-05-21T07:11:50.184" v="1"/>
          <ac:grpSpMkLst>
            <pc:docMk/>
            <pc:sldMk cId="1643983217" sldId="2142532365"/>
            <ac:grpSpMk id="29" creationId="{514A67F3-85BF-41EA-66BD-79BB5E3B7722}"/>
          </ac:grpSpMkLst>
        </pc:grpChg>
        <pc:grpChg chg="add mod">
          <ac:chgData name="Olivér Urzica" userId="3102c2f7-23f5-43fd-9a79-3fec14a1d126" providerId="ADAL" clId="{ADB1A97A-D656-4020-94FC-7224AA7D162F}" dt="2024-05-21T07:11:50.184" v="1"/>
          <ac:grpSpMkLst>
            <pc:docMk/>
            <pc:sldMk cId="1643983217" sldId="2142532365"/>
            <ac:grpSpMk id="32" creationId="{9FF82E78-9424-EC50-CE07-805C7B34D692}"/>
          </ac:grpSpMkLst>
        </pc:grpChg>
        <pc:grpChg chg="add mod">
          <ac:chgData name="Olivér Urzica" userId="3102c2f7-23f5-43fd-9a79-3fec14a1d126" providerId="ADAL" clId="{ADB1A97A-D656-4020-94FC-7224AA7D162F}" dt="2024-05-21T07:11:50.184" v="1"/>
          <ac:grpSpMkLst>
            <pc:docMk/>
            <pc:sldMk cId="1643983217" sldId="2142532365"/>
            <ac:grpSpMk id="35" creationId="{5F4DB810-5F1D-1589-D907-C75FF4FE720B}"/>
          </ac:grpSpMkLst>
        </pc:grpChg>
        <pc:grpChg chg="add mod">
          <ac:chgData name="Olivér Urzica" userId="3102c2f7-23f5-43fd-9a79-3fec14a1d126" providerId="ADAL" clId="{ADB1A97A-D656-4020-94FC-7224AA7D162F}" dt="2024-05-21T07:11:50.184" v="1"/>
          <ac:grpSpMkLst>
            <pc:docMk/>
            <pc:sldMk cId="1643983217" sldId="2142532365"/>
            <ac:grpSpMk id="38" creationId="{7A075C08-64B5-E38E-A9B4-C75E4C306854}"/>
          </ac:grpSpMkLst>
        </pc:grpChg>
        <pc:picChg chg="mod">
          <ac:chgData name="Olivér Urzica" userId="3102c2f7-23f5-43fd-9a79-3fec14a1d126" providerId="ADAL" clId="{ADB1A97A-D656-4020-94FC-7224AA7D162F}" dt="2024-05-21T07:11:48.690" v="0" actId="1076"/>
          <ac:picMkLst>
            <pc:docMk/>
            <pc:sldMk cId="1643983217" sldId="2142532365"/>
            <ac:picMk id="3" creationId="{9EF10A60-9484-1DAE-25AD-D8C5CAEA2FA4}"/>
          </ac:picMkLst>
        </pc:picChg>
        <pc:picChg chg="mod">
          <ac:chgData name="Olivér Urzica" userId="3102c2f7-23f5-43fd-9a79-3fec14a1d126" providerId="ADAL" clId="{ADB1A97A-D656-4020-94FC-7224AA7D162F}" dt="2024-05-21T07:11:48.690" v="0" actId="1076"/>
          <ac:picMkLst>
            <pc:docMk/>
            <pc:sldMk cId="1643983217" sldId="2142532365"/>
            <ac:picMk id="4" creationId="{286D96F9-A3D1-CA39-2A43-75BCB28BF7CE}"/>
          </ac:picMkLst>
        </pc:picChg>
        <pc:picChg chg="mod">
          <ac:chgData name="Olivér Urzica" userId="3102c2f7-23f5-43fd-9a79-3fec14a1d126" providerId="ADAL" clId="{ADB1A97A-D656-4020-94FC-7224AA7D162F}" dt="2024-05-21T07:11:50.184" v="1"/>
          <ac:picMkLst>
            <pc:docMk/>
            <pc:sldMk cId="1643983217" sldId="2142532365"/>
            <ac:picMk id="31" creationId="{FEFC394C-45A7-6C08-6E29-6FF40698C0C3}"/>
          </ac:picMkLst>
        </pc:picChg>
        <pc:picChg chg="mod">
          <ac:chgData name="Olivér Urzica" userId="3102c2f7-23f5-43fd-9a79-3fec14a1d126" providerId="ADAL" clId="{ADB1A97A-D656-4020-94FC-7224AA7D162F}" dt="2024-05-21T07:11:50.184" v="1"/>
          <ac:picMkLst>
            <pc:docMk/>
            <pc:sldMk cId="1643983217" sldId="2142532365"/>
            <ac:picMk id="34" creationId="{6E8E8FBF-8C5B-E829-FD1F-88744509E082}"/>
          </ac:picMkLst>
        </pc:picChg>
        <pc:picChg chg="mod">
          <ac:chgData name="Olivér Urzica" userId="3102c2f7-23f5-43fd-9a79-3fec14a1d126" providerId="ADAL" clId="{ADB1A97A-D656-4020-94FC-7224AA7D162F}" dt="2024-05-21T07:11:50.184" v="1"/>
          <ac:picMkLst>
            <pc:docMk/>
            <pc:sldMk cId="1643983217" sldId="2142532365"/>
            <ac:picMk id="37" creationId="{B0258982-0E7A-2452-A986-466C0DC47EA7}"/>
          </ac:picMkLst>
        </pc:picChg>
        <pc:picChg chg="mod">
          <ac:chgData name="Olivér Urzica" userId="3102c2f7-23f5-43fd-9a79-3fec14a1d126" providerId="ADAL" clId="{ADB1A97A-D656-4020-94FC-7224AA7D162F}" dt="2024-05-21T07:11:50.184" v="1"/>
          <ac:picMkLst>
            <pc:docMk/>
            <pc:sldMk cId="1643983217" sldId="2142532365"/>
            <ac:picMk id="40" creationId="{74022364-FF20-4CE5-0A24-94584C92A232}"/>
          </ac:picMkLst>
        </pc:picChg>
      </pc:sldChg>
      <pc:sldChg chg="ord">
        <pc:chgData name="Olivér Urzica" userId="3102c2f7-23f5-43fd-9a79-3fec14a1d126" providerId="ADAL" clId="{ADB1A97A-D656-4020-94FC-7224AA7D162F}" dt="2024-05-21T07:14:34.872" v="18"/>
        <pc:sldMkLst>
          <pc:docMk/>
          <pc:sldMk cId="3339779706" sldId="2142532370"/>
        </pc:sldMkLst>
      </pc:sldChg>
      <pc:sldChg chg="modSp mod">
        <pc:chgData name="Olivér Urzica" userId="3102c2f7-23f5-43fd-9a79-3fec14a1d126" providerId="ADAL" clId="{ADB1A97A-D656-4020-94FC-7224AA7D162F}" dt="2024-05-21T07:14:18.901" v="16" actId="113"/>
        <pc:sldMkLst>
          <pc:docMk/>
          <pc:sldMk cId="2084834922" sldId="2142532373"/>
        </pc:sldMkLst>
        <pc:spChg chg="mod">
          <ac:chgData name="Olivér Urzica" userId="3102c2f7-23f5-43fd-9a79-3fec14a1d126" providerId="ADAL" clId="{ADB1A97A-D656-4020-94FC-7224AA7D162F}" dt="2024-05-21T07:14:18.901" v="16" actId="113"/>
          <ac:spMkLst>
            <pc:docMk/>
            <pc:sldMk cId="2084834922" sldId="2142532373"/>
            <ac:spMk id="551" creationId="{EF021C27-2766-519C-F75D-33C65CD96879}"/>
          </ac:spMkLst>
        </pc:spChg>
      </pc:sldChg>
      <pc:sldChg chg="del">
        <pc:chgData name="Olivér Urzica" userId="3102c2f7-23f5-43fd-9a79-3fec14a1d126" providerId="ADAL" clId="{ADB1A97A-D656-4020-94FC-7224AA7D162F}" dt="2024-05-21T10:38:13.768" v="655" actId="47"/>
        <pc:sldMkLst>
          <pc:docMk/>
          <pc:sldMk cId="3822244007" sldId="2142532374"/>
        </pc:sldMkLst>
      </pc:sldChg>
      <pc:sldChg chg="addSp delSp modSp mod modAnim">
        <pc:chgData name="Olivér Urzica" userId="3102c2f7-23f5-43fd-9a79-3fec14a1d126" providerId="ADAL" clId="{ADB1A97A-D656-4020-94FC-7224AA7D162F}" dt="2024-05-21T07:24:48.814" v="160"/>
        <pc:sldMkLst>
          <pc:docMk/>
          <pc:sldMk cId="3028723106" sldId="2142532375"/>
        </pc:sldMkLst>
        <pc:spChg chg="mod">
          <ac:chgData name="Olivér Urzica" userId="3102c2f7-23f5-43fd-9a79-3fec14a1d126" providerId="ADAL" clId="{ADB1A97A-D656-4020-94FC-7224AA7D162F}" dt="2024-05-21T07:24:30.093" v="159" actId="1037"/>
          <ac:spMkLst>
            <pc:docMk/>
            <pc:sldMk cId="3028723106" sldId="2142532375"/>
            <ac:spMk id="10" creationId="{96F87E77-32F4-BA86-AD5A-49FF9479A1B9}"/>
          </ac:spMkLst>
        </pc:spChg>
        <pc:spChg chg="add mod">
          <ac:chgData name="Olivér Urzica" userId="3102c2f7-23f5-43fd-9a79-3fec14a1d126" providerId="ADAL" clId="{ADB1A97A-D656-4020-94FC-7224AA7D162F}" dt="2024-05-21T07:12:50.595" v="4"/>
          <ac:spMkLst>
            <pc:docMk/>
            <pc:sldMk cId="3028723106" sldId="2142532375"/>
            <ac:spMk id="13" creationId="{A6F3380C-2A0D-E712-6E1D-214B8F1B9838}"/>
          </ac:spMkLst>
        </pc:spChg>
        <pc:spChg chg="add del mod">
          <ac:chgData name="Olivér Urzica" userId="3102c2f7-23f5-43fd-9a79-3fec14a1d126" providerId="ADAL" clId="{ADB1A97A-D656-4020-94FC-7224AA7D162F}" dt="2024-05-21T07:12:59.889" v="6" actId="478"/>
          <ac:spMkLst>
            <pc:docMk/>
            <pc:sldMk cId="3028723106" sldId="2142532375"/>
            <ac:spMk id="14" creationId="{343FAC8B-25C5-A3EA-E03C-F2D9BC44605E}"/>
          </ac:spMkLst>
        </pc:spChg>
        <pc:spChg chg="add mod">
          <ac:chgData name="Olivér Urzica" userId="3102c2f7-23f5-43fd-9a79-3fec14a1d126" providerId="ADAL" clId="{ADB1A97A-D656-4020-94FC-7224AA7D162F}" dt="2024-05-21T07:22:56.731" v="132" actId="20577"/>
          <ac:spMkLst>
            <pc:docMk/>
            <pc:sldMk cId="3028723106" sldId="2142532375"/>
            <ac:spMk id="15" creationId="{94DF1DC2-84CF-D5EC-3106-F41D96013947}"/>
          </ac:spMkLst>
        </pc:spChg>
        <pc:spChg chg="add mod">
          <ac:chgData name="Olivér Urzica" userId="3102c2f7-23f5-43fd-9a79-3fec14a1d126" providerId="ADAL" clId="{ADB1A97A-D656-4020-94FC-7224AA7D162F}" dt="2024-05-21T07:12:50.595" v="4"/>
          <ac:spMkLst>
            <pc:docMk/>
            <pc:sldMk cId="3028723106" sldId="2142532375"/>
            <ac:spMk id="16" creationId="{72DB57BB-2089-90F2-7E35-BE971FE5D5FC}"/>
          </ac:spMkLst>
        </pc:spChg>
        <pc:spChg chg="add mod">
          <ac:chgData name="Olivér Urzica" userId="3102c2f7-23f5-43fd-9a79-3fec14a1d126" providerId="ADAL" clId="{ADB1A97A-D656-4020-94FC-7224AA7D162F}" dt="2024-05-21T07:12:50.595" v="4"/>
          <ac:spMkLst>
            <pc:docMk/>
            <pc:sldMk cId="3028723106" sldId="2142532375"/>
            <ac:spMk id="17" creationId="{F9A7BC94-1846-0535-9A05-E7FE97F0EE43}"/>
          </ac:spMkLst>
        </pc:spChg>
        <pc:spChg chg="add mod">
          <ac:chgData name="Olivér Urzica" userId="3102c2f7-23f5-43fd-9a79-3fec14a1d126" providerId="ADAL" clId="{ADB1A97A-D656-4020-94FC-7224AA7D162F}" dt="2024-05-21T07:12:50.595" v="4"/>
          <ac:spMkLst>
            <pc:docMk/>
            <pc:sldMk cId="3028723106" sldId="2142532375"/>
            <ac:spMk id="18" creationId="{6BEC33B6-A345-8267-0720-6648B18051B2}"/>
          </ac:spMkLst>
        </pc:spChg>
        <pc:spChg chg="mod">
          <ac:chgData name="Olivér Urzica" userId="3102c2f7-23f5-43fd-9a79-3fec14a1d126" providerId="ADAL" clId="{ADB1A97A-D656-4020-94FC-7224AA7D162F}" dt="2024-05-21T07:12:50.595" v="4"/>
          <ac:spMkLst>
            <pc:docMk/>
            <pc:sldMk cId="3028723106" sldId="2142532375"/>
            <ac:spMk id="20" creationId="{C8C361F2-55F8-4A31-36DB-6BA6A61EA94A}"/>
          </ac:spMkLst>
        </pc:spChg>
        <pc:spChg chg="mod">
          <ac:chgData name="Olivér Urzica" userId="3102c2f7-23f5-43fd-9a79-3fec14a1d126" providerId="ADAL" clId="{ADB1A97A-D656-4020-94FC-7224AA7D162F}" dt="2024-05-21T07:12:50.595" v="4"/>
          <ac:spMkLst>
            <pc:docMk/>
            <pc:sldMk cId="3028723106" sldId="2142532375"/>
            <ac:spMk id="21" creationId="{0769D656-C72A-F390-BC3B-B246F48F7522}"/>
          </ac:spMkLst>
        </pc:spChg>
        <pc:spChg chg="mod">
          <ac:chgData name="Olivér Urzica" userId="3102c2f7-23f5-43fd-9a79-3fec14a1d126" providerId="ADAL" clId="{ADB1A97A-D656-4020-94FC-7224AA7D162F}" dt="2024-05-21T07:12:50.595" v="4"/>
          <ac:spMkLst>
            <pc:docMk/>
            <pc:sldMk cId="3028723106" sldId="2142532375"/>
            <ac:spMk id="23" creationId="{3652CF65-4E4B-52DE-616A-51AE0AE6951E}"/>
          </ac:spMkLst>
        </pc:spChg>
        <pc:spChg chg="mod">
          <ac:chgData name="Olivér Urzica" userId="3102c2f7-23f5-43fd-9a79-3fec14a1d126" providerId="ADAL" clId="{ADB1A97A-D656-4020-94FC-7224AA7D162F}" dt="2024-05-21T07:12:50.595" v="4"/>
          <ac:spMkLst>
            <pc:docMk/>
            <pc:sldMk cId="3028723106" sldId="2142532375"/>
            <ac:spMk id="24" creationId="{7A332C0F-8F1A-21D9-F5BC-4E169321DAC4}"/>
          </ac:spMkLst>
        </pc:spChg>
        <pc:spChg chg="mod">
          <ac:chgData name="Olivér Urzica" userId="3102c2f7-23f5-43fd-9a79-3fec14a1d126" providerId="ADAL" clId="{ADB1A97A-D656-4020-94FC-7224AA7D162F}" dt="2024-05-21T07:12:50.595" v="4"/>
          <ac:spMkLst>
            <pc:docMk/>
            <pc:sldMk cId="3028723106" sldId="2142532375"/>
            <ac:spMk id="26" creationId="{0FDA056E-698C-BA70-6428-BD565F61B1D5}"/>
          </ac:spMkLst>
        </pc:spChg>
        <pc:spChg chg="mod">
          <ac:chgData name="Olivér Urzica" userId="3102c2f7-23f5-43fd-9a79-3fec14a1d126" providerId="ADAL" clId="{ADB1A97A-D656-4020-94FC-7224AA7D162F}" dt="2024-05-21T07:12:50.595" v="4"/>
          <ac:spMkLst>
            <pc:docMk/>
            <pc:sldMk cId="3028723106" sldId="2142532375"/>
            <ac:spMk id="27" creationId="{A01DDC65-7D18-C334-0139-C57A66D424BC}"/>
          </ac:spMkLst>
        </pc:spChg>
        <pc:spChg chg="add mod">
          <ac:chgData name="Olivér Urzica" userId="3102c2f7-23f5-43fd-9a79-3fec14a1d126" providerId="ADAL" clId="{ADB1A97A-D656-4020-94FC-7224AA7D162F}" dt="2024-05-21T07:21:33.377" v="37" actId="20577"/>
          <ac:spMkLst>
            <pc:docMk/>
            <pc:sldMk cId="3028723106" sldId="2142532375"/>
            <ac:spMk id="28" creationId="{6ACBAAC6-D3C2-CCFA-AEEB-20270CADBD17}"/>
          </ac:spMkLst>
        </pc:spChg>
        <pc:spChg chg="add mod">
          <ac:chgData name="Olivér Urzica" userId="3102c2f7-23f5-43fd-9a79-3fec14a1d126" providerId="ADAL" clId="{ADB1A97A-D656-4020-94FC-7224AA7D162F}" dt="2024-05-21T07:21:48.868" v="82" actId="20577"/>
          <ac:spMkLst>
            <pc:docMk/>
            <pc:sldMk cId="3028723106" sldId="2142532375"/>
            <ac:spMk id="29" creationId="{7069153F-DBEB-2B6C-2CC9-06FFE30D015C}"/>
          </ac:spMkLst>
        </pc:spChg>
        <pc:spChg chg="add mod">
          <ac:chgData name="Olivér Urzica" userId="3102c2f7-23f5-43fd-9a79-3fec14a1d126" providerId="ADAL" clId="{ADB1A97A-D656-4020-94FC-7224AA7D162F}" dt="2024-05-21T07:21:37.241" v="49" actId="20577"/>
          <ac:spMkLst>
            <pc:docMk/>
            <pc:sldMk cId="3028723106" sldId="2142532375"/>
            <ac:spMk id="30" creationId="{84FBE678-B8BA-C066-9233-417137E29DD5}"/>
          </ac:spMkLst>
        </pc:spChg>
        <pc:spChg chg="mod">
          <ac:chgData name="Olivér Urzica" userId="3102c2f7-23f5-43fd-9a79-3fec14a1d126" providerId="ADAL" clId="{ADB1A97A-D656-4020-94FC-7224AA7D162F}" dt="2024-05-21T07:12:50.595" v="4"/>
          <ac:spMkLst>
            <pc:docMk/>
            <pc:sldMk cId="3028723106" sldId="2142532375"/>
            <ac:spMk id="55" creationId="{59F45121-503A-E92A-6565-40E18AC87728}"/>
          </ac:spMkLst>
        </pc:spChg>
        <pc:spChg chg="mod">
          <ac:chgData name="Olivér Urzica" userId="3102c2f7-23f5-43fd-9a79-3fec14a1d126" providerId="ADAL" clId="{ADB1A97A-D656-4020-94FC-7224AA7D162F}" dt="2024-05-21T07:12:50.595" v="4"/>
          <ac:spMkLst>
            <pc:docMk/>
            <pc:sldMk cId="3028723106" sldId="2142532375"/>
            <ac:spMk id="56" creationId="{F40E7C4C-5D8C-6930-517C-B6EAC4C8B52B}"/>
          </ac:spMkLst>
        </pc:spChg>
        <pc:spChg chg="mod">
          <ac:chgData name="Olivér Urzica" userId="3102c2f7-23f5-43fd-9a79-3fec14a1d126" providerId="ADAL" clId="{ADB1A97A-D656-4020-94FC-7224AA7D162F}" dt="2024-05-21T07:12:50.595" v="4"/>
          <ac:spMkLst>
            <pc:docMk/>
            <pc:sldMk cId="3028723106" sldId="2142532375"/>
            <ac:spMk id="57" creationId="{01807E14-060A-346B-FDD7-E1C1D3724B8F}"/>
          </ac:spMkLst>
        </pc:spChg>
        <pc:spChg chg="mod">
          <ac:chgData name="Olivér Urzica" userId="3102c2f7-23f5-43fd-9a79-3fec14a1d126" providerId="ADAL" clId="{ADB1A97A-D656-4020-94FC-7224AA7D162F}" dt="2024-05-21T07:12:50.595" v="4"/>
          <ac:spMkLst>
            <pc:docMk/>
            <pc:sldMk cId="3028723106" sldId="2142532375"/>
            <ac:spMk id="58" creationId="{42EC6478-EBDD-C2F1-51F8-5D54010801D0}"/>
          </ac:spMkLst>
        </pc:spChg>
        <pc:spChg chg="mod">
          <ac:chgData name="Olivér Urzica" userId="3102c2f7-23f5-43fd-9a79-3fec14a1d126" providerId="ADAL" clId="{ADB1A97A-D656-4020-94FC-7224AA7D162F}" dt="2024-05-21T07:12:50.595" v="4"/>
          <ac:spMkLst>
            <pc:docMk/>
            <pc:sldMk cId="3028723106" sldId="2142532375"/>
            <ac:spMk id="59" creationId="{DA44C873-25BC-0962-AD3D-F2331E183978}"/>
          </ac:spMkLst>
        </pc:spChg>
        <pc:spChg chg="mod">
          <ac:chgData name="Olivér Urzica" userId="3102c2f7-23f5-43fd-9a79-3fec14a1d126" providerId="ADAL" clId="{ADB1A97A-D656-4020-94FC-7224AA7D162F}" dt="2024-05-21T07:12:50.595" v="4"/>
          <ac:spMkLst>
            <pc:docMk/>
            <pc:sldMk cId="3028723106" sldId="2142532375"/>
            <ac:spMk id="60" creationId="{5CC369CC-BD87-2CF8-ACEF-5356109E4F22}"/>
          </ac:spMkLst>
        </pc:spChg>
        <pc:spChg chg="add mod">
          <ac:chgData name="Olivér Urzica" userId="3102c2f7-23f5-43fd-9a79-3fec14a1d126" providerId="ADAL" clId="{ADB1A97A-D656-4020-94FC-7224AA7D162F}" dt="2024-05-21T07:24:05.213" v="143" actId="20577"/>
          <ac:spMkLst>
            <pc:docMk/>
            <pc:sldMk cId="3028723106" sldId="2142532375"/>
            <ac:spMk id="61" creationId="{01048076-6733-AAE1-6A30-CBE66FB336BF}"/>
          </ac:spMkLst>
        </pc:spChg>
        <pc:spChg chg="mod">
          <ac:chgData name="Olivér Urzica" userId="3102c2f7-23f5-43fd-9a79-3fec14a1d126" providerId="ADAL" clId="{ADB1A97A-D656-4020-94FC-7224AA7D162F}" dt="2024-05-21T07:12:50.595" v="4"/>
          <ac:spMkLst>
            <pc:docMk/>
            <pc:sldMk cId="3028723106" sldId="2142532375"/>
            <ac:spMk id="63" creationId="{47235275-6E06-41CD-98A2-BB0CB1DCDDB1}"/>
          </ac:spMkLst>
        </pc:spChg>
        <pc:spChg chg="mod">
          <ac:chgData name="Olivér Urzica" userId="3102c2f7-23f5-43fd-9a79-3fec14a1d126" providerId="ADAL" clId="{ADB1A97A-D656-4020-94FC-7224AA7D162F}" dt="2024-05-21T07:12:50.595" v="4"/>
          <ac:spMkLst>
            <pc:docMk/>
            <pc:sldMk cId="3028723106" sldId="2142532375"/>
            <ac:spMk id="66" creationId="{50EA5CBF-CAED-7AD4-CF63-5773073738FC}"/>
          </ac:spMkLst>
        </pc:spChg>
        <pc:spChg chg="mod">
          <ac:chgData name="Olivér Urzica" userId="3102c2f7-23f5-43fd-9a79-3fec14a1d126" providerId="ADAL" clId="{ADB1A97A-D656-4020-94FC-7224AA7D162F}" dt="2024-05-21T07:12:50.595" v="4"/>
          <ac:spMkLst>
            <pc:docMk/>
            <pc:sldMk cId="3028723106" sldId="2142532375"/>
            <ac:spMk id="69" creationId="{03FBF08F-BCD0-6E35-6C30-5224801983B6}"/>
          </ac:spMkLst>
        </pc:spChg>
        <pc:spChg chg="mod">
          <ac:chgData name="Olivér Urzica" userId="3102c2f7-23f5-43fd-9a79-3fec14a1d126" providerId="ADAL" clId="{ADB1A97A-D656-4020-94FC-7224AA7D162F}" dt="2024-05-21T07:12:50.595" v="4"/>
          <ac:spMkLst>
            <pc:docMk/>
            <pc:sldMk cId="3028723106" sldId="2142532375"/>
            <ac:spMk id="72" creationId="{EEC2A6EA-9F39-CC58-F50A-AA435093FD86}"/>
          </ac:spMkLst>
        </pc:spChg>
        <pc:grpChg chg="mod">
          <ac:chgData name="Olivér Urzica" userId="3102c2f7-23f5-43fd-9a79-3fec14a1d126" providerId="ADAL" clId="{ADB1A97A-D656-4020-94FC-7224AA7D162F}" dt="2024-05-21T07:24:30.093" v="159" actId="1037"/>
          <ac:grpSpMkLst>
            <pc:docMk/>
            <pc:sldMk cId="3028723106" sldId="2142532375"/>
            <ac:grpSpMk id="8" creationId="{7F605892-E758-08D3-A89B-1A314E5658A3}"/>
          </ac:grpSpMkLst>
        </pc:grpChg>
        <pc:grpChg chg="mod">
          <ac:chgData name="Olivér Urzica" userId="3102c2f7-23f5-43fd-9a79-3fec14a1d126" providerId="ADAL" clId="{ADB1A97A-D656-4020-94FC-7224AA7D162F}" dt="2024-05-21T07:24:30.093" v="159" actId="1037"/>
          <ac:grpSpMkLst>
            <pc:docMk/>
            <pc:sldMk cId="3028723106" sldId="2142532375"/>
            <ac:grpSpMk id="9" creationId="{09118A04-C9FB-4D38-2ECC-B595C0CCC196}"/>
          </ac:grpSpMkLst>
        </pc:grpChg>
        <pc:grpChg chg="add mod">
          <ac:chgData name="Olivér Urzica" userId="3102c2f7-23f5-43fd-9a79-3fec14a1d126" providerId="ADAL" clId="{ADB1A97A-D656-4020-94FC-7224AA7D162F}" dt="2024-05-21T07:12:50.595" v="4"/>
          <ac:grpSpMkLst>
            <pc:docMk/>
            <pc:sldMk cId="3028723106" sldId="2142532375"/>
            <ac:grpSpMk id="19" creationId="{31DEBCF1-7D95-16E4-1AD1-4D40A7805AC0}"/>
          </ac:grpSpMkLst>
        </pc:grpChg>
        <pc:grpChg chg="add mod">
          <ac:chgData name="Olivér Urzica" userId="3102c2f7-23f5-43fd-9a79-3fec14a1d126" providerId="ADAL" clId="{ADB1A97A-D656-4020-94FC-7224AA7D162F}" dt="2024-05-21T07:12:50.595" v="4"/>
          <ac:grpSpMkLst>
            <pc:docMk/>
            <pc:sldMk cId="3028723106" sldId="2142532375"/>
            <ac:grpSpMk id="22" creationId="{533D5B27-03EC-987B-EC61-DA12F53E0C34}"/>
          </ac:grpSpMkLst>
        </pc:grpChg>
        <pc:grpChg chg="add mod">
          <ac:chgData name="Olivér Urzica" userId="3102c2f7-23f5-43fd-9a79-3fec14a1d126" providerId="ADAL" clId="{ADB1A97A-D656-4020-94FC-7224AA7D162F}" dt="2024-05-21T07:12:50.595" v="4"/>
          <ac:grpSpMkLst>
            <pc:docMk/>
            <pc:sldMk cId="3028723106" sldId="2142532375"/>
            <ac:grpSpMk id="25" creationId="{641D783D-1DC1-60D1-96E3-CADEAE82760E}"/>
          </ac:grpSpMkLst>
        </pc:grpChg>
        <pc:grpChg chg="add mod">
          <ac:chgData name="Olivér Urzica" userId="3102c2f7-23f5-43fd-9a79-3fec14a1d126" providerId="ADAL" clId="{ADB1A97A-D656-4020-94FC-7224AA7D162F}" dt="2024-05-21T07:12:50.595" v="4"/>
          <ac:grpSpMkLst>
            <pc:docMk/>
            <pc:sldMk cId="3028723106" sldId="2142532375"/>
            <ac:grpSpMk id="31" creationId="{2216B475-4867-854C-1754-56C66DBE8E02}"/>
          </ac:grpSpMkLst>
        </pc:grpChg>
        <pc:grpChg chg="add mod">
          <ac:chgData name="Olivér Urzica" userId="3102c2f7-23f5-43fd-9a79-3fec14a1d126" providerId="ADAL" clId="{ADB1A97A-D656-4020-94FC-7224AA7D162F}" dt="2024-05-21T07:12:50.595" v="4"/>
          <ac:grpSpMkLst>
            <pc:docMk/>
            <pc:sldMk cId="3028723106" sldId="2142532375"/>
            <ac:grpSpMk id="62" creationId="{1A054277-7DC3-4333-6ADD-D666633ED014}"/>
          </ac:grpSpMkLst>
        </pc:grpChg>
        <pc:grpChg chg="add mod">
          <ac:chgData name="Olivér Urzica" userId="3102c2f7-23f5-43fd-9a79-3fec14a1d126" providerId="ADAL" clId="{ADB1A97A-D656-4020-94FC-7224AA7D162F}" dt="2024-05-21T07:12:50.595" v="4"/>
          <ac:grpSpMkLst>
            <pc:docMk/>
            <pc:sldMk cId="3028723106" sldId="2142532375"/>
            <ac:grpSpMk id="65" creationId="{D8C804CE-B87D-3F4E-E06C-0E66E2C27789}"/>
          </ac:grpSpMkLst>
        </pc:grpChg>
        <pc:grpChg chg="add mod">
          <ac:chgData name="Olivér Urzica" userId="3102c2f7-23f5-43fd-9a79-3fec14a1d126" providerId="ADAL" clId="{ADB1A97A-D656-4020-94FC-7224AA7D162F}" dt="2024-05-21T07:12:50.595" v="4"/>
          <ac:grpSpMkLst>
            <pc:docMk/>
            <pc:sldMk cId="3028723106" sldId="2142532375"/>
            <ac:grpSpMk id="68" creationId="{1FA3D015-1CA0-900F-E400-57D0313C18D9}"/>
          </ac:grpSpMkLst>
        </pc:grpChg>
        <pc:grpChg chg="add mod">
          <ac:chgData name="Olivér Urzica" userId="3102c2f7-23f5-43fd-9a79-3fec14a1d126" providerId="ADAL" clId="{ADB1A97A-D656-4020-94FC-7224AA7D162F}" dt="2024-05-21T07:12:50.595" v="4"/>
          <ac:grpSpMkLst>
            <pc:docMk/>
            <pc:sldMk cId="3028723106" sldId="2142532375"/>
            <ac:grpSpMk id="71" creationId="{003DC1C9-D932-D2E0-C86C-018E47D976F9}"/>
          </ac:grpSpMkLst>
        </pc:grpChg>
        <pc:picChg chg="mod">
          <ac:chgData name="Olivér Urzica" userId="3102c2f7-23f5-43fd-9a79-3fec14a1d126" providerId="ADAL" clId="{ADB1A97A-D656-4020-94FC-7224AA7D162F}" dt="2024-05-21T07:24:30.093" v="159" actId="1037"/>
          <ac:picMkLst>
            <pc:docMk/>
            <pc:sldMk cId="3028723106" sldId="2142532375"/>
            <ac:picMk id="11" creationId="{AB2A4CB4-47A7-5D5C-CE12-EBE8AB48B6F8}"/>
          </ac:picMkLst>
        </pc:picChg>
        <pc:picChg chg="mod">
          <ac:chgData name="Olivér Urzica" userId="3102c2f7-23f5-43fd-9a79-3fec14a1d126" providerId="ADAL" clId="{ADB1A97A-D656-4020-94FC-7224AA7D162F}" dt="2024-05-21T07:24:30.093" v="159" actId="1037"/>
          <ac:picMkLst>
            <pc:docMk/>
            <pc:sldMk cId="3028723106" sldId="2142532375"/>
            <ac:picMk id="12" creationId="{6355BDD1-D044-BA07-79A8-F42998359DE2}"/>
          </ac:picMkLst>
        </pc:picChg>
        <pc:picChg chg="mod">
          <ac:chgData name="Olivér Urzica" userId="3102c2f7-23f5-43fd-9a79-3fec14a1d126" providerId="ADAL" clId="{ADB1A97A-D656-4020-94FC-7224AA7D162F}" dt="2024-05-21T07:12:50.595" v="4"/>
          <ac:picMkLst>
            <pc:docMk/>
            <pc:sldMk cId="3028723106" sldId="2142532375"/>
            <ac:picMk id="64" creationId="{1DFD60EA-0D8B-9C53-1F1B-7C90C7D19CE2}"/>
          </ac:picMkLst>
        </pc:picChg>
        <pc:picChg chg="mod">
          <ac:chgData name="Olivér Urzica" userId="3102c2f7-23f5-43fd-9a79-3fec14a1d126" providerId="ADAL" clId="{ADB1A97A-D656-4020-94FC-7224AA7D162F}" dt="2024-05-21T07:12:50.595" v="4"/>
          <ac:picMkLst>
            <pc:docMk/>
            <pc:sldMk cId="3028723106" sldId="2142532375"/>
            <ac:picMk id="67" creationId="{231D6C59-B201-76A7-F555-7E1BF4FA8918}"/>
          </ac:picMkLst>
        </pc:picChg>
        <pc:picChg chg="mod">
          <ac:chgData name="Olivér Urzica" userId="3102c2f7-23f5-43fd-9a79-3fec14a1d126" providerId="ADAL" clId="{ADB1A97A-D656-4020-94FC-7224AA7D162F}" dt="2024-05-21T07:12:50.595" v="4"/>
          <ac:picMkLst>
            <pc:docMk/>
            <pc:sldMk cId="3028723106" sldId="2142532375"/>
            <ac:picMk id="70" creationId="{BFB34307-654A-9364-5841-B026320E9FE7}"/>
          </ac:picMkLst>
        </pc:picChg>
        <pc:picChg chg="mod">
          <ac:chgData name="Olivér Urzica" userId="3102c2f7-23f5-43fd-9a79-3fec14a1d126" providerId="ADAL" clId="{ADB1A97A-D656-4020-94FC-7224AA7D162F}" dt="2024-05-21T07:12:50.595" v="4"/>
          <ac:picMkLst>
            <pc:docMk/>
            <pc:sldMk cId="3028723106" sldId="2142532375"/>
            <ac:picMk id="73" creationId="{092F8A02-972B-3C6D-599B-1FF0EF9EC3A1}"/>
          </ac:picMkLst>
        </pc:picChg>
      </pc:sldChg>
      <pc:sldChg chg="del">
        <pc:chgData name="Olivér Urzica" userId="3102c2f7-23f5-43fd-9a79-3fec14a1d126" providerId="ADAL" clId="{ADB1A97A-D656-4020-94FC-7224AA7D162F}" dt="2024-05-21T10:38:16.371" v="656" actId="47"/>
        <pc:sldMkLst>
          <pc:docMk/>
          <pc:sldMk cId="1137165202" sldId="214253237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04E290-6864-4E44-9D4C-9A3E5D840552}"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A83CD61B-7AE1-4BB6-A5A7-EC645809333E}">
      <dgm:prSet phldrT="[Text]"/>
      <dgm:spPr>
        <a:solidFill>
          <a:srgbClr val="3A5C84"/>
        </a:solidFill>
      </dgm:spPr>
      <dgm:t>
        <a:bodyPr/>
        <a:lstStyle/>
        <a:p>
          <a:r>
            <a:rPr lang="en-GB" dirty="0"/>
            <a:t>Qualification</a:t>
          </a:r>
        </a:p>
      </dgm:t>
    </dgm:pt>
    <dgm:pt modelId="{BCF8F853-815A-4893-BB1A-FBA6B072F8ED}" type="parTrans" cxnId="{B2922FFD-F0FA-4C32-8195-01E4C565727B}">
      <dgm:prSet/>
      <dgm:spPr/>
      <dgm:t>
        <a:bodyPr/>
        <a:lstStyle/>
        <a:p>
          <a:endParaRPr lang="en-GB"/>
        </a:p>
      </dgm:t>
    </dgm:pt>
    <dgm:pt modelId="{8E57D822-1B98-41F7-AE80-190AAAAD0115}" type="sibTrans" cxnId="{B2922FFD-F0FA-4C32-8195-01E4C565727B}">
      <dgm:prSet/>
      <dgm:spPr/>
      <dgm:t>
        <a:bodyPr/>
        <a:lstStyle/>
        <a:p>
          <a:endParaRPr lang="en-GB"/>
        </a:p>
      </dgm:t>
    </dgm:pt>
    <dgm:pt modelId="{A4322E33-1C31-4A73-85DD-BCF8CC7F860D}">
      <dgm:prSet phldrT="[Text]"/>
      <dgm:spPr>
        <a:solidFill>
          <a:srgbClr val="3A5C84"/>
        </a:solidFill>
      </dgm:spPr>
      <dgm:t>
        <a:bodyPr/>
        <a:lstStyle/>
        <a:p>
          <a:r>
            <a:rPr lang="en-GB" dirty="0"/>
            <a:t>Consultancy</a:t>
          </a:r>
        </a:p>
      </dgm:t>
    </dgm:pt>
    <dgm:pt modelId="{05234A6D-F205-40A9-AB49-9205A3B27785}" type="parTrans" cxnId="{BB994B27-5D77-4252-8FCD-70495DC2255F}">
      <dgm:prSet/>
      <dgm:spPr/>
      <dgm:t>
        <a:bodyPr/>
        <a:lstStyle/>
        <a:p>
          <a:endParaRPr lang="en-GB"/>
        </a:p>
      </dgm:t>
    </dgm:pt>
    <dgm:pt modelId="{E3B5D07A-95C4-4794-9265-719019BE6BE9}" type="sibTrans" cxnId="{BB994B27-5D77-4252-8FCD-70495DC2255F}">
      <dgm:prSet/>
      <dgm:spPr/>
      <dgm:t>
        <a:bodyPr/>
        <a:lstStyle/>
        <a:p>
          <a:endParaRPr lang="en-GB"/>
        </a:p>
      </dgm:t>
    </dgm:pt>
    <dgm:pt modelId="{E8C7BD90-922B-4E78-8668-565568AB86BC}">
      <dgm:prSet phldrT="[Text]"/>
      <dgm:spPr>
        <a:solidFill>
          <a:srgbClr val="3A5C84"/>
        </a:solidFill>
      </dgm:spPr>
      <dgm:t>
        <a:bodyPr/>
        <a:lstStyle/>
        <a:p>
          <a:r>
            <a:rPr lang="en-GB" dirty="0"/>
            <a:t>Planning</a:t>
          </a:r>
        </a:p>
      </dgm:t>
    </dgm:pt>
    <dgm:pt modelId="{EC0FA9B8-0930-44B7-AC9D-D50E563C14DA}" type="parTrans" cxnId="{255923EC-3C3E-4561-ADE3-5F07818C589D}">
      <dgm:prSet/>
      <dgm:spPr/>
      <dgm:t>
        <a:bodyPr/>
        <a:lstStyle/>
        <a:p>
          <a:endParaRPr lang="en-GB"/>
        </a:p>
      </dgm:t>
    </dgm:pt>
    <dgm:pt modelId="{6E4966FE-BE0E-452A-A1AE-7E13D0043795}" type="sibTrans" cxnId="{255923EC-3C3E-4561-ADE3-5F07818C589D}">
      <dgm:prSet/>
      <dgm:spPr/>
      <dgm:t>
        <a:bodyPr/>
        <a:lstStyle/>
        <a:p>
          <a:endParaRPr lang="en-GB"/>
        </a:p>
      </dgm:t>
    </dgm:pt>
    <dgm:pt modelId="{29E3C43F-13F6-4C27-839A-1CC65A8D5BEF}">
      <dgm:prSet/>
      <dgm:spPr>
        <a:solidFill>
          <a:srgbClr val="3A5C84"/>
        </a:solidFill>
      </dgm:spPr>
      <dgm:t>
        <a:bodyPr/>
        <a:lstStyle/>
        <a:p>
          <a:r>
            <a:rPr lang="hu-HU" dirty="0" err="1"/>
            <a:t>Tes</a:t>
          </a:r>
          <a:r>
            <a:rPr lang="en-GB" dirty="0"/>
            <a:t>ting</a:t>
          </a:r>
        </a:p>
      </dgm:t>
    </dgm:pt>
    <dgm:pt modelId="{201F82AF-C54F-4851-A8E3-8346C6655298}" type="parTrans" cxnId="{C8FC152F-0E3F-4DE7-86D9-D6CBD16686DE}">
      <dgm:prSet/>
      <dgm:spPr/>
      <dgm:t>
        <a:bodyPr/>
        <a:lstStyle/>
        <a:p>
          <a:endParaRPr lang="en-GB"/>
        </a:p>
      </dgm:t>
    </dgm:pt>
    <dgm:pt modelId="{46169D5E-29F0-4F6C-A778-5C2EDDCC2AC9}" type="sibTrans" cxnId="{C8FC152F-0E3F-4DE7-86D9-D6CBD16686DE}">
      <dgm:prSet/>
      <dgm:spPr/>
      <dgm:t>
        <a:bodyPr/>
        <a:lstStyle/>
        <a:p>
          <a:endParaRPr lang="en-GB"/>
        </a:p>
      </dgm:t>
    </dgm:pt>
    <dgm:pt modelId="{5768A174-F14E-4D04-B1D7-D4835CEEFE50}">
      <dgm:prSet/>
      <dgm:spPr>
        <a:solidFill>
          <a:srgbClr val="3A5C84"/>
        </a:solidFill>
      </dgm:spPr>
      <dgm:t>
        <a:bodyPr/>
        <a:lstStyle/>
        <a:p>
          <a:r>
            <a:rPr lang="hu-HU" dirty="0" err="1"/>
            <a:t>Implement</a:t>
          </a:r>
          <a:r>
            <a:rPr lang="en-GB" dirty="0" err="1"/>
            <a:t>ation</a:t>
          </a:r>
          <a:endParaRPr lang="en-GB" dirty="0"/>
        </a:p>
      </dgm:t>
    </dgm:pt>
    <dgm:pt modelId="{566FE45E-300F-4AD0-8EDD-38B0C2656FCC}" type="parTrans" cxnId="{CB319751-FFF3-426A-A9B4-9017CFB8CAFA}">
      <dgm:prSet/>
      <dgm:spPr/>
      <dgm:t>
        <a:bodyPr/>
        <a:lstStyle/>
        <a:p>
          <a:endParaRPr lang="en-GB"/>
        </a:p>
      </dgm:t>
    </dgm:pt>
    <dgm:pt modelId="{8EDF46B2-B319-49CC-98C3-7B013E0EF597}" type="sibTrans" cxnId="{CB319751-FFF3-426A-A9B4-9017CFB8CAFA}">
      <dgm:prSet/>
      <dgm:spPr/>
      <dgm:t>
        <a:bodyPr/>
        <a:lstStyle/>
        <a:p>
          <a:endParaRPr lang="en-GB"/>
        </a:p>
      </dgm:t>
    </dgm:pt>
    <dgm:pt modelId="{DC7F8EB6-E58D-41FC-9992-63B5D1FBA5D8}">
      <dgm:prSet/>
      <dgm:spPr>
        <a:solidFill>
          <a:srgbClr val="3A5C84"/>
        </a:solidFill>
      </dgm:spPr>
      <dgm:t>
        <a:bodyPr/>
        <a:lstStyle/>
        <a:p>
          <a:r>
            <a:rPr lang="en-GB" dirty="0"/>
            <a:t>Support</a:t>
          </a:r>
        </a:p>
      </dgm:t>
    </dgm:pt>
    <dgm:pt modelId="{73C06D3C-6CD0-45E9-91DC-525B6EA264EB}" type="parTrans" cxnId="{78965558-1D5B-4D0D-8414-93491062FBA3}">
      <dgm:prSet/>
      <dgm:spPr/>
      <dgm:t>
        <a:bodyPr/>
        <a:lstStyle/>
        <a:p>
          <a:endParaRPr lang="en-GB"/>
        </a:p>
      </dgm:t>
    </dgm:pt>
    <dgm:pt modelId="{5E233328-EA69-497F-9CE7-301A7D29122C}" type="sibTrans" cxnId="{78965558-1D5B-4D0D-8414-93491062FBA3}">
      <dgm:prSet/>
      <dgm:spPr/>
      <dgm:t>
        <a:bodyPr/>
        <a:lstStyle/>
        <a:p>
          <a:endParaRPr lang="en-GB"/>
        </a:p>
      </dgm:t>
    </dgm:pt>
    <dgm:pt modelId="{AF31205E-9C39-44B6-8DEF-F75D4FB60F1D}" type="pres">
      <dgm:prSet presAssocID="{0C04E290-6864-4E44-9D4C-9A3E5D840552}" presName="Name0" presStyleCnt="0">
        <dgm:presLayoutVars>
          <dgm:dir/>
          <dgm:resizeHandles val="exact"/>
        </dgm:presLayoutVars>
      </dgm:prSet>
      <dgm:spPr/>
    </dgm:pt>
    <dgm:pt modelId="{D55A1339-5510-43CA-8EDD-729296458878}" type="pres">
      <dgm:prSet presAssocID="{A83CD61B-7AE1-4BB6-A5A7-EC645809333E}" presName="node" presStyleLbl="node1" presStyleIdx="0" presStyleCnt="6" custScaleY="47927">
        <dgm:presLayoutVars>
          <dgm:bulletEnabled val="1"/>
        </dgm:presLayoutVars>
      </dgm:prSet>
      <dgm:spPr/>
    </dgm:pt>
    <dgm:pt modelId="{CC6835BE-BE2C-47E9-B3E3-C27AA03EF2D7}" type="pres">
      <dgm:prSet presAssocID="{8E57D822-1B98-41F7-AE80-190AAAAD0115}" presName="sibTrans" presStyleLbl="sibTrans2D1" presStyleIdx="0" presStyleCnt="5"/>
      <dgm:spPr/>
    </dgm:pt>
    <dgm:pt modelId="{5CC92BD8-AE29-45B1-BC14-4F63119A36D7}" type="pres">
      <dgm:prSet presAssocID="{8E57D822-1B98-41F7-AE80-190AAAAD0115}" presName="connectorText" presStyleLbl="sibTrans2D1" presStyleIdx="0" presStyleCnt="5"/>
      <dgm:spPr/>
    </dgm:pt>
    <dgm:pt modelId="{7EBB976E-A8C5-480C-91DE-5973A73F197A}" type="pres">
      <dgm:prSet presAssocID="{A4322E33-1C31-4A73-85DD-BCF8CC7F860D}" presName="node" presStyleLbl="node1" presStyleIdx="1" presStyleCnt="6" custScaleY="47927">
        <dgm:presLayoutVars>
          <dgm:bulletEnabled val="1"/>
        </dgm:presLayoutVars>
      </dgm:prSet>
      <dgm:spPr/>
    </dgm:pt>
    <dgm:pt modelId="{42B674BD-5906-48EF-BAD7-60F3A5369C22}" type="pres">
      <dgm:prSet presAssocID="{E3B5D07A-95C4-4794-9265-719019BE6BE9}" presName="sibTrans" presStyleLbl="sibTrans2D1" presStyleIdx="1" presStyleCnt="5"/>
      <dgm:spPr/>
    </dgm:pt>
    <dgm:pt modelId="{B2D876FC-10A6-48F0-8406-91F60B93AE2F}" type="pres">
      <dgm:prSet presAssocID="{E3B5D07A-95C4-4794-9265-719019BE6BE9}" presName="connectorText" presStyleLbl="sibTrans2D1" presStyleIdx="1" presStyleCnt="5"/>
      <dgm:spPr/>
    </dgm:pt>
    <dgm:pt modelId="{25BD4F37-4CAB-4D18-89E7-6D791388D42C}" type="pres">
      <dgm:prSet presAssocID="{E8C7BD90-922B-4E78-8668-565568AB86BC}" presName="node" presStyleLbl="node1" presStyleIdx="2" presStyleCnt="6" custScaleY="47927">
        <dgm:presLayoutVars>
          <dgm:bulletEnabled val="1"/>
        </dgm:presLayoutVars>
      </dgm:prSet>
      <dgm:spPr/>
    </dgm:pt>
    <dgm:pt modelId="{201D02E5-7874-4C90-A35D-6D0E847AF5AB}" type="pres">
      <dgm:prSet presAssocID="{6E4966FE-BE0E-452A-A1AE-7E13D0043795}" presName="sibTrans" presStyleLbl="sibTrans2D1" presStyleIdx="2" presStyleCnt="5"/>
      <dgm:spPr/>
    </dgm:pt>
    <dgm:pt modelId="{9D52F7B7-D860-49CA-88BB-A432F5A94EC6}" type="pres">
      <dgm:prSet presAssocID="{6E4966FE-BE0E-452A-A1AE-7E13D0043795}" presName="connectorText" presStyleLbl="sibTrans2D1" presStyleIdx="2" presStyleCnt="5"/>
      <dgm:spPr/>
    </dgm:pt>
    <dgm:pt modelId="{AC9473FC-A9EC-4AEE-AC91-8FC5F06295C7}" type="pres">
      <dgm:prSet presAssocID="{29E3C43F-13F6-4C27-839A-1CC65A8D5BEF}" presName="node" presStyleLbl="node1" presStyleIdx="3" presStyleCnt="6" custScaleY="47927">
        <dgm:presLayoutVars>
          <dgm:bulletEnabled val="1"/>
        </dgm:presLayoutVars>
      </dgm:prSet>
      <dgm:spPr/>
    </dgm:pt>
    <dgm:pt modelId="{C8DD4334-0720-40C8-AA74-DD42623C8544}" type="pres">
      <dgm:prSet presAssocID="{46169D5E-29F0-4F6C-A778-5C2EDDCC2AC9}" presName="sibTrans" presStyleLbl="sibTrans2D1" presStyleIdx="3" presStyleCnt="5"/>
      <dgm:spPr/>
    </dgm:pt>
    <dgm:pt modelId="{46C2BABE-053A-4258-9DB7-E6CC8C427419}" type="pres">
      <dgm:prSet presAssocID="{46169D5E-29F0-4F6C-A778-5C2EDDCC2AC9}" presName="connectorText" presStyleLbl="sibTrans2D1" presStyleIdx="3" presStyleCnt="5"/>
      <dgm:spPr/>
    </dgm:pt>
    <dgm:pt modelId="{0B8B6F89-8DCA-443F-9A77-537CB94A69C7}" type="pres">
      <dgm:prSet presAssocID="{5768A174-F14E-4D04-B1D7-D4835CEEFE50}" presName="node" presStyleLbl="node1" presStyleIdx="4" presStyleCnt="6" custScaleY="47927">
        <dgm:presLayoutVars>
          <dgm:bulletEnabled val="1"/>
        </dgm:presLayoutVars>
      </dgm:prSet>
      <dgm:spPr/>
    </dgm:pt>
    <dgm:pt modelId="{663B3D97-6DAA-4DA5-B66C-46CA88CE746D}" type="pres">
      <dgm:prSet presAssocID="{8EDF46B2-B319-49CC-98C3-7B013E0EF597}" presName="sibTrans" presStyleLbl="sibTrans2D1" presStyleIdx="4" presStyleCnt="5"/>
      <dgm:spPr/>
    </dgm:pt>
    <dgm:pt modelId="{E599FA12-0853-4AF9-B214-F5C41C405713}" type="pres">
      <dgm:prSet presAssocID="{8EDF46B2-B319-49CC-98C3-7B013E0EF597}" presName="connectorText" presStyleLbl="sibTrans2D1" presStyleIdx="4" presStyleCnt="5"/>
      <dgm:spPr/>
    </dgm:pt>
    <dgm:pt modelId="{D11E16B9-75BD-49CF-98BC-A050EBBDC49D}" type="pres">
      <dgm:prSet presAssocID="{DC7F8EB6-E58D-41FC-9992-63B5D1FBA5D8}" presName="node" presStyleLbl="node1" presStyleIdx="5" presStyleCnt="6" custScaleY="47927">
        <dgm:presLayoutVars>
          <dgm:bulletEnabled val="1"/>
        </dgm:presLayoutVars>
      </dgm:prSet>
      <dgm:spPr/>
    </dgm:pt>
  </dgm:ptLst>
  <dgm:cxnLst>
    <dgm:cxn modelId="{07503803-0730-496D-9A14-00E51DC474A8}" type="presOf" srcId="{8E57D822-1B98-41F7-AE80-190AAAAD0115}" destId="{5CC92BD8-AE29-45B1-BC14-4F63119A36D7}" srcOrd="1" destOrd="0" presId="urn:microsoft.com/office/officeart/2005/8/layout/process1"/>
    <dgm:cxn modelId="{13FB780F-3047-4DDE-A613-3DC390AF26DD}" type="presOf" srcId="{8EDF46B2-B319-49CC-98C3-7B013E0EF597}" destId="{663B3D97-6DAA-4DA5-B66C-46CA88CE746D}" srcOrd="0" destOrd="0" presId="urn:microsoft.com/office/officeart/2005/8/layout/process1"/>
    <dgm:cxn modelId="{0EB23A10-4AA0-4891-86E6-0D998500440A}" type="presOf" srcId="{E3B5D07A-95C4-4794-9265-719019BE6BE9}" destId="{42B674BD-5906-48EF-BAD7-60F3A5369C22}" srcOrd="0" destOrd="0" presId="urn:microsoft.com/office/officeart/2005/8/layout/process1"/>
    <dgm:cxn modelId="{C68CC915-7678-4FC4-B72C-FFDBDB88005E}" type="presOf" srcId="{5768A174-F14E-4D04-B1D7-D4835CEEFE50}" destId="{0B8B6F89-8DCA-443F-9A77-537CB94A69C7}" srcOrd="0" destOrd="0" presId="urn:microsoft.com/office/officeart/2005/8/layout/process1"/>
    <dgm:cxn modelId="{BB994B27-5D77-4252-8FCD-70495DC2255F}" srcId="{0C04E290-6864-4E44-9D4C-9A3E5D840552}" destId="{A4322E33-1C31-4A73-85DD-BCF8CC7F860D}" srcOrd="1" destOrd="0" parTransId="{05234A6D-F205-40A9-AB49-9205A3B27785}" sibTransId="{E3B5D07A-95C4-4794-9265-719019BE6BE9}"/>
    <dgm:cxn modelId="{B3F7AF2A-1155-41C2-AF7A-FEC1CD84A2FB}" type="presOf" srcId="{6E4966FE-BE0E-452A-A1AE-7E13D0043795}" destId="{201D02E5-7874-4C90-A35D-6D0E847AF5AB}" srcOrd="0" destOrd="0" presId="urn:microsoft.com/office/officeart/2005/8/layout/process1"/>
    <dgm:cxn modelId="{B82AE22E-2521-49D8-9C07-CA25402677ED}" type="presOf" srcId="{E3B5D07A-95C4-4794-9265-719019BE6BE9}" destId="{B2D876FC-10A6-48F0-8406-91F60B93AE2F}" srcOrd="1" destOrd="0" presId="urn:microsoft.com/office/officeart/2005/8/layout/process1"/>
    <dgm:cxn modelId="{C8FC152F-0E3F-4DE7-86D9-D6CBD16686DE}" srcId="{0C04E290-6864-4E44-9D4C-9A3E5D840552}" destId="{29E3C43F-13F6-4C27-839A-1CC65A8D5BEF}" srcOrd="3" destOrd="0" parTransId="{201F82AF-C54F-4851-A8E3-8346C6655298}" sibTransId="{46169D5E-29F0-4F6C-A778-5C2EDDCC2AC9}"/>
    <dgm:cxn modelId="{57426044-3020-4B6B-B81B-6DA38ECB155E}" type="presOf" srcId="{DC7F8EB6-E58D-41FC-9992-63B5D1FBA5D8}" destId="{D11E16B9-75BD-49CF-98BC-A050EBBDC49D}" srcOrd="0" destOrd="0" presId="urn:microsoft.com/office/officeart/2005/8/layout/process1"/>
    <dgm:cxn modelId="{7A934245-16B8-447E-A58A-C952960AD5F1}" type="presOf" srcId="{A4322E33-1C31-4A73-85DD-BCF8CC7F860D}" destId="{7EBB976E-A8C5-480C-91DE-5973A73F197A}" srcOrd="0" destOrd="0" presId="urn:microsoft.com/office/officeart/2005/8/layout/process1"/>
    <dgm:cxn modelId="{8266FB65-0A15-47E3-A7B4-4FF1EA1D0A30}" type="presOf" srcId="{46169D5E-29F0-4F6C-A778-5C2EDDCC2AC9}" destId="{C8DD4334-0720-40C8-AA74-DD42623C8544}" srcOrd="0" destOrd="0" presId="urn:microsoft.com/office/officeart/2005/8/layout/process1"/>
    <dgm:cxn modelId="{CB319751-FFF3-426A-A9B4-9017CFB8CAFA}" srcId="{0C04E290-6864-4E44-9D4C-9A3E5D840552}" destId="{5768A174-F14E-4D04-B1D7-D4835CEEFE50}" srcOrd="4" destOrd="0" parTransId="{566FE45E-300F-4AD0-8EDD-38B0C2656FCC}" sibTransId="{8EDF46B2-B319-49CC-98C3-7B013E0EF597}"/>
    <dgm:cxn modelId="{78965558-1D5B-4D0D-8414-93491062FBA3}" srcId="{0C04E290-6864-4E44-9D4C-9A3E5D840552}" destId="{DC7F8EB6-E58D-41FC-9992-63B5D1FBA5D8}" srcOrd="5" destOrd="0" parTransId="{73C06D3C-6CD0-45E9-91DC-525B6EA264EB}" sibTransId="{5E233328-EA69-497F-9CE7-301A7D29122C}"/>
    <dgm:cxn modelId="{40FB4C7B-7A5A-4FB2-AE91-405B125C63DD}" type="presOf" srcId="{8EDF46B2-B319-49CC-98C3-7B013E0EF597}" destId="{E599FA12-0853-4AF9-B214-F5C41C405713}" srcOrd="1" destOrd="0" presId="urn:microsoft.com/office/officeart/2005/8/layout/process1"/>
    <dgm:cxn modelId="{690E897B-16FE-4148-B876-B6FDC46C9EB9}" type="presOf" srcId="{0C04E290-6864-4E44-9D4C-9A3E5D840552}" destId="{AF31205E-9C39-44B6-8DEF-F75D4FB60F1D}" srcOrd="0" destOrd="0" presId="urn:microsoft.com/office/officeart/2005/8/layout/process1"/>
    <dgm:cxn modelId="{7AB803BB-8429-40C2-998F-A0E4F473B06B}" type="presOf" srcId="{29E3C43F-13F6-4C27-839A-1CC65A8D5BEF}" destId="{AC9473FC-A9EC-4AEE-AC91-8FC5F06295C7}" srcOrd="0" destOrd="0" presId="urn:microsoft.com/office/officeart/2005/8/layout/process1"/>
    <dgm:cxn modelId="{24E402CB-8BB7-493C-AFE3-59F0AF2D56E6}" type="presOf" srcId="{46169D5E-29F0-4F6C-A778-5C2EDDCC2AC9}" destId="{46C2BABE-053A-4258-9DB7-E6CC8C427419}" srcOrd="1" destOrd="0" presId="urn:microsoft.com/office/officeart/2005/8/layout/process1"/>
    <dgm:cxn modelId="{B92341DB-FDFF-4249-B382-A068598CFBF3}" type="presOf" srcId="{E8C7BD90-922B-4E78-8668-565568AB86BC}" destId="{25BD4F37-4CAB-4D18-89E7-6D791388D42C}" srcOrd="0" destOrd="0" presId="urn:microsoft.com/office/officeart/2005/8/layout/process1"/>
    <dgm:cxn modelId="{255923EC-3C3E-4561-ADE3-5F07818C589D}" srcId="{0C04E290-6864-4E44-9D4C-9A3E5D840552}" destId="{E8C7BD90-922B-4E78-8668-565568AB86BC}" srcOrd="2" destOrd="0" parTransId="{EC0FA9B8-0930-44B7-AC9D-D50E563C14DA}" sibTransId="{6E4966FE-BE0E-452A-A1AE-7E13D0043795}"/>
    <dgm:cxn modelId="{67C1FCF2-953C-496C-980A-AD28274EE7D1}" type="presOf" srcId="{8E57D822-1B98-41F7-AE80-190AAAAD0115}" destId="{CC6835BE-BE2C-47E9-B3E3-C27AA03EF2D7}" srcOrd="0" destOrd="0" presId="urn:microsoft.com/office/officeart/2005/8/layout/process1"/>
    <dgm:cxn modelId="{6EF92DF4-6A73-42F5-B838-3B2740E91FA5}" type="presOf" srcId="{6E4966FE-BE0E-452A-A1AE-7E13D0043795}" destId="{9D52F7B7-D860-49CA-88BB-A432F5A94EC6}" srcOrd="1" destOrd="0" presId="urn:microsoft.com/office/officeart/2005/8/layout/process1"/>
    <dgm:cxn modelId="{830F24F5-A9BD-4961-93F5-A8432DF06D53}" type="presOf" srcId="{A83CD61B-7AE1-4BB6-A5A7-EC645809333E}" destId="{D55A1339-5510-43CA-8EDD-729296458878}" srcOrd="0" destOrd="0" presId="urn:microsoft.com/office/officeart/2005/8/layout/process1"/>
    <dgm:cxn modelId="{B2922FFD-F0FA-4C32-8195-01E4C565727B}" srcId="{0C04E290-6864-4E44-9D4C-9A3E5D840552}" destId="{A83CD61B-7AE1-4BB6-A5A7-EC645809333E}" srcOrd="0" destOrd="0" parTransId="{BCF8F853-815A-4893-BB1A-FBA6B072F8ED}" sibTransId="{8E57D822-1B98-41F7-AE80-190AAAAD0115}"/>
    <dgm:cxn modelId="{16DEEAA8-C3C6-492B-B66C-194CA2492649}" type="presParOf" srcId="{AF31205E-9C39-44B6-8DEF-F75D4FB60F1D}" destId="{D55A1339-5510-43CA-8EDD-729296458878}" srcOrd="0" destOrd="0" presId="urn:microsoft.com/office/officeart/2005/8/layout/process1"/>
    <dgm:cxn modelId="{BBF2A48F-0627-4A45-8C70-B4663D5ADE4E}" type="presParOf" srcId="{AF31205E-9C39-44B6-8DEF-F75D4FB60F1D}" destId="{CC6835BE-BE2C-47E9-B3E3-C27AA03EF2D7}" srcOrd="1" destOrd="0" presId="urn:microsoft.com/office/officeart/2005/8/layout/process1"/>
    <dgm:cxn modelId="{2D9C2100-B4CD-4A69-9899-55EDB484A34F}" type="presParOf" srcId="{CC6835BE-BE2C-47E9-B3E3-C27AA03EF2D7}" destId="{5CC92BD8-AE29-45B1-BC14-4F63119A36D7}" srcOrd="0" destOrd="0" presId="urn:microsoft.com/office/officeart/2005/8/layout/process1"/>
    <dgm:cxn modelId="{2E3C5CCB-7FAD-4719-87AD-E9A7AE0DBFC9}" type="presParOf" srcId="{AF31205E-9C39-44B6-8DEF-F75D4FB60F1D}" destId="{7EBB976E-A8C5-480C-91DE-5973A73F197A}" srcOrd="2" destOrd="0" presId="urn:microsoft.com/office/officeart/2005/8/layout/process1"/>
    <dgm:cxn modelId="{11E33EF4-FF3D-4874-A59C-0E7E5983AD1F}" type="presParOf" srcId="{AF31205E-9C39-44B6-8DEF-F75D4FB60F1D}" destId="{42B674BD-5906-48EF-BAD7-60F3A5369C22}" srcOrd="3" destOrd="0" presId="urn:microsoft.com/office/officeart/2005/8/layout/process1"/>
    <dgm:cxn modelId="{DDDDA70F-8CB8-4495-80B8-2D52A350D796}" type="presParOf" srcId="{42B674BD-5906-48EF-BAD7-60F3A5369C22}" destId="{B2D876FC-10A6-48F0-8406-91F60B93AE2F}" srcOrd="0" destOrd="0" presId="urn:microsoft.com/office/officeart/2005/8/layout/process1"/>
    <dgm:cxn modelId="{34F37584-3873-4F1D-8B5B-06677C8CCA6A}" type="presParOf" srcId="{AF31205E-9C39-44B6-8DEF-F75D4FB60F1D}" destId="{25BD4F37-4CAB-4D18-89E7-6D791388D42C}" srcOrd="4" destOrd="0" presId="urn:microsoft.com/office/officeart/2005/8/layout/process1"/>
    <dgm:cxn modelId="{715DE21F-3EE1-4165-A575-1D749F2D63C9}" type="presParOf" srcId="{AF31205E-9C39-44B6-8DEF-F75D4FB60F1D}" destId="{201D02E5-7874-4C90-A35D-6D0E847AF5AB}" srcOrd="5" destOrd="0" presId="urn:microsoft.com/office/officeart/2005/8/layout/process1"/>
    <dgm:cxn modelId="{05477FA0-B5AE-40E6-AE27-38C977AEA2EA}" type="presParOf" srcId="{201D02E5-7874-4C90-A35D-6D0E847AF5AB}" destId="{9D52F7B7-D860-49CA-88BB-A432F5A94EC6}" srcOrd="0" destOrd="0" presId="urn:microsoft.com/office/officeart/2005/8/layout/process1"/>
    <dgm:cxn modelId="{D4AC5479-81D6-4C2E-8BFD-DAA6013CB773}" type="presParOf" srcId="{AF31205E-9C39-44B6-8DEF-F75D4FB60F1D}" destId="{AC9473FC-A9EC-4AEE-AC91-8FC5F06295C7}" srcOrd="6" destOrd="0" presId="urn:microsoft.com/office/officeart/2005/8/layout/process1"/>
    <dgm:cxn modelId="{47A57A1D-255D-4755-9BBB-BA2BC97136FA}" type="presParOf" srcId="{AF31205E-9C39-44B6-8DEF-F75D4FB60F1D}" destId="{C8DD4334-0720-40C8-AA74-DD42623C8544}" srcOrd="7" destOrd="0" presId="urn:microsoft.com/office/officeart/2005/8/layout/process1"/>
    <dgm:cxn modelId="{82AE1F71-0718-4001-9DB9-678987BB7C4C}" type="presParOf" srcId="{C8DD4334-0720-40C8-AA74-DD42623C8544}" destId="{46C2BABE-053A-4258-9DB7-E6CC8C427419}" srcOrd="0" destOrd="0" presId="urn:microsoft.com/office/officeart/2005/8/layout/process1"/>
    <dgm:cxn modelId="{FD91D32A-CC86-471E-BE1B-6143FE9F81DD}" type="presParOf" srcId="{AF31205E-9C39-44B6-8DEF-F75D4FB60F1D}" destId="{0B8B6F89-8DCA-443F-9A77-537CB94A69C7}" srcOrd="8" destOrd="0" presId="urn:microsoft.com/office/officeart/2005/8/layout/process1"/>
    <dgm:cxn modelId="{52D9D703-B2A9-4674-A9B5-80682D722138}" type="presParOf" srcId="{AF31205E-9C39-44B6-8DEF-F75D4FB60F1D}" destId="{663B3D97-6DAA-4DA5-B66C-46CA88CE746D}" srcOrd="9" destOrd="0" presId="urn:microsoft.com/office/officeart/2005/8/layout/process1"/>
    <dgm:cxn modelId="{CA023910-F71E-42B7-B633-68B922820320}" type="presParOf" srcId="{663B3D97-6DAA-4DA5-B66C-46CA88CE746D}" destId="{E599FA12-0853-4AF9-B214-F5C41C405713}" srcOrd="0" destOrd="0" presId="urn:microsoft.com/office/officeart/2005/8/layout/process1"/>
    <dgm:cxn modelId="{71DFFA0D-97EA-4076-AA7D-EFFC5ED190E3}" type="presParOf" srcId="{AF31205E-9C39-44B6-8DEF-F75D4FB60F1D}" destId="{D11E16B9-75BD-49CF-98BC-A050EBBDC49D}" srcOrd="10" destOrd="0" presId="urn:microsoft.com/office/officeart/2005/8/layout/process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A1339-5510-43CA-8EDD-729296458878}">
      <dsp:nvSpPr>
        <dsp:cNvPr id="0" name=""/>
        <dsp:cNvSpPr/>
      </dsp:nvSpPr>
      <dsp:spPr>
        <a:xfrm>
          <a:off x="0" y="2520940"/>
          <a:ext cx="1310277" cy="376785"/>
        </a:xfrm>
        <a:prstGeom prst="roundRect">
          <a:avLst>
            <a:gd name="adj" fmla="val 10000"/>
          </a:avLst>
        </a:prstGeom>
        <a:solidFill>
          <a:srgbClr val="3A5C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Qualification</a:t>
          </a:r>
        </a:p>
      </dsp:txBody>
      <dsp:txXfrm>
        <a:off x="11036" y="2531976"/>
        <a:ext cx="1288205" cy="354713"/>
      </dsp:txXfrm>
    </dsp:sp>
    <dsp:sp modelId="{CC6835BE-BE2C-47E9-B3E3-C27AA03EF2D7}">
      <dsp:nvSpPr>
        <dsp:cNvPr id="0" name=""/>
        <dsp:cNvSpPr/>
      </dsp:nvSpPr>
      <dsp:spPr>
        <a:xfrm>
          <a:off x="1441304" y="2546859"/>
          <a:ext cx="277778" cy="3249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441304" y="2611849"/>
        <a:ext cx="194445" cy="194968"/>
      </dsp:txXfrm>
    </dsp:sp>
    <dsp:sp modelId="{7EBB976E-A8C5-480C-91DE-5973A73F197A}">
      <dsp:nvSpPr>
        <dsp:cNvPr id="0" name=""/>
        <dsp:cNvSpPr/>
      </dsp:nvSpPr>
      <dsp:spPr>
        <a:xfrm>
          <a:off x="1834388" y="2520940"/>
          <a:ext cx="1310277" cy="376785"/>
        </a:xfrm>
        <a:prstGeom prst="roundRect">
          <a:avLst>
            <a:gd name="adj" fmla="val 10000"/>
          </a:avLst>
        </a:prstGeom>
        <a:solidFill>
          <a:srgbClr val="3A5C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Consultancy</a:t>
          </a:r>
        </a:p>
      </dsp:txBody>
      <dsp:txXfrm>
        <a:off x="1845424" y="2531976"/>
        <a:ext cx="1288205" cy="354713"/>
      </dsp:txXfrm>
    </dsp:sp>
    <dsp:sp modelId="{42B674BD-5906-48EF-BAD7-60F3A5369C22}">
      <dsp:nvSpPr>
        <dsp:cNvPr id="0" name=""/>
        <dsp:cNvSpPr/>
      </dsp:nvSpPr>
      <dsp:spPr>
        <a:xfrm>
          <a:off x="3275693" y="2546859"/>
          <a:ext cx="277778" cy="3249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275693" y="2611849"/>
        <a:ext cx="194445" cy="194968"/>
      </dsp:txXfrm>
    </dsp:sp>
    <dsp:sp modelId="{25BD4F37-4CAB-4D18-89E7-6D791388D42C}">
      <dsp:nvSpPr>
        <dsp:cNvPr id="0" name=""/>
        <dsp:cNvSpPr/>
      </dsp:nvSpPr>
      <dsp:spPr>
        <a:xfrm>
          <a:off x="3668776" y="2520940"/>
          <a:ext cx="1310277" cy="376785"/>
        </a:xfrm>
        <a:prstGeom prst="roundRect">
          <a:avLst>
            <a:gd name="adj" fmla="val 10000"/>
          </a:avLst>
        </a:prstGeom>
        <a:solidFill>
          <a:srgbClr val="3A5C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Planning</a:t>
          </a:r>
        </a:p>
      </dsp:txBody>
      <dsp:txXfrm>
        <a:off x="3679812" y="2531976"/>
        <a:ext cx="1288205" cy="354713"/>
      </dsp:txXfrm>
    </dsp:sp>
    <dsp:sp modelId="{201D02E5-7874-4C90-A35D-6D0E847AF5AB}">
      <dsp:nvSpPr>
        <dsp:cNvPr id="0" name=""/>
        <dsp:cNvSpPr/>
      </dsp:nvSpPr>
      <dsp:spPr>
        <a:xfrm>
          <a:off x="5110081" y="2546859"/>
          <a:ext cx="277778" cy="3249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5110081" y="2611849"/>
        <a:ext cx="194445" cy="194968"/>
      </dsp:txXfrm>
    </dsp:sp>
    <dsp:sp modelId="{AC9473FC-A9EC-4AEE-AC91-8FC5F06295C7}">
      <dsp:nvSpPr>
        <dsp:cNvPr id="0" name=""/>
        <dsp:cNvSpPr/>
      </dsp:nvSpPr>
      <dsp:spPr>
        <a:xfrm>
          <a:off x="5503164" y="2520940"/>
          <a:ext cx="1310277" cy="376785"/>
        </a:xfrm>
        <a:prstGeom prst="roundRect">
          <a:avLst>
            <a:gd name="adj" fmla="val 10000"/>
          </a:avLst>
        </a:prstGeom>
        <a:solidFill>
          <a:srgbClr val="3A5C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kern="1200" dirty="0" err="1"/>
            <a:t>Tes</a:t>
          </a:r>
          <a:r>
            <a:rPr lang="en-GB" sz="1300" kern="1200" dirty="0"/>
            <a:t>ting</a:t>
          </a:r>
        </a:p>
      </dsp:txBody>
      <dsp:txXfrm>
        <a:off x="5514200" y="2531976"/>
        <a:ext cx="1288205" cy="354713"/>
      </dsp:txXfrm>
    </dsp:sp>
    <dsp:sp modelId="{C8DD4334-0720-40C8-AA74-DD42623C8544}">
      <dsp:nvSpPr>
        <dsp:cNvPr id="0" name=""/>
        <dsp:cNvSpPr/>
      </dsp:nvSpPr>
      <dsp:spPr>
        <a:xfrm>
          <a:off x="6944469" y="2546859"/>
          <a:ext cx="277778" cy="3249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6944469" y="2611849"/>
        <a:ext cx="194445" cy="194968"/>
      </dsp:txXfrm>
    </dsp:sp>
    <dsp:sp modelId="{0B8B6F89-8DCA-443F-9A77-537CB94A69C7}">
      <dsp:nvSpPr>
        <dsp:cNvPr id="0" name=""/>
        <dsp:cNvSpPr/>
      </dsp:nvSpPr>
      <dsp:spPr>
        <a:xfrm>
          <a:off x="7337552" y="2520940"/>
          <a:ext cx="1310277" cy="376785"/>
        </a:xfrm>
        <a:prstGeom prst="roundRect">
          <a:avLst>
            <a:gd name="adj" fmla="val 10000"/>
          </a:avLst>
        </a:prstGeom>
        <a:solidFill>
          <a:srgbClr val="3A5C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hu-HU" sz="1300" kern="1200" dirty="0" err="1"/>
            <a:t>Implement</a:t>
          </a:r>
          <a:r>
            <a:rPr lang="en-GB" sz="1300" kern="1200" dirty="0" err="1"/>
            <a:t>ation</a:t>
          </a:r>
          <a:endParaRPr lang="en-GB" sz="1300" kern="1200" dirty="0"/>
        </a:p>
      </dsp:txBody>
      <dsp:txXfrm>
        <a:off x="7348588" y="2531976"/>
        <a:ext cx="1288205" cy="354713"/>
      </dsp:txXfrm>
    </dsp:sp>
    <dsp:sp modelId="{663B3D97-6DAA-4DA5-B66C-46CA88CE746D}">
      <dsp:nvSpPr>
        <dsp:cNvPr id="0" name=""/>
        <dsp:cNvSpPr/>
      </dsp:nvSpPr>
      <dsp:spPr>
        <a:xfrm>
          <a:off x="8778857" y="2546859"/>
          <a:ext cx="277778" cy="3249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8778857" y="2611849"/>
        <a:ext cx="194445" cy="194968"/>
      </dsp:txXfrm>
    </dsp:sp>
    <dsp:sp modelId="{D11E16B9-75BD-49CF-98BC-A050EBBDC49D}">
      <dsp:nvSpPr>
        <dsp:cNvPr id="0" name=""/>
        <dsp:cNvSpPr/>
      </dsp:nvSpPr>
      <dsp:spPr>
        <a:xfrm>
          <a:off x="9171940" y="2520940"/>
          <a:ext cx="1310277" cy="376785"/>
        </a:xfrm>
        <a:prstGeom prst="roundRect">
          <a:avLst>
            <a:gd name="adj" fmla="val 10000"/>
          </a:avLst>
        </a:prstGeom>
        <a:solidFill>
          <a:srgbClr val="3A5C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Support</a:t>
          </a:r>
        </a:p>
      </dsp:txBody>
      <dsp:txXfrm>
        <a:off x="9182976" y="2531976"/>
        <a:ext cx="1288205" cy="3547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A266BD-FD21-4BCF-BF7B-EF324583349A}" type="datetimeFigureOut">
              <a:rPr lang="de-DE" smtClean="0"/>
              <a:t>21.05.2024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705181-C7BE-4E96-9359-6C7F0E49506E}" type="slidenum">
              <a:rPr lang="de-DE" smtClean="0"/>
              <a:t>‹#›</a:t>
            </a:fld>
            <a:endParaRPr lang="de-DE" dirty="0"/>
          </a:p>
        </p:txBody>
      </p:sp>
    </p:spTree>
    <p:extLst>
      <p:ext uri="{BB962C8B-B14F-4D97-AF65-F5344CB8AC3E}">
        <p14:creationId xmlns:p14="http://schemas.microsoft.com/office/powerpoint/2010/main" val="317401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2D80E-82FF-0D43-915D-9440C5E854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0B482B-F3BD-0551-F411-8226E9265E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FAD25F-5922-1E58-8F4A-28D515CDA7F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A974EE8-5CCD-3F6B-BAAA-9DB97E316CF2}"/>
              </a:ext>
            </a:extLst>
          </p:cNvPr>
          <p:cNvSpPr>
            <a:spLocks noGrp="1"/>
          </p:cNvSpPr>
          <p:nvPr>
            <p:ph type="sldNum" sz="quarter" idx="5"/>
          </p:nvPr>
        </p:nvSpPr>
        <p:spPr/>
        <p:txBody>
          <a:bodyPr/>
          <a:lstStyle/>
          <a:p>
            <a:fld id="{D2705181-C7BE-4E96-9359-6C7F0E49506E}" type="slidenum">
              <a:rPr lang="de-DE" smtClean="0"/>
              <a:t>1</a:t>
            </a:fld>
            <a:endParaRPr lang="de-DE" dirty="0"/>
          </a:p>
        </p:txBody>
      </p:sp>
    </p:spTree>
    <p:extLst>
      <p:ext uri="{BB962C8B-B14F-4D97-AF65-F5344CB8AC3E}">
        <p14:creationId xmlns:p14="http://schemas.microsoft.com/office/powerpoint/2010/main" val="2816926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11E2D"/>
                </a:solidFill>
                <a:effectLst/>
                <a:latin typeface="Open Sans" panose="020B0606030504020204" pitchFamily="34" charset="0"/>
              </a:rPr>
              <a:t>A </a:t>
            </a:r>
            <a:r>
              <a:rPr lang="en-GB" b="0" i="0" dirty="0" err="1">
                <a:solidFill>
                  <a:srgbClr val="011E2D"/>
                </a:solidFill>
                <a:effectLst/>
                <a:latin typeface="Open Sans" panose="020B0606030504020204" pitchFamily="34" charset="0"/>
              </a:rPr>
              <a:t>megfelelőség</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nem</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csak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jogi</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kötelezettség</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hanem</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lehetőség</a:t>
            </a:r>
            <a:r>
              <a:rPr lang="en-GB" b="0" i="0" dirty="0">
                <a:solidFill>
                  <a:srgbClr val="011E2D"/>
                </a:solidFill>
                <a:effectLst/>
                <a:latin typeface="Open Sans" panose="020B0606030504020204" pitchFamily="34" charset="0"/>
              </a:rPr>
              <a:t> is a </a:t>
            </a:r>
            <a:r>
              <a:rPr lang="en-GB" b="0" i="0" dirty="0" err="1">
                <a:solidFill>
                  <a:srgbClr val="011E2D"/>
                </a:solidFill>
                <a:effectLst/>
                <a:latin typeface="Open Sans" panose="020B0606030504020204" pitchFamily="34" charset="0"/>
              </a:rPr>
              <a:t>szervezetek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számára</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hogy</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felülvizsgálják</a:t>
            </a:r>
            <a:r>
              <a:rPr lang="en-GB" b="0" i="0" dirty="0">
                <a:solidFill>
                  <a:srgbClr val="011E2D"/>
                </a:solidFill>
                <a:effectLst/>
                <a:latin typeface="Open Sans" panose="020B0606030504020204" pitchFamily="34" charset="0"/>
              </a:rPr>
              <a:t> és </a:t>
            </a:r>
            <a:r>
              <a:rPr lang="en-GB" b="0" i="0" dirty="0" err="1">
                <a:solidFill>
                  <a:srgbClr val="011E2D"/>
                </a:solidFill>
                <a:effectLst/>
                <a:latin typeface="Open Sans" panose="020B0606030504020204" pitchFamily="34" charset="0"/>
              </a:rPr>
              <a:t>erősítsék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kiberbiztonsági</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gyakorlataikat</a:t>
            </a:r>
            <a:r>
              <a:rPr lang="en-GB" b="0" i="0" dirty="0">
                <a:solidFill>
                  <a:srgbClr val="011E2D"/>
                </a:solidFill>
                <a:effectLst/>
                <a:latin typeface="Open Sans" panose="020B0606030504020204" pitchFamily="34" charset="0"/>
              </a:rPr>
              <a:t>, és </a:t>
            </a:r>
            <a:r>
              <a:rPr lang="en-GB" b="0" i="0" dirty="0" err="1">
                <a:solidFill>
                  <a:srgbClr val="011E2D"/>
                </a:solidFill>
                <a:effectLst/>
                <a:latin typeface="Open Sans" panose="020B0606030504020204" pitchFamily="34" charset="0"/>
              </a:rPr>
              <a:t>így</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jobban</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megvédjék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magukat</a:t>
            </a:r>
            <a:r>
              <a:rPr lang="en-GB" b="0" i="0" dirty="0">
                <a:solidFill>
                  <a:srgbClr val="011E2D"/>
                </a:solidFill>
                <a:effectLst/>
                <a:latin typeface="Open Sans" panose="020B0606030504020204" pitchFamily="34" charset="0"/>
              </a:rPr>
              <a:t> a </a:t>
            </a:r>
            <a:r>
              <a:rPr lang="en-GB" b="0" i="0" dirty="0" err="1">
                <a:solidFill>
                  <a:srgbClr val="011E2D"/>
                </a:solidFill>
                <a:effectLst/>
                <a:latin typeface="Open Sans" panose="020B0606030504020204" pitchFamily="34" charset="0"/>
              </a:rPr>
              <a:t>lehetséges</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támadásokkal</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szemben</a:t>
            </a:r>
            <a:r>
              <a:rPr lang="en-GB" b="0" i="0" dirty="0">
                <a:solidFill>
                  <a:srgbClr val="011E2D"/>
                </a:solidFill>
                <a:effectLst/>
                <a:latin typeface="Open Sans" panose="020B0606030504020204" pitchFamily="34" charset="0"/>
              </a:rPr>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solidFill>
                  <a:srgbClr val="011E2D"/>
                </a:solidFill>
                <a:effectLst/>
                <a:latin typeface="Open Sans" panose="020B0606030504020204" pitchFamily="34" charset="0"/>
              </a:rPr>
              <a:t>Szívesen</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teszünk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javaslatokat</a:t>
            </a:r>
            <a:r>
              <a:rPr lang="en-GB" b="0" i="0" dirty="0">
                <a:solidFill>
                  <a:srgbClr val="011E2D"/>
                </a:solidFill>
                <a:effectLst/>
                <a:latin typeface="Open Sans" panose="020B0606030504020204" pitchFamily="34" charset="0"/>
              </a:rPr>
              <a:t> a </a:t>
            </a:r>
            <a:r>
              <a:rPr lang="en-GB" b="0" i="0" dirty="0" err="1">
                <a:solidFill>
                  <a:srgbClr val="011E2D"/>
                </a:solidFill>
                <a:effectLst/>
                <a:latin typeface="Open Sans" panose="020B0606030504020204" pitchFamily="34" charset="0"/>
              </a:rPr>
              <a:t>meglévő</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biztonsági</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politikák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felülvizsgálatára</a:t>
            </a:r>
            <a:r>
              <a:rPr lang="en-GB" b="0" i="0" dirty="0">
                <a:solidFill>
                  <a:srgbClr val="011E2D"/>
                </a:solidFill>
                <a:effectLst/>
                <a:latin typeface="Open Sans" panose="020B0606030504020204" pitchFamily="34" charset="0"/>
              </a:rPr>
              <a:t>, a </a:t>
            </a:r>
            <a:r>
              <a:rPr lang="en-GB" b="0" i="0" dirty="0" err="1">
                <a:solidFill>
                  <a:srgbClr val="011E2D"/>
                </a:solidFill>
                <a:effectLst/>
                <a:latin typeface="Open Sans" panose="020B0606030504020204" pitchFamily="34" charset="0"/>
              </a:rPr>
              <a:t>hiányosságok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azonosítására</a:t>
            </a:r>
            <a:r>
              <a:rPr lang="en-GB" b="0" i="0" dirty="0">
                <a:solidFill>
                  <a:srgbClr val="011E2D"/>
                </a:solidFill>
                <a:effectLst/>
                <a:latin typeface="Open Sans" panose="020B0606030504020204" pitchFamily="34" charset="0"/>
              </a:rPr>
              <a:t>, és </a:t>
            </a:r>
            <a:r>
              <a:rPr lang="en-GB" b="0" i="0" dirty="0" err="1">
                <a:solidFill>
                  <a:srgbClr val="011E2D"/>
                </a:solidFill>
                <a:effectLst/>
                <a:latin typeface="Open Sans" panose="020B0606030504020204" pitchFamily="34" charset="0"/>
              </a:rPr>
              <a:t>támogatjuk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az</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irányelvvel</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összhangban</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álló</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új</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protokollok</a:t>
            </a:r>
            <a:r>
              <a:rPr lang="en-GB" b="0" i="0" dirty="0">
                <a:solidFill>
                  <a:srgbClr val="011E2D"/>
                </a:solidFill>
                <a:effectLst/>
                <a:latin typeface="Open Sans" panose="020B0606030504020204" pitchFamily="34" charset="0"/>
              </a:rPr>
              <a:t> </a:t>
            </a:r>
            <a:r>
              <a:rPr lang="en-GB" b="0" i="0" dirty="0" err="1">
                <a:solidFill>
                  <a:srgbClr val="011E2D"/>
                </a:solidFill>
                <a:effectLst/>
                <a:latin typeface="Open Sans" panose="020B0606030504020204" pitchFamily="34" charset="0"/>
              </a:rPr>
              <a:t>kidolgozását</a:t>
            </a:r>
            <a:r>
              <a:rPr lang="en-GB" b="0" i="0" dirty="0">
                <a:solidFill>
                  <a:srgbClr val="011E2D"/>
                </a:solidFill>
                <a:effectLst/>
                <a:latin typeface="Open Sans" panose="020B0606030504020204" pitchFamily="34" charset="0"/>
              </a:rPr>
              <a:t>.</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05181-C7BE-4E96-9359-6C7F0E495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02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05181-C7BE-4E96-9359-6C7F0E495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91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05181-C7BE-4E96-9359-6C7F0E495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151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2EEB9C2-D8D7-476B-9F35-64B9EDDE4EF6}" type="slidenum">
              <a:rPr lang="de-DE" smtClean="0"/>
              <a:t>7</a:t>
            </a:fld>
            <a:endParaRPr lang="de-DE" dirty="0"/>
          </a:p>
        </p:txBody>
      </p:sp>
    </p:spTree>
    <p:extLst>
      <p:ext uri="{BB962C8B-B14F-4D97-AF65-F5344CB8AC3E}">
        <p14:creationId xmlns:p14="http://schemas.microsoft.com/office/powerpoint/2010/main" val="280915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43FED-FC23-4274-923F-EB94149C540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C2504F0-5A2C-210A-DF87-2462EC7DB8A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D4422EB-64DF-23FD-EE5A-B2A87881C32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200" dirty="0"/>
              <a:t>N</a:t>
            </a:r>
            <a:r>
              <a:rPr lang="en-GB" sz="1200" dirty="0" err="1"/>
              <a:t>ézze</a:t>
            </a:r>
            <a:r>
              <a:rPr lang="en-GB" sz="1200" dirty="0"/>
              <a:t> meg, </a:t>
            </a:r>
            <a:r>
              <a:rPr lang="en-GB" sz="1200" dirty="0" err="1"/>
              <a:t>hogy</a:t>
            </a:r>
            <a:r>
              <a:rPr lang="en-GB" sz="1200" dirty="0"/>
              <a:t> a Prianto,  </a:t>
            </a:r>
            <a:r>
              <a:rPr lang="en-GB" sz="1200" dirty="0" err="1"/>
              <a:t>partnerei</a:t>
            </a:r>
            <a:r>
              <a:rPr lang="en-GB" sz="1200" dirty="0"/>
              <a:t> </a:t>
            </a:r>
            <a:r>
              <a:rPr lang="en-GB" sz="1200" dirty="0" err="1"/>
              <a:t>bevonásával</a:t>
            </a:r>
            <a:r>
              <a:rPr lang="en-GB" sz="1200" dirty="0"/>
              <a:t>, </a:t>
            </a:r>
            <a:r>
              <a:rPr lang="en-GB" sz="1200" dirty="0" err="1"/>
              <a:t>hogyan</a:t>
            </a:r>
            <a:r>
              <a:rPr lang="en-GB" sz="1200" dirty="0"/>
              <a:t> </a:t>
            </a:r>
            <a:r>
              <a:rPr lang="en-GB" sz="1200" dirty="0" err="1"/>
              <a:t>segíthet</a:t>
            </a:r>
            <a:r>
              <a:rPr lang="en-GB" sz="1200" dirty="0"/>
              <a:t> </a:t>
            </a:r>
            <a:r>
              <a:rPr lang="en-GB" sz="1200" dirty="0" err="1"/>
              <a:t>Önnek</a:t>
            </a:r>
            <a:r>
              <a:rPr lang="en-GB" sz="1200" dirty="0"/>
              <a:t> </a:t>
            </a:r>
            <a:r>
              <a:rPr lang="en-GB" sz="1200" dirty="0" err="1"/>
              <a:t>felkészülni</a:t>
            </a:r>
            <a:r>
              <a:rPr lang="en-GB" sz="1200" dirty="0"/>
              <a:t> a NIS2 </a:t>
            </a:r>
            <a:r>
              <a:rPr lang="en-GB" sz="1200" dirty="0" err="1"/>
              <a:t>irányelvre</a:t>
            </a:r>
            <a:r>
              <a:rPr lang="en-GB" sz="1200" dirty="0"/>
              <a:t> / </a:t>
            </a:r>
            <a:r>
              <a:rPr lang="en-GB" sz="1200" dirty="0" err="1"/>
              <a:t>az</a:t>
            </a:r>
            <a:r>
              <a:rPr lang="en-GB" sz="1200" dirty="0"/>
              <a:t> </a:t>
            </a:r>
            <a:r>
              <a:rPr lang="en-GB" sz="1200" dirty="0" err="1"/>
              <a:t>új</a:t>
            </a:r>
            <a:r>
              <a:rPr lang="en-GB" sz="1200" dirty="0"/>
              <a:t> </a:t>
            </a:r>
            <a:r>
              <a:rPr lang="en-GB" sz="1200" dirty="0" err="1"/>
              <a:t>kiberbiztonsági</a:t>
            </a:r>
            <a:r>
              <a:rPr lang="en-GB" sz="1200" dirty="0"/>
              <a:t> </a:t>
            </a:r>
            <a:r>
              <a:rPr lang="en-GB" sz="1200" dirty="0" err="1"/>
              <a:t>tanúsításról</a:t>
            </a:r>
            <a:r>
              <a:rPr lang="en-GB" sz="1200" dirty="0"/>
              <a:t> és a </a:t>
            </a:r>
            <a:r>
              <a:rPr lang="en-GB" sz="1200" dirty="0" err="1"/>
              <a:t>kiberbiztonsági</a:t>
            </a:r>
            <a:r>
              <a:rPr lang="en-GB" sz="1200" dirty="0"/>
              <a:t> </a:t>
            </a:r>
            <a:r>
              <a:rPr lang="en-GB" sz="1200" dirty="0" err="1"/>
              <a:t>felügyeletről</a:t>
            </a:r>
            <a:r>
              <a:rPr lang="en-GB" sz="1200" dirty="0"/>
              <a:t> </a:t>
            </a:r>
            <a:r>
              <a:rPr lang="en-GB" sz="1200" dirty="0" err="1"/>
              <a:t>szóló</a:t>
            </a:r>
            <a:r>
              <a:rPr lang="en-GB" sz="1200" dirty="0"/>
              <a:t> </a:t>
            </a:r>
            <a:r>
              <a:rPr lang="en-GB" sz="1200" dirty="0" err="1"/>
              <a:t>törvénynek</a:t>
            </a:r>
            <a:r>
              <a:rPr lang="en-GB" sz="1200" dirty="0"/>
              <a:t> </a:t>
            </a:r>
            <a:r>
              <a:rPr lang="en-GB" sz="1200" dirty="0" err="1"/>
              <a:t>való</a:t>
            </a:r>
            <a:r>
              <a:rPr lang="en-GB" sz="1200" dirty="0"/>
              <a:t> </a:t>
            </a:r>
            <a:r>
              <a:rPr lang="en-GB" sz="1200" dirty="0" err="1"/>
              <a:t>megfelelésre</a:t>
            </a:r>
            <a:r>
              <a:rPr lang="en-GB" sz="1200" dirty="0"/>
              <a:t>:</a:t>
            </a:r>
            <a:endParaRPr lang="hu-HU" sz="1200" dirty="0"/>
          </a:p>
          <a:p>
            <a:r>
              <a:rPr lang="en-GB" sz="1200" dirty="0" err="1"/>
              <a:t>Tanácsadás</a:t>
            </a:r>
            <a:endParaRPr lang="en-GB" sz="1200" dirty="0"/>
          </a:p>
          <a:p>
            <a:r>
              <a:rPr lang="hu-HU" sz="1200" dirty="0"/>
              <a:t>Képzés</a:t>
            </a:r>
            <a:endParaRPr lang="en-GB" sz="1200" dirty="0"/>
          </a:p>
          <a:p>
            <a:r>
              <a:rPr lang="en-GB" sz="1200" dirty="0" err="1"/>
              <a:t>Végrehajtás</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de-DE" dirty="0"/>
          </a:p>
        </p:txBody>
      </p:sp>
      <p:sp>
        <p:nvSpPr>
          <p:cNvPr id="4" name="Foliennummernplatzhalter 3">
            <a:extLst>
              <a:ext uri="{FF2B5EF4-FFF2-40B4-BE49-F238E27FC236}">
                <a16:creationId xmlns:a16="http://schemas.microsoft.com/office/drawing/2014/main" id="{7C48ECCC-837F-6A89-769E-51513CA213C4}"/>
              </a:ext>
            </a:extLst>
          </p:cNvPr>
          <p:cNvSpPr>
            <a:spLocks noGrp="1"/>
          </p:cNvSpPr>
          <p:nvPr>
            <p:ph type="sldNum" sz="quarter" idx="10"/>
          </p:nvPr>
        </p:nvSpPr>
        <p:spPr/>
        <p:txBody>
          <a:bodyPr/>
          <a:lstStyle/>
          <a:p>
            <a:fld id="{22EEB9C2-D8D7-476B-9F35-64B9EDDE4EF6}" type="slidenum">
              <a:rPr lang="de-DE" smtClean="0"/>
              <a:t>8</a:t>
            </a:fld>
            <a:endParaRPr lang="de-DE" dirty="0"/>
          </a:p>
        </p:txBody>
      </p:sp>
    </p:spTree>
    <p:extLst>
      <p:ext uri="{BB962C8B-B14F-4D97-AF65-F5344CB8AC3E}">
        <p14:creationId xmlns:p14="http://schemas.microsoft.com/office/powerpoint/2010/main" val="2870150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Aki azt állítja ma magáról a piacon, hogy mindenhez ért az felelőtlenség és nagy kockázat. Nincs dobozos ajánlatunk, minden szervezet más ezért </a:t>
            </a:r>
            <a:r>
              <a:rPr lang="hu-HU" dirty="0" err="1"/>
              <a:t>szeméyreszabott</a:t>
            </a:r>
            <a:r>
              <a:rPr lang="hu-HU" dirty="0"/>
              <a:t> megoldással tudunk segíteni, bevonva az egyes fázisokhoz adott szakértőket. Segítünk felmérni az igényt és az alapján többszcenáriós megoldási javaslatot teszünk, erőforrásbecsléssel együtt. Annak érdekében hogy hasznos és eredményes legyen az elvégzett munka minden érintett fél részéről szükséges a proaktív együttműködés és nyitottság.</a:t>
            </a:r>
          </a:p>
          <a:p>
            <a:r>
              <a:rPr lang="hu-HU" dirty="0"/>
              <a:t>Minden cég elemi érdeke, hogy az általa bevezetett megoldások és intézkedések a </a:t>
            </a:r>
            <a:r>
              <a:rPr lang="hu-HU" dirty="0" err="1"/>
              <a:t>kiberbiztonság</a:t>
            </a:r>
            <a:r>
              <a:rPr lang="hu-HU" dirty="0"/>
              <a:t> erősítésére szolgáljanak és azért csak hogy pár követelményt kipipáljanak</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705181-C7BE-4E96-9359-6C7F0E495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8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705181-C7BE-4E96-9359-6C7F0E49506E}" type="slidenum">
              <a:rPr lang="de-DE" smtClean="0"/>
              <a:t>13</a:t>
            </a:fld>
            <a:endParaRPr lang="de-DE" dirty="0"/>
          </a:p>
        </p:txBody>
      </p:sp>
    </p:spTree>
    <p:extLst>
      <p:ext uri="{BB962C8B-B14F-4D97-AF65-F5344CB8AC3E}">
        <p14:creationId xmlns:p14="http://schemas.microsoft.com/office/powerpoint/2010/main" val="193228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_Prianto">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lvl1pPr>
              <a:defRPr>
                <a:solidFill>
                  <a:srgbClr val="FF9900"/>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911424" y="3886200"/>
            <a:ext cx="10369152" cy="1752600"/>
          </a:xfrm>
        </p:spPr>
        <p:txBody>
          <a:bodyPr>
            <a:noAutofit/>
          </a:bodyPr>
          <a:lstStyle>
            <a:lvl1pPr marL="0" indent="0" algn="l">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9021171" y="6280111"/>
            <a:ext cx="2844800" cy="260648"/>
          </a:xfrm>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4001098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_Prianto">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0"/>
            </a:lvl1pPr>
          </a:lstStyle>
          <a:p>
            <a:r>
              <a:rPr lang="de-DE"/>
              <a:t>Titelmasterformat durch Klicken bearbeiten</a:t>
            </a:r>
            <a:endParaRPr lang="de-DE" dirty="0"/>
          </a:p>
        </p:txBody>
      </p:sp>
      <p:sp>
        <p:nvSpPr>
          <p:cNvPr id="3" name="Bildplatzhalter 2"/>
          <p:cNvSpPr>
            <a:spLocks noGrp="1"/>
          </p:cNvSpPr>
          <p:nvPr>
            <p:ph type="pic" idx="1"/>
          </p:nvPr>
        </p:nvSpPr>
        <p:spPr>
          <a:xfrm>
            <a:off x="2447596" y="980730"/>
            <a:ext cx="7257323" cy="3746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dirty="0"/>
              <a:t>Bild durch Klicken auf Symbol hinzufügen</a:t>
            </a:r>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7" name="Foliennummernplatzhalter 6"/>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277726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_Priant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656563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_Prianto">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1052739"/>
            <a:ext cx="2743200" cy="5073427"/>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609600" y="1052739"/>
            <a:ext cx="8026400" cy="5073427"/>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328573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FF85-821D-953D-2B35-4DE2C27EE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0BCD10-83CD-DB18-8DF1-EDD3D313A8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CDFD2D-6694-367D-BB94-39EE4BE52704}"/>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5" name="Footer Placeholder 4">
            <a:extLst>
              <a:ext uri="{FF2B5EF4-FFF2-40B4-BE49-F238E27FC236}">
                <a16:creationId xmlns:a16="http://schemas.microsoft.com/office/drawing/2014/main" id="{5E693A71-535B-D62B-BA55-E853691D6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8542A-021C-6D31-451D-8C2A06EEEEA7}"/>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2766144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845C2-C03A-BBB0-4281-60088AF23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28601F-816B-703E-E335-17BF93F4A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4C1E35-5F4B-3B3B-0A42-DC7839B38871}"/>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5" name="Footer Placeholder 4">
            <a:extLst>
              <a:ext uri="{FF2B5EF4-FFF2-40B4-BE49-F238E27FC236}">
                <a16:creationId xmlns:a16="http://schemas.microsoft.com/office/drawing/2014/main" id="{1688BFBB-4F85-4CAD-FD06-59DE9590C0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C4ADDF-55B4-FF89-F3DD-25C6CD21F980}"/>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3536438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7E9C-2FE1-30AE-E59F-DF5C44822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FD2A8-BBF2-752B-C3F9-0A05195D0F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717644-C37A-CC14-C523-54464159235E}"/>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5" name="Footer Placeholder 4">
            <a:extLst>
              <a:ext uri="{FF2B5EF4-FFF2-40B4-BE49-F238E27FC236}">
                <a16:creationId xmlns:a16="http://schemas.microsoft.com/office/drawing/2014/main" id="{DED1EBCA-CD9A-A828-0A8A-DEBCDC5F0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5F4092-8E8C-C155-DE2B-3BB87C985170}"/>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680468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2AA8-DBA5-DF17-F77D-D23199E39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C2AEE-D186-D7E2-2F9D-DD4F9870FA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D03F8E-5EC1-D544-0E14-8FCF201205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85DE9-F762-DBCF-DD5D-03602FA0AE7D}"/>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6" name="Footer Placeholder 5">
            <a:extLst>
              <a:ext uri="{FF2B5EF4-FFF2-40B4-BE49-F238E27FC236}">
                <a16:creationId xmlns:a16="http://schemas.microsoft.com/office/drawing/2014/main" id="{81F6D556-477C-11ED-C71C-B9546E293D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80EA9E-74B0-C077-6109-4E7E26A7370A}"/>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2146218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70378-5554-5E75-8345-D4F0AF4930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FD6E22-E5FC-768D-2959-7D6CEB7D1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B76147-ECED-0BFD-90AB-956010818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342A7C-B564-FFB3-F579-111C6C8464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0E2906-533B-762E-FCC7-386D8C0DB0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E3815-312C-A767-05D2-92E31138B370}"/>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8" name="Footer Placeholder 7">
            <a:extLst>
              <a:ext uri="{FF2B5EF4-FFF2-40B4-BE49-F238E27FC236}">
                <a16:creationId xmlns:a16="http://schemas.microsoft.com/office/drawing/2014/main" id="{0F94AC9C-F4D6-059C-EA2C-E64F73F298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FD1EA1-A23A-3339-7EAF-1725D58E7D56}"/>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1790235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76B09-1AE7-B67A-23E7-FA44C82AD8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BAD14A-6920-CD13-A8B6-BE94BA9005F1}"/>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4" name="Footer Placeholder 3">
            <a:extLst>
              <a:ext uri="{FF2B5EF4-FFF2-40B4-BE49-F238E27FC236}">
                <a16:creationId xmlns:a16="http://schemas.microsoft.com/office/drawing/2014/main" id="{1B6D933D-5EEB-7684-3F2E-C2CA343F00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8C7765-A87E-722B-9062-AC12F3C38389}"/>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3858677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BAD67B-54DD-66E9-73A1-2E45A7C88C79}"/>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3" name="Footer Placeholder 2">
            <a:extLst>
              <a:ext uri="{FF2B5EF4-FFF2-40B4-BE49-F238E27FC236}">
                <a16:creationId xmlns:a16="http://schemas.microsoft.com/office/drawing/2014/main" id="{C9608258-BD56-791C-1971-4DFA9E7A12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0AD542-21ED-CA13-36C4-A63B82493260}"/>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1075723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folie_2_Prianto">
    <p:spTree>
      <p:nvGrpSpPr>
        <p:cNvPr id="1" name=""/>
        <p:cNvGrpSpPr/>
        <p:nvPr/>
      </p:nvGrpSpPr>
      <p:grpSpPr>
        <a:xfrm>
          <a:off x="0" y="0"/>
          <a:ext cx="0" cy="0"/>
          <a:chOff x="0" y="0"/>
          <a:chExt cx="0" cy="0"/>
        </a:xfrm>
      </p:grpSpPr>
      <p:sp>
        <p:nvSpPr>
          <p:cNvPr id="2" name="Titel 1"/>
          <p:cNvSpPr>
            <a:spLocks noGrp="1"/>
          </p:cNvSpPr>
          <p:nvPr>
            <p:ph type="title"/>
          </p:nvPr>
        </p:nvSpPr>
        <p:spPr>
          <a:xfrm>
            <a:off x="609600" y="785831"/>
            <a:ext cx="10972800" cy="864096"/>
          </a:xfrm>
        </p:spPr>
        <p:txBody>
          <a:bodyPr/>
          <a:lstStyle>
            <a:lvl1pPr>
              <a:defRPr b="0"/>
            </a:lvl1pPr>
          </a:lstStyle>
          <a:p>
            <a:r>
              <a:rPr lang="de-DE"/>
              <a:t>Titelmasterformat durch Klicken bearbeiten</a:t>
            </a:r>
            <a:endParaRPr lang="de-DE" dirty="0"/>
          </a:p>
        </p:txBody>
      </p:sp>
      <p:sp>
        <p:nvSpPr>
          <p:cNvPr id="5" name="Foliennummernplatzhalter 4"/>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164655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9C68A-B865-FA0A-B655-1ADAB33B8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AD440E-A7DB-09F7-8416-ABDC4B2D9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07C6C-66A4-D3FD-6BA8-942AF58B69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927E13-6C18-62CD-F2B8-1D33D620A665}"/>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6" name="Footer Placeholder 5">
            <a:extLst>
              <a:ext uri="{FF2B5EF4-FFF2-40B4-BE49-F238E27FC236}">
                <a16:creationId xmlns:a16="http://schemas.microsoft.com/office/drawing/2014/main" id="{494959F4-3A4A-A8AE-1284-B1C85C2291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BAC98-5933-5B4E-9027-E5047C6C6561}"/>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266875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42092-43DC-D909-1676-921BA95FC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10AA54-1BC0-FB98-7D91-4652AF770F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00C74A-92D4-6E64-709F-84C987405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D4908C-9AF9-7CC9-E288-6C30D3C3E6A6}"/>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6" name="Footer Placeholder 5">
            <a:extLst>
              <a:ext uri="{FF2B5EF4-FFF2-40B4-BE49-F238E27FC236}">
                <a16:creationId xmlns:a16="http://schemas.microsoft.com/office/drawing/2014/main" id="{C33084E9-4697-AEAF-8B1F-8803089851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2D574-D2BF-2523-64FD-5987D5832023}"/>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2499824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68FD-506B-705B-2F08-F12750668F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4DC3D2-918A-0795-ECBC-B6A9E5121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486B43-9CF7-B3FB-51D9-3C30F8A5231B}"/>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5" name="Footer Placeholder 4">
            <a:extLst>
              <a:ext uri="{FF2B5EF4-FFF2-40B4-BE49-F238E27FC236}">
                <a16:creationId xmlns:a16="http://schemas.microsoft.com/office/drawing/2014/main" id="{A7D48FF1-F535-3247-BE8D-243AFDC3A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83FE4-4E62-3F4E-A2B1-F92E254BEFBB}"/>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3530989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8D0033-11D4-7718-26AD-409FC22A8B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C0C438-8FEC-A78B-A863-872E5A501A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C3C9D-3147-E0EC-1ADC-512DEB96CC5F}"/>
              </a:ext>
            </a:extLst>
          </p:cNvPr>
          <p:cNvSpPr>
            <a:spLocks noGrp="1"/>
          </p:cNvSpPr>
          <p:nvPr>
            <p:ph type="dt" sz="half" idx="10"/>
          </p:nvPr>
        </p:nvSpPr>
        <p:spPr/>
        <p:txBody>
          <a:bodyPr/>
          <a:lstStyle/>
          <a:p>
            <a:fld id="{16B09133-FBE6-48F3-B154-19724EBB386E}" type="datetimeFigureOut">
              <a:rPr lang="en-US" smtClean="0"/>
              <a:t>5/21/2024</a:t>
            </a:fld>
            <a:endParaRPr lang="en-US"/>
          </a:p>
        </p:txBody>
      </p:sp>
      <p:sp>
        <p:nvSpPr>
          <p:cNvPr id="5" name="Footer Placeholder 4">
            <a:extLst>
              <a:ext uri="{FF2B5EF4-FFF2-40B4-BE49-F238E27FC236}">
                <a16:creationId xmlns:a16="http://schemas.microsoft.com/office/drawing/2014/main" id="{BFCC8A08-DC0B-D4C7-B772-CC2716CA5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7091D1-3656-AB8B-D720-BA2D62232765}"/>
              </a:ext>
            </a:extLst>
          </p:cNvPr>
          <p:cNvSpPr>
            <a:spLocks noGrp="1"/>
          </p:cNvSpPr>
          <p:nvPr>
            <p:ph type="sldNum" sz="quarter" idx="12"/>
          </p:nvPr>
        </p:nvSpPr>
        <p:spPr/>
        <p:txBody>
          <a:bodyPr/>
          <a:lstStyle/>
          <a:p>
            <a:fld id="{92688C61-94D6-4434-AC4A-3D010E82039A}" type="slidenum">
              <a:rPr lang="en-US" smtClean="0"/>
              <a:t>‹#›</a:t>
            </a:fld>
            <a:endParaRPr lang="en-US"/>
          </a:p>
        </p:txBody>
      </p:sp>
    </p:spTree>
    <p:extLst>
      <p:ext uri="{BB962C8B-B14F-4D97-AF65-F5344CB8AC3E}">
        <p14:creationId xmlns:p14="http://schemas.microsoft.com/office/powerpoint/2010/main" val="4156458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0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46384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89318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780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272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22359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_Prianto">
    <p:spTree>
      <p:nvGrpSpPr>
        <p:cNvPr id="1" name=""/>
        <p:cNvGrpSpPr/>
        <p:nvPr/>
      </p:nvGrpSpPr>
      <p:grpSpPr>
        <a:xfrm>
          <a:off x="0" y="0"/>
          <a:ext cx="0" cy="0"/>
          <a:chOff x="0" y="0"/>
          <a:chExt cx="0" cy="0"/>
        </a:xfrm>
      </p:grpSpPr>
      <p:sp>
        <p:nvSpPr>
          <p:cNvPr id="2" name="Titel 1"/>
          <p:cNvSpPr>
            <a:spLocks noGrp="1"/>
          </p:cNvSpPr>
          <p:nvPr>
            <p:ph type="title"/>
          </p:nvPr>
        </p:nvSpPr>
        <p:spPr>
          <a:xfrm>
            <a:off x="609600" y="773336"/>
            <a:ext cx="10972800" cy="792088"/>
          </a:xfrm>
        </p:spPr>
        <p:txBody>
          <a:bodyPr/>
          <a:lstStyle>
            <a:lvl1pPr>
              <a:defRPr b="0"/>
            </a:lvl1pPr>
          </a:lstStyle>
          <a:p>
            <a:r>
              <a:rPr lang="de-DE"/>
              <a:t>Titelmasterformat durch Klicken bearbeiten</a:t>
            </a:r>
            <a:endParaRPr lang="de-DE" dirty="0"/>
          </a:p>
        </p:txBody>
      </p:sp>
      <p:sp>
        <p:nvSpPr>
          <p:cNvPr id="3" name="Inhaltsplatzhalter 2"/>
          <p:cNvSpPr>
            <a:spLocks noGrp="1"/>
          </p:cNvSpPr>
          <p:nvPr>
            <p:ph idx="1"/>
          </p:nvPr>
        </p:nvSpPr>
        <p:spPr>
          <a:xfrm>
            <a:off x="609600" y="1769035"/>
            <a:ext cx="10972800" cy="4491089"/>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2170641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301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42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938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385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B47D6-DAD7-40A6-BD10-CD2FABB13213}"/>
              </a:ext>
            </a:extLst>
          </p:cNvPr>
          <p:cNvSpPr/>
          <p:nvPr userDrawn="1"/>
        </p:nvSpPr>
        <p:spPr>
          <a:xfrm>
            <a:off x="0" y="0"/>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034740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7960874-3F9B-4D3F-855A-5669B09C929B}"/>
              </a:ext>
            </a:extLst>
          </p:cNvPr>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
        <p:nvSpPr>
          <p:cNvPr id="5" name="Picture Placeholder 2">
            <a:extLst>
              <a:ext uri="{FF2B5EF4-FFF2-40B4-BE49-F238E27FC236}">
                <a16:creationId xmlns:a16="http://schemas.microsoft.com/office/drawing/2014/main" id="{2B1140DE-B7EF-4821-92DB-87F8292871AB}"/>
              </a:ext>
            </a:extLst>
          </p:cNvPr>
          <p:cNvSpPr>
            <a:spLocks noGrp="1"/>
          </p:cNvSpPr>
          <p:nvPr>
            <p:ph type="pic" idx="13"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72D1BE3B-CE32-4F45-9E7C-3CF4C5DACDCA}"/>
              </a:ext>
            </a:extLst>
          </p:cNvPr>
          <p:cNvSpPr>
            <a:spLocks noGrp="1"/>
          </p:cNvSpPr>
          <p:nvPr>
            <p:ph type="pic" idx="14"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7" name="Picture Placeholder 2">
            <a:extLst>
              <a:ext uri="{FF2B5EF4-FFF2-40B4-BE49-F238E27FC236}">
                <a16:creationId xmlns:a16="http://schemas.microsoft.com/office/drawing/2014/main" id="{6F1FA09A-98C2-4BC7-A032-43C843531C64}"/>
              </a:ext>
            </a:extLst>
          </p:cNvPr>
          <p:cNvSpPr>
            <a:spLocks noGrp="1"/>
          </p:cNvSpPr>
          <p:nvPr>
            <p:ph type="pic" idx="15"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8" name="Picture Placeholder 2">
            <a:extLst>
              <a:ext uri="{FF2B5EF4-FFF2-40B4-BE49-F238E27FC236}">
                <a16:creationId xmlns:a16="http://schemas.microsoft.com/office/drawing/2014/main" id="{28718837-365D-4859-B99D-1C4C5BB7E508}"/>
              </a:ext>
            </a:extLst>
          </p:cNvPr>
          <p:cNvSpPr>
            <a:spLocks noGrp="1"/>
          </p:cNvSpPr>
          <p:nvPr>
            <p:ph type="pic" idx="16"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p>
          <a:p>
            <a:r>
              <a:rPr lang="en-US" altLang="ko-KR" dirty="0"/>
              <a:t>And Send To Back </a:t>
            </a:r>
            <a:endParaRPr lang="ko-KR" altLang="en-US" dirty="0"/>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74010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613385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Picture Placeholder 2">
            <a:extLst>
              <a:ext uri="{FF2B5EF4-FFF2-40B4-BE49-F238E27FC236}">
                <a16:creationId xmlns:a16="http://schemas.microsoft.com/office/drawing/2014/main" id="{8E24A2BE-80CE-4B79-BF31-91FA62C04420}"/>
              </a:ext>
            </a:extLst>
          </p:cNvPr>
          <p:cNvSpPr>
            <a:spLocks noGrp="1"/>
          </p:cNvSpPr>
          <p:nvPr>
            <p:ph type="pic" idx="13" hasCustomPrompt="1"/>
          </p:nvPr>
        </p:nvSpPr>
        <p:spPr>
          <a:xfrm>
            <a:off x="0" y="2160665"/>
            <a:ext cx="12192000" cy="2502762"/>
          </a:xfrm>
          <a:prstGeom prst="rect">
            <a:avLst/>
          </a:prstGeom>
          <a:solidFill>
            <a:schemeClr val="bg1">
              <a:lumMod val="95000"/>
            </a:schemeClr>
          </a:solidFill>
        </p:spPr>
        <p:txBody>
          <a:bodyPr anchor="ctr"/>
          <a:lstStyle>
            <a:lvl1pPr marL="0" indent="0" algn="ctr">
              <a:buNone/>
              <a:defRPr sz="18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 </a:t>
            </a:r>
            <a:endParaRPr lang="ko-KR" altLang="en-US" dirty="0"/>
          </a:p>
        </p:txBody>
      </p:sp>
      <p:sp>
        <p:nvSpPr>
          <p:cNvPr id="5" name="Rectangle 4">
            <a:extLst>
              <a:ext uri="{FF2B5EF4-FFF2-40B4-BE49-F238E27FC236}">
                <a16:creationId xmlns:a16="http://schemas.microsoft.com/office/drawing/2014/main" id="{B2F51014-6E90-4769-BCD9-A06A9FC17AC8}"/>
              </a:ext>
            </a:extLst>
          </p:cNvPr>
          <p:cNvSpPr/>
          <p:nvPr userDrawn="1"/>
        </p:nvSpPr>
        <p:spPr>
          <a:xfrm>
            <a:off x="0" y="2026940"/>
            <a:ext cx="12192000" cy="72008"/>
          </a:xfrm>
          <a:prstGeom prst="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Rectangle 5">
            <a:extLst>
              <a:ext uri="{FF2B5EF4-FFF2-40B4-BE49-F238E27FC236}">
                <a16:creationId xmlns:a16="http://schemas.microsoft.com/office/drawing/2014/main" id="{D8BC926F-7282-4E00-BF8A-8D24B274039B}"/>
              </a:ext>
            </a:extLst>
          </p:cNvPr>
          <p:cNvSpPr/>
          <p:nvPr userDrawn="1"/>
        </p:nvSpPr>
        <p:spPr>
          <a:xfrm>
            <a:off x="0" y="4725144"/>
            <a:ext cx="12192000" cy="72008"/>
          </a:xfrm>
          <a:prstGeom prst="rect">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393203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4" name="Picture Placeholder 2"/>
          <p:cNvSpPr>
            <a:spLocks noGrp="1"/>
          </p:cNvSpPr>
          <p:nvPr>
            <p:ph type="pic" idx="10" hasCustomPrompt="1"/>
          </p:nvPr>
        </p:nvSpPr>
        <p:spPr>
          <a:xfrm>
            <a:off x="4092000" y="54582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0" y="3575404"/>
            <a:ext cx="8100000" cy="2736000"/>
          </a:xfrm>
          <a:prstGeom prst="rect">
            <a:avLst/>
          </a:prstGeom>
          <a:solidFill>
            <a:schemeClr val="bg1">
              <a:lumMod val="95000"/>
            </a:schemeClr>
          </a:solidFill>
        </p:spPr>
        <p:txBody>
          <a:bodyPr anchor="ctr"/>
          <a:lstStyle>
            <a:lvl1pPr marL="0" indent="0" algn="ctr">
              <a:buNone/>
              <a:defRPr sz="1200" baseline="0">
                <a:effectLst/>
                <a:latin typeface="+mn-lt"/>
                <a:ea typeface="+mj-ea"/>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060660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Images &amp; Contents Layout">
    <p:spTree>
      <p:nvGrpSpPr>
        <p:cNvPr id="1" name=""/>
        <p:cNvGrpSpPr/>
        <p:nvPr/>
      </p:nvGrpSpPr>
      <p:grpSpPr>
        <a:xfrm>
          <a:off x="0" y="0"/>
          <a:ext cx="0" cy="0"/>
          <a:chOff x="0" y="0"/>
          <a:chExt cx="0" cy="0"/>
        </a:xfrm>
      </p:grpSpPr>
      <p:sp>
        <p:nvSpPr>
          <p:cNvPr id="6" name="그림 개체 틀 12">
            <a:extLst>
              <a:ext uri="{FF2B5EF4-FFF2-40B4-BE49-F238E27FC236}">
                <a16:creationId xmlns:a16="http://schemas.microsoft.com/office/drawing/2014/main" id="{A7A44CD1-8791-4411-9DCF-BE8F9EB9EB13}"/>
              </a:ext>
            </a:extLst>
          </p:cNvPr>
          <p:cNvSpPr>
            <a:spLocks noGrp="1"/>
          </p:cNvSpPr>
          <p:nvPr>
            <p:ph type="pic" sz="quarter" idx="10" hasCustomPrompt="1"/>
          </p:nvPr>
        </p:nvSpPr>
        <p:spPr>
          <a:xfrm>
            <a:off x="799070" y="1223317"/>
            <a:ext cx="5441094" cy="4721980"/>
          </a:xfrm>
          <a:custGeom>
            <a:avLst/>
            <a:gdLst>
              <a:gd name="connsiteX0" fmla="*/ 2090352 w 5441094"/>
              <a:gd name="connsiteY0" fmla="*/ 2977952 h 4721980"/>
              <a:gd name="connsiteX1" fmla="*/ 3101888 w 5441094"/>
              <a:gd name="connsiteY1" fmla="*/ 4721980 h 4721980"/>
              <a:gd name="connsiteX2" fmla="*/ 1078816 w 5441094"/>
              <a:gd name="connsiteY2" fmla="*/ 4721980 h 4721980"/>
              <a:gd name="connsiteX3" fmla="*/ 2191267 w 5441094"/>
              <a:gd name="connsiteY3" fmla="*/ 2940880 h 4721980"/>
              <a:gd name="connsiteX4" fmla="*/ 4155992 w 5441094"/>
              <a:gd name="connsiteY4" fmla="*/ 2940880 h 4721980"/>
              <a:gd name="connsiteX5" fmla="*/ 3173629 w 5441094"/>
              <a:gd name="connsiteY5" fmla="*/ 4634609 h 4721980"/>
              <a:gd name="connsiteX6" fmla="*/ 0 w 5441094"/>
              <a:gd name="connsiteY6" fmla="*/ 2928524 h 4721980"/>
              <a:gd name="connsiteX7" fmla="*/ 2023072 w 5441094"/>
              <a:gd name="connsiteY7" fmla="*/ 2928524 h 4721980"/>
              <a:gd name="connsiteX8" fmla="*/ 1011536 w 5441094"/>
              <a:gd name="connsiteY8" fmla="*/ 4672552 h 4721980"/>
              <a:gd name="connsiteX9" fmla="*/ 982363 w 5441094"/>
              <a:gd name="connsiteY9" fmla="*/ 1120204 h 4721980"/>
              <a:gd name="connsiteX10" fmla="*/ 1964725 w 5441094"/>
              <a:gd name="connsiteY10" fmla="*/ 2813933 h 4721980"/>
              <a:gd name="connsiteX11" fmla="*/ 0 w 5441094"/>
              <a:gd name="connsiteY11" fmla="*/ 2813933 h 4721980"/>
              <a:gd name="connsiteX12" fmla="*/ 3816180 w 5441094"/>
              <a:gd name="connsiteY12" fmla="*/ 12357 h 4721980"/>
              <a:gd name="connsiteX13" fmla="*/ 5441094 w 5441094"/>
              <a:gd name="connsiteY13" fmla="*/ 2813933 h 4721980"/>
              <a:gd name="connsiteX14" fmla="*/ 2191266 w 5441094"/>
              <a:gd name="connsiteY14" fmla="*/ 2813933 h 4721980"/>
              <a:gd name="connsiteX15" fmla="*/ 465439 w 5441094"/>
              <a:gd name="connsiteY15" fmla="*/ 0 h 4721980"/>
              <a:gd name="connsiteX16" fmla="*/ 3715267 w 5441094"/>
              <a:gd name="connsiteY16" fmla="*/ 0 h 4721980"/>
              <a:gd name="connsiteX17" fmla="*/ 2090353 w 5441094"/>
              <a:gd name="connsiteY17" fmla="*/ 2801576 h 472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41094" h="4721980">
                <a:moveTo>
                  <a:pt x="2090352" y="2977952"/>
                </a:moveTo>
                <a:lnTo>
                  <a:pt x="3101888" y="4721980"/>
                </a:lnTo>
                <a:lnTo>
                  <a:pt x="1078816" y="4721980"/>
                </a:lnTo>
                <a:close/>
                <a:moveTo>
                  <a:pt x="2191267" y="2940880"/>
                </a:moveTo>
                <a:lnTo>
                  <a:pt x="4155992" y="2940880"/>
                </a:lnTo>
                <a:lnTo>
                  <a:pt x="3173629" y="4634609"/>
                </a:lnTo>
                <a:close/>
                <a:moveTo>
                  <a:pt x="0" y="2928524"/>
                </a:moveTo>
                <a:lnTo>
                  <a:pt x="2023072" y="2928524"/>
                </a:lnTo>
                <a:lnTo>
                  <a:pt x="1011536" y="4672552"/>
                </a:lnTo>
                <a:close/>
                <a:moveTo>
                  <a:pt x="982363" y="1120204"/>
                </a:moveTo>
                <a:lnTo>
                  <a:pt x="1964725" y="2813933"/>
                </a:lnTo>
                <a:lnTo>
                  <a:pt x="0" y="2813933"/>
                </a:lnTo>
                <a:close/>
                <a:moveTo>
                  <a:pt x="3816180" y="12357"/>
                </a:moveTo>
                <a:lnTo>
                  <a:pt x="5441094" y="2813933"/>
                </a:lnTo>
                <a:lnTo>
                  <a:pt x="2191266" y="2813933"/>
                </a:lnTo>
                <a:close/>
                <a:moveTo>
                  <a:pt x="465439" y="0"/>
                </a:moveTo>
                <a:lnTo>
                  <a:pt x="3715267" y="0"/>
                </a:lnTo>
                <a:lnTo>
                  <a:pt x="2090353" y="2801576"/>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8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269740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Image slide layou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3A78E6-F71D-4312-BDB2-FA26CAF574B4}"/>
              </a:ext>
            </a:extLst>
          </p:cNvPr>
          <p:cNvSpPr/>
          <p:nvPr userDrawn="1"/>
        </p:nvSpPr>
        <p:spPr>
          <a:xfrm flipH="1" flipV="1">
            <a:off x="5119026" y="0"/>
            <a:ext cx="7072972" cy="6858000"/>
          </a:xfrm>
          <a:custGeom>
            <a:avLst/>
            <a:gdLst>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072972" h="6858000">
                <a:moveTo>
                  <a:pt x="0" y="0"/>
                </a:moveTo>
                <a:lnTo>
                  <a:pt x="7072972" y="1890052"/>
                </a:lnTo>
                <a:lnTo>
                  <a:pt x="330717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FC75BF01-2621-417D-9B96-39DD8D086708}"/>
              </a:ext>
            </a:extLst>
          </p:cNvPr>
          <p:cNvSpPr>
            <a:spLocks noGrp="1"/>
          </p:cNvSpPr>
          <p:nvPr>
            <p:ph type="pic" sz="quarter" idx="14" hasCustomPrompt="1"/>
          </p:nvPr>
        </p:nvSpPr>
        <p:spPr>
          <a:xfrm>
            <a:off x="2" y="0"/>
            <a:ext cx="7072972" cy="6858000"/>
          </a:xfrm>
          <a:custGeom>
            <a:avLst/>
            <a:gdLst>
              <a:gd name="connsiteX0" fmla="*/ 0 w 6200775"/>
              <a:gd name="connsiteY0" fmla="*/ 0 h 6858000"/>
              <a:gd name="connsiteX1" fmla="*/ 2158503 w 6200775"/>
              <a:gd name="connsiteY1" fmla="*/ 0 h 6858000"/>
              <a:gd name="connsiteX2" fmla="*/ 6200775 w 6200775"/>
              <a:gd name="connsiteY2" fmla="*/ 3676650 h 6858000"/>
              <a:gd name="connsiteX3" fmla="*/ 3307176 w 6200775"/>
              <a:gd name="connsiteY3" fmla="*/ 6858000 h 6858000"/>
              <a:gd name="connsiteX4" fmla="*/ 0 w 6200775"/>
              <a:gd name="connsiteY4" fmla="*/ 6858000 h 6858000"/>
              <a:gd name="connsiteX0" fmla="*/ 0 w 7424664"/>
              <a:gd name="connsiteY0" fmla="*/ 0 h 6858000"/>
              <a:gd name="connsiteX1" fmla="*/ 2158503 w 7424664"/>
              <a:gd name="connsiteY1" fmla="*/ 0 h 6858000"/>
              <a:gd name="connsiteX2" fmla="*/ 7424664 w 7424664"/>
              <a:gd name="connsiteY2" fmla="*/ 2326151 h 6858000"/>
              <a:gd name="connsiteX3" fmla="*/ 3307176 w 7424664"/>
              <a:gd name="connsiteY3" fmla="*/ 6858000 h 6858000"/>
              <a:gd name="connsiteX4" fmla="*/ 0 w 7424664"/>
              <a:gd name="connsiteY4" fmla="*/ 6858000 h 6858000"/>
              <a:gd name="connsiteX5" fmla="*/ 0 w 7424664"/>
              <a:gd name="connsiteY5" fmla="*/ 0 h 6858000"/>
              <a:gd name="connsiteX0" fmla="*/ 0 w 7424664"/>
              <a:gd name="connsiteY0" fmla="*/ 0 h 6858000"/>
              <a:gd name="connsiteX1" fmla="*/ 7424664 w 7424664"/>
              <a:gd name="connsiteY1" fmla="*/ 2326151 h 6858000"/>
              <a:gd name="connsiteX2" fmla="*/ 3307176 w 7424664"/>
              <a:gd name="connsiteY2" fmla="*/ 6858000 h 6858000"/>
              <a:gd name="connsiteX3" fmla="*/ 0 w 7424664"/>
              <a:gd name="connsiteY3" fmla="*/ 6858000 h 6858000"/>
              <a:gd name="connsiteX4" fmla="*/ 0 w 7424664"/>
              <a:gd name="connsiteY4" fmla="*/ 0 h 6858000"/>
              <a:gd name="connsiteX0" fmla="*/ 0 w 6904159"/>
              <a:gd name="connsiteY0" fmla="*/ 0 h 6858000"/>
              <a:gd name="connsiteX1" fmla="*/ 6904159 w 6904159"/>
              <a:gd name="connsiteY1" fmla="*/ 1805646 h 6858000"/>
              <a:gd name="connsiteX2" fmla="*/ 3307176 w 6904159"/>
              <a:gd name="connsiteY2" fmla="*/ 6858000 h 6858000"/>
              <a:gd name="connsiteX3" fmla="*/ 0 w 6904159"/>
              <a:gd name="connsiteY3" fmla="*/ 6858000 h 6858000"/>
              <a:gd name="connsiteX4" fmla="*/ 0 w 6904159"/>
              <a:gd name="connsiteY4" fmla="*/ 0 h 6858000"/>
              <a:gd name="connsiteX0" fmla="*/ 0 w 7072972"/>
              <a:gd name="connsiteY0" fmla="*/ 0 h 6858000"/>
              <a:gd name="connsiteX1" fmla="*/ 7072972 w 7072972"/>
              <a:gd name="connsiteY1" fmla="*/ 1890052 h 6858000"/>
              <a:gd name="connsiteX2" fmla="*/ 3307176 w 7072972"/>
              <a:gd name="connsiteY2" fmla="*/ 6858000 h 6858000"/>
              <a:gd name="connsiteX3" fmla="*/ 0 w 7072972"/>
              <a:gd name="connsiteY3" fmla="*/ 6858000 h 6858000"/>
              <a:gd name="connsiteX4" fmla="*/ 0 w 707297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972" h="6858000">
                <a:moveTo>
                  <a:pt x="0" y="0"/>
                </a:moveTo>
                <a:lnTo>
                  <a:pt x="7072972" y="1890052"/>
                </a:lnTo>
                <a:lnTo>
                  <a:pt x="3307176" y="6858000"/>
                </a:lnTo>
                <a:lnTo>
                  <a:pt x="0" y="6858000"/>
                </a:lnTo>
                <a:lnTo>
                  <a:pt x="0" y="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294063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titel_Prianto">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3200" b="0" cap="none"/>
            </a:lvl1pPr>
          </a:lstStyle>
          <a:p>
            <a:r>
              <a:rPr lang="de-DE" dirty="0"/>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Formatvorlagen des Textmasters bearbeiten</a:t>
            </a:r>
          </a:p>
        </p:txBody>
      </p:sp>
      <p:sp>
        <p:nvSpPr>
          <p:cNvPr id="6" name="Foliennummernplatzhalter 5"/>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7368374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4" name="Rectangle 3">
            <a:extLst>
              <a:ext uri="{FF2B5EF4-FFF2-40B4-BE49-F238E27FC236}">
                <a16:creationId xmlns:a16="http://schemas.microsoft.com/office/drawing/2014/main" id="{67C24402-8447-448E-89E3-183EBB1DA00D}"/>
              </a:ext>
            </a:extLst>
          </p:cNvPr>
          <p:cNvSpPr/>
          <p:nvPr userDrawn="1"/>
        </p:nvSpPr>
        <p:spPr>
          <a:xfrm>
            <a:off x="0" y="2996952"/>
            <a:ext cx="12192000" cy="1872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6">
            <a:extLst>
              <a:ext uri="{FF2B5EF4-FFF2-40B4-BE49-F238E27FC236}">
                <a16:creationId xmlns:a16="http://schemas.microsoft.com/office/drawing/2014/main" id="{E4CF9D97-FAE0-4B0A-A30C-8936E46C66B2}"/>
              </a:ext>
            </a:extLst>
          </p:cNvPr>
          <p:cNvGrpSpPr/>
          <p:nvPr userDrawn="1"/>
        </p:nvGrpSpPr>
        <p:grpSpPr>
          <a:xfrm>
            <a:off x="4763852" y="1553600"/>
            <a:ext cx="2664296" cy="4683693"/>
            <a:chOff x="445712" y="1449040"/>
            <a:chExt cx="2113018" cy="3924176"/>
          </a:xfrm>
        </p:grpSpPr>
        <p:sp>
          <p:nvSpPr>
            <p:cNvPr id="6" name="Rounded Rectangle 7">
              <a:extLst>
                <a:ext uri="{FF2B5EF4-FFF2-40B4-BE49-F238E27FC236}">
                  <a16:creationId xmlns:a16="http://schemas.microsoft.com/office/drawing/2014/main" id="{A665FA86-6430-4D7E-ABCB-4F8C3E52E09B}"/>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ectangle 8">
              <a:extLst>
                <a:ext uri="{FF2B5EF4-FFF2-40B4-BE49-F238E27FC236}">
                  <a16:creationId xmlns:a16="http://schemas.microsoft.com/office/drawing/2014/main" id="{53DAFBD2-84EC-4D6B-80BE-DA2118509069}"/>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8" name="Group 10">
              <a:extLst>
                <a:ext uri="{FF2B5EF4-FFF2-40B4-BE49-F238E27FC236}">
                  <a16:creationId xmlns:a16="http://schemas.microsoft.com/office/drawing/2014/main" id="{78866A3A-5A93-49E6-8DE2-C98FC661D430}"/>
                </a:ext>
              </a:extLst>
            </p:cNvPr>
            <p:cNvGrpSpPr/>
            <p:nvPr userDrawn="1"/>
          </p:nvGrpSpPr>
          <p:grpSpPr>
            <a:xfrm>
              <a:off x="1407705" y="5045834"/>
              <a:ext cx="211967" cy="211967"/>
              <a:chOff x="1549420" y="5712364"/>
              <a:chExt cx="312583" cy="312583"/>
            </a:xfrm>
          </p:grpSpPr>
          <p:sp>
            <p:nvSpPr>
              <p:cNvPr id="9" name="Oval 11">
                <a:extLst>
                  <a:ext uri="{FF2B5EF4-FFF2-40B4-BE49-F238E27FC236}">
                    <a16:creationId xmlns:a16="http://schemas.microsoft.com/office/drawing/2014/main" id="{EB10029A-074D-4812-8AB6-62EF3ED73579}"/>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ounded Rectangle 12">
                <a:extLst>
                  <a:ext uri="{FF2B5EF4-FFF2-40B4-BE49-F238E27FC236}">
                    <a16:creationId xmlns:a16="http://schemas.microsoft.com/office/drawing/2014/main" id="{BE572564-2A3A-45E0-93B7-2FB78757998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11" name="Picture Placeholder 2">
            <a:extLst>
              <a:ext uri="{FF2B5EF4-FFF2-40B4-BE49-F238E27FC236}">
                <a16:creationId xmlns:a16="http://schemas.microsoft.com/office/drawing/2014/main" id="{242F8FDE-91AA-45DB-A05E-7507C27F30F6}"/>
              </a:ext>
            </a:extLst>
          </p:cNvPr>
          <p:cNvSpPr>
            <a:spLocks noGrp="1"/>
          </p:cNvSpPr>
          <p:nvPr>
            <p:ph type="pic" idx="11" hasCustomPrompt="1"/>
          </p:nvPr>
        </p:nvSpPr>
        <p:spPr>
          <a:xfrm>
            <a:off x="4951770" y="1965170"/>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3229345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7_Contents slide layou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112FC24-B0BB-43AE-AB6F-2F8A6318C976}"/>
              </a:ext>
            </a:extLst>
          </p:cNvPr>
          <p:cNvGrpSpPr/>
          <p:nvPr userDrawn="1"/>
        </p:nvGrpSpPr>
        <p:grpSpPr>
          <a:xfrm flipH="1">
            <a:off x="486250" y="477136"/>
            <a:ext cx="11704320" cy="5935130"/>
            <a:chOff x="-161213" y="477136"/>
            <a:chExt cx="11704320" cy="5935130"/>
          </a:xfrm>
        </p:grpSpPr>
        <p:cxnSp>
          <p:nvCxnSpPr>
            <p:cNvPr id="5" name="Straight Connector 4">
              <a:extLst>
                <a:ext uri="{FF2B5EF4-FFF2-40B4-BE49-F238E27FC236}">
                  <a16:creationId xmlns:a16="http://schemas.microsoft.com/office/drawing/2014/main" id="{202B0099-32CD-4A9E-A010-EB75F1B7ADBC}"/>
                </a:ext>
              </a:extLst>
            </p:cNvPr>
            <p:cNvCxnSpPr>
              <a:cxnSpLocks/>
            </p:cNvCxnSpPr>
            <p:nvPr userDrawn="1"/>
          </p:nvCxnSpPr>
          <p:spPr>
            <a:xfrm flipH="1">
              <a:off x="-161213" y="477136"/>
              <a:ext cx="1170432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6FFECB2-D63A-4DED-B565-1B5EC1C6DBCE}"/>
                </a:ext>
              </a:extLst>
            </p:cNvPr>
            <p:cNvCxnSpPr>
              <a:cxnSpLocks/>
            </p:cNvCxnSpPr>
            <p:nvPr userDrawn="1"/>
          </p:nvCxnSpPr>
          <p:spPr>
            <a:xfrm flipV="1">
              <a:off x="11543107" y="477136"/>
              <a:ext cx="0" cy="593513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23856D-6F4B-428C-8039-92BC2469A811}"/>
                </a:ext>
              </a:extLst>
            </p:cNvPr>
            <p:cNvCxnSpPr>
              <a:cxnSpLocks/>
            </p:cNvCxnSpPr>
            <p:nvPr userDrawn="1"/>
          </p:nvCxnSpPr>
          <p:spPr>
            <a:xfrm flipH="1">
              <a:off x="-161213" y="6392850"/>
              <a:ext cx="11704320" cy="13272"/>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id="{2913480D-83E6-465D-B9EC-FA0799699FB0}"/>
              </a:ext>
            </a:extLst>
          </p:cNvPr>
          <p:cNvSpPr>
            <a:spLocks noGrp="1"/>
          </p:cNvSpPr>
          <p:nvPr>
            <p:ph type="pic" sz="quarter" idx="41" hasCustomPrompt="1"/>
          </p:nvPr>
        </p:nvSpPr>
        <p:spPr>
          <a:xfrm>
            <a:off x="5268686" y="0"/>
            <a:ext cx="6923314" cy="6858000"/>
          </a:xfrm>
          <a:custGeom>
            <a:avLst/>
            <a:gdLst>
              <a:gd name="connsiteX0" fmla="*/ 1714500 w 6923314"/>
              <a:gd name="connsiteY0" fmla="*/ 0 h 6858000"/>
              <a:gd name="connsiteX1" fmla="*/ 6923314 w 6923314"/>
              <a:gd name="connsiteY1" fmla="*/ 0 h 6858000"/>
              <a:gd name="connsiteX2" fmla="*/ 6923314 w 6923314"/>
              <a:gd name="connsiteY2" fmla="*/ 1637212 h 6858000"/>
              <a:gd name="connsiteX3" fmla="*/ 5618117 w 6923314"/>
              <a:gd name="connsiteY3" fmla="*/ 6858000 h 6858000"/>
              <a:gd name="connsiteX4" fmla="*/ 0 w 692331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3314" h="6858000">
                <a:moveTo>
                  <a:pt x="1714500" y="0"/>
                </a:moveTo>
                <a:lnTo>
                  <a:pt x="6923314" y="0"/>
                </a:lnTo>
                <a:lnTo>
                  <a:pt x="6923314" y="1637212"/>
                </a:lnTo>
                <a:lnTo>
                  <a:pt x="5618117" y="6858000"/>
                </a:lnTo>
                <a:lnTo>
                  <a:pt x="0" y="6858000"/>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1342176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Images &amp; Contents">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3CD10489-647D-4424-92F3-2E31185A69B8}"/>
              </a:ext>
            </a:extLst>
          </p:cNvPr>
          <p:cNvSpPr>
            <a:spLocks noGrp="1"/>
          </p:cNvSpPr>
          <p:nvPr>
            <p:ph type="pic" sz="quarter" idx="10" hasCustomPrompt="1"/>
          </p:nvPr>
        </p:nvSpPr>
        <p:spPr>
          <a:xfrm>
            <a:off x="4227514" y="0"/>
            <a:ext cx="7964489" cy="6858000"/>
          </a:xfrm>
          <a:custGeom>
            <a:avLst/>
            <a:gdLst>
              <a:gd name="connsiteX0" fmla="*/ 7895557 w 7964489"/>
              <a:gd name="connsiteY0" fmla="*/ 1035541 h 6858000"/>
              <a:gd name="connsiteX1" fmla="*/ 6561027 w 7964489"/>
              <a:gd name="connsiteY1" fmla="*/ 6858000 h 6858000"/>
              <a:gd name="connsiteX2" fmla="*/ 3421268 w 7964489"/>
              <a:gd name="connsiteY2" fmla="*/ 6858000 h 6858000"/>
              <a:gd name="connsiteX3" fmla="*/ 4816845 w 7964489"/>
              <a:gd name="connsiteY3" fmla="*/ 380744 h 6858000"/>
              <a:gd name="connsiteX4" fmla="*/ 3224260 w 7964489"/>
              <a:gd name="connsiteY4" fmla="*/ 6858000 h 6858000"/>
              <a:gd name="connsiteX5" fmla="*/ 0 w 7964489"/>
              <a:gd name="connsiteY5" fmla="*/ 6858000 h 6858000"/>
              <a:gd name="connsiteX6" fmla="*/ 5167647 w 7964489"/>
              <a:gd name="connsiteY6" fmla="*/ 0 h 6858000"/>
              <a:gd name="connsiteX7" fmla="*/ 7964489 w 7964489"/>
              <a:gd name="connsiteY7" fmla="*/ 0 h 6858000"/>
              <a:gd name="connsiteX8" fmla="*/ 7964489 w 7964489"/>
              <a:gd name="connsiteY8" fmla="*/ 581734 h 6858000"/>
              <a:gd name="connsiteX9" fmla="*/ 3748483 w 7964489"/>
              <a:gd name="connsiteY9" fmla="*/ 5982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64489" h="6858000">
                <a:moveTo>
                  <a:pt x="7895557" y="1035541"/>
                </a:moveTo>
                <a:lnTo>
                  <a:pt x="6561027" y="6858000"/>
                </a:lnTo>
                <a:lnTo>
                  <a:pt x="3421268" y="6858000"/>
                </a:lnTo>
                <a:close/>
                <a:moveTo>
                  <a:pt x="4816845" y="380744"/>
                </a:moveTo>
                <a:lnTo>
                  <a:pt x="3224260" y="6858000"/>
                </a:lnTo>
                <a:lnTo>
                  <a:pt x="0" y="6858000"/>
                </a:lnTo>
                <a:close/>
                <a:moveTo>
                  <a:pt x="5167647" y="0"/>
                </a:moveTo>
                <a:lnTo>
                  <a:pt x="7964489" y="0"/>
                </a:lnTo>
                <a:lnTo>
                  <a:pt x="7964489" y="581734"/>
                </a:lnTo>
                <a:lnTo>
                  <a:pt x="3748483" y="5982679"/>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582868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878748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43193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_Priant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a:lvl1pPr>
          </a:lstStyle>
          <a:p>
            <a:r>
              <a:rPr lang="de-DE"/>
              <a:t>Titelmasterformat durch Klicken bearbeiten</a:t>
            </a:r>
            <a:endParaRPr lang="de-DE" dirty="0"/>
          </a:p>
        </p:txBody>
      </p:sp>
      <p:sp>
        <p:nvSpPr>
          <p:cNvPr id="3" name="Inhaltsplatzhalter 2"/>
          <p:cNvSpPr>
            <a:spLocks noGrp="1"/>
          </p:cNvSpPr>
          <p:nvPr>
            <p:ph sz="half" idx="1"/>
          </p:nvPr>
        </p:nvSpPr>
        <p:spPr>
          <a:xfrm>
            <a:off x="623392" y="1988843"/>
            <a:ext cx="5371008" cy="4137323"/>
          </a:xfrm>
        </p:spPr>
        <p:txBody>
          <a:bodyPr/>
          <a:lstStyle>
            <a:lvl1pPr>
              <a:defRPr sz="2200"/>
            </a:lvl1pPr>
            <a:lvl2pPr>
              <a:defRPr sz="1800"/>
            </a:lvl2pPr>
            <a:lvl3pPr>
              <a:defRPr sz="1400"/>
            </a:lvl3pPr>
            <a:lvl4pPr>
              <a:defRPr sz="1000"/>
            </a:lvl4pPr>
            <a:lvl5pPr>
              <a:defRPr sz="10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6197600" y="1988843"/>
            <a:ext cx="5371008" cy="4137323"/>
          </a:xfrm>
        </p:spPr>
        <p:txBody>
          <a:bodyPr/>
          <a:lstStyle>
            <a:lvl1pPr>
              <a:defRPr sz="2200"/>
            </a:lvl1pPr>
            <a:lvl2pPr>
              <a:defRPr sz="1800"/>
            </a:lvl2pPr>
            <a:lvl3pPr>
              <a:defRPr sz="1400"/>
            </a:lvl3pPr>
            <a:lvl4pPr>
              <a:defRPr sz="1000"/>
            </a:lvl4pPr>
            <a:lvl5pPr>
              <a:defRPr sz="1000"/>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786381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_Priant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a:lvl1pPr>
          </a:lstStyle>
          <a:p>
            <a:r>
              <a:rPr lang="de-DE"/>
              <a:t>Titelmasterformat durch Klicken bearbeiten</a:t>
            </a:r>
            <a:endParaRPr lang="de-DE" dirty="0"/>
          </a:p>
        </p:txBody>
      </p:sp>
      <p:sp>
        <p:nvSpPr>
          <p:cNvPr id="3" name="Textplatzhalter 2"/>
          <p:cNvSpPr>
            <a:spLocks noGrp="1"/>
          </p:cNvSpPr>
          <p:nvPr>
            <p:ph type="body" idx="1"/>
          </p:nvPr>
        </p:nvSpPr>
        <p:spPr>
          <a:xfrm>
            <a:off x="623392" y="1891432"/>
            <a:ext cx="5373125" cy="792088"/>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4" name="Inhaltsplatzhalter 3"/>
          <p:cNvSpPr>
            <a:spLocks noGrp="1"/>
          </p:cNvSpPr>
          <p:nvPr>
            <p:ph sz="half" idx="2"/>
          </p:nvPr>
        </p:nvSpPr>
        <p:spPr>
          <a:xfrm>
            <a:off x="609600" y="2780931"/>
            <a:ext cx="5386917" cy="3345235"/>
          </a:xfrm>
        </p:spPr>
        <p:txBody>
          <a:bodyPr/>
          <a:lstStyle>
            <a:lvl1pPr>
              <a:defRPr sz="2200"/>
            </a:lvl1pPr>
            <a:lvl2pPr>
              <a:defRPr sz="1800"/>
            </a:lvl2pPr>
            <a:lvl3pPr>
              <a:defRPr sz="1400"/>
            </a:lvl3pPr>
            <a:lvl4pPr>
              <a:defRPr sz="1000"/>
            </a:lvl4pPr>
            <a:lvl5pPr>
              <a:defRPr sz="1000"/>
            </a:lvl5pPr>
            <a:lvl6pPr>
              <a:defRPr sz="1600"/>
            </a:lvl6pPr>
            <a:lvl7pPr>
              <a:defRPr sz="1600"/>
            </a:lvl7pPr>
            <a:lvl8pPr>
              <a:defRPr sz="1600"/>
            </a:lvl8pPr>
            <a:lvl9pPr>
              <a:defRPr sz="16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p:cNvSpPr>
            <a:spLocks noGrp="1"/>
          </p:cNvSpPr>
          <p:nvPr>
            <p:ph type="body" sz="quarter" idx="3"/>
          </p:nvPr>
        </p:nvSpPr>
        <p:spPr>
          <a:xfrm>
            <a:off x="6193369" y="1882924"/>
            <a:ext cx="5389033" cy="792088"/>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Formatvorlagen des Textmasters bearbeiten</a:t>
            </a:r>
          </a:p>
        </p:txBody>
      </p:sp>
      <p:sp>
        <p:nvSpPr>
          <p:cNvPr id="6" name="Inhaltsplatzhalter 5"/>
          <p:cNvSpPr>
            <a:spLocks noGrp="1"/>
          </p:cNvSpPr>
          <p:nvPr>
            <p:ph sz="quarter" idx="4"/>
          </p:nvPr>
        </p:nvSpPr>
        <p:spPr>
          <a:xfrm>
            <a:off x="6193369" y="2780931"/>
            <a:ext cx="5389033" cy="3345235"/>
          </a:xfrm>
        </p:spPr>
        <p:txBody>
          <a:bodyPr/>
          <a:lstStyle>
            <a:lvl1pPr>
              <a:defRPr sz="2200"/>
            </a:lvl1pPr>
            <a:lvl2pPr>
              <a:defRPr sz="1800"/>
            </a:lvl2pPr>
            <a:lvl3pPr>
              <a:defRPr sz="1400"/>
            </a:lvl3pPr>
            <a:lvl4pPr>
              <a:defRPr sz="1000"/>
            </a:lvl4pPr>
            <a:lvl5pPr>
              <a:defRPr sz="1000"/>
            </a:lvl5pPr>
            <a:lvl6pPr>
              <a:defRPr sz="1600"/>
            </a:lvl6pPr>
            <a:lvl7pPr>
              <a:defRPr sz="1600"/>
            </a:lvl7pPr>
            <a:lvl8pPr>
              <a:defRPr sz="1600"/>
            </a:lvl8pPr>
            <a:lvl9pPr>
              <a:defRPr sz="1600"/>
            </a:lvl9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Foliennummernplatzhalter 8"/>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145219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Titel_Priant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a:lvl1pPr>
          </a:lstStyle>
          <a:p>
            <a:r>
              <a:rPr lang="de-DE"/>
              <a:t>Titelmasterformat durch Klicken bearbeiten</a:t>
            </a:r>
            <a:endParaRPr lang="de-DE" dirty="0"/>
          </a:p>
        </p:txBody>
      </p:sp>
      <p:sp>
        <p:nvSpPr>
          <p:cNvPr id="5" name="Foliennummernplatzhalter 4"/>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3408401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Foliennummernplatzhalter 2"/>
          <p:cNvSpPr>
            <a:spLocks noGrp="1"/>
          </p:cNvSpPr>
          <p:nvPr>
            <p:ph type="sldNum" sz="quarter" idx="10"/>
          </p:nvPr>
        </p:nvSpPr>
        <p:spPr/>
        <p:txBody>
          <a:bodyPr/>
          <a:lstStyle/>
          <a:p>
            <a:fld id="{CD8E145B-CB82-43CE-B4DA-A6F231B2DF28}" type="slidenum">
              <a:rPr lang="de-DE" smtClean="0"/>
              <a:t>‹#›</a:t>
            </a:fld>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2051241216"/>
              </p:ext>
            </p:extLst>
          </p:nvPr>
        </p:nvGraphicFramePr>
        <p:xfrm>
          <a:off x="623392" y="1988840"/>
          <a:ext cx="10945216" cy="4104456"/>
        </p:xfrm>
        <a:graphic>
          <a:graphicData uri="http://schemas.openxmlformats.org/drawingml/2006/table">
            <a:tbl>
              <a:tblPr firstRow="1" bandRow="1">
                <a:tableStyleId>{5C22544A-7EE6-4342-B048-85BDC9FD1C3A}</a:tableStyleId>
              </a:tblPr>
              <a:tblGrid>
                <a:gridCol w="2736304">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gridCol w="2736304">
                  <a:extLst>
                    <a:ext uri="{9D8B030D-6E8A-4147-A177-3AD203B41FA5}">
                      <a16:colId xmlns:a16="http://schemas.microsoft.com/office/drawing/2014/main" val="20002"/>
                    </a:ext>
                  </a:extLst>
                </a:gridCol>
                <a:gridCol w="2736304">
                  <a:extLst>
                    <a:ext uri="{9D8B030D-6E8A-4147-A177-3AD203B41FA5}">
                      <a16:colId xmlns:a16="http://schemas.microsoft.com/office/drawing/2014/main" val="20003"/>
                    </a:ext>
                  </a:extLst>
                </a:gridCol>
              </a:tblGrid>
              <a:tr h="513057">
                <a:tc>
                  <a:txBody>
                    <a:bodyPr/>
                    <a:lstStyle/>
                    <a:p>
                      <a:endParaRPr lang="de-DE" b="1" dirty="0"/>
                    </a:p>
                  </a:txBody>
                  <a:tcPr marL="121920" marR="121920"/>
                </a:tc>
                <a:tc>
                  <a:txBody>
                    <a:bodyPr/>
                    <a:lstStyle/>
                    <a:p>
                      <a:endParaRPr lang="de-DE" b="1" dirty="0"/>
                    </a:p>
                  </a:txBody>
                  <a:tcPr marL="121920" marR="121920"/>
                </a:tc>
                <a:tc>
                  <a:txBody>
                    <a:bodyPr/>
                    <a:lstStyle/>
                    <a:p>
                      <a:endParaRPr lang="de-DE" b="1" dirty="0"/>
                    </a:p>
                  </a:txBody>
                  <a:tcPr marL="121920" marR="121920"/>
                </a:tc>
                <a:tc>
                  <a:txBody>
                    <a:bodyPr/>
                    <a:lstStyle/>
                    <a:p>
                      <a:endParaRPr lang="de-DE" b="1" dirty="0"/>
                    </a:p>
                  </a:txBody>
                  <a:tcPr marL="121920" marR="121920"/>
                </a:tc>
                <a:extLst>
                  <a:ext uri="{0D108BD9-81ED-4DB2-BD59-A6C34878D82A}">
                    <a16:rowId xmlns:a16="http://schemas.microsoft.com/office/drawing/2014/main" val="10000"/>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1"/>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2"/>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3"/>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4"/>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5"/>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6"/>
                  </a:ext>
                </a:extLst>
              </a:tr>
              <a:tr h="513057">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tc>
                  <a:txBody>
                    <a:bodyPr/>
                    <a:lstStyle/>
                    <a:p>
                      <a:endParaRPr lang="de-DE" dirty="0"/>
                    </a:p>
                  </a:txBody>
                  <a:tcPr marL="121920" marR="12192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4459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_mit_Überschrift_Prianto">
    <p:spTree>
      <p:nvGrpSpPr>
        <p:cNvPr id="1" name=""/>
        <p:cNvGrpSpPr/>
        <p:nvPr/>
      </p:nvGrpSpPr>
      <p:grpSpPr>
        <a:xfrm>
          <a:off x="0" y="0"/>
          <a:ext cx="0" cy="0"/>
          <a:chOff x="0" y="0"/>
          <a:chExt cx="0" cy="0"/>
        </a:xfrm>
      </p:grpSpPr>
      <p:sp>
        <p:nvSpPr>
          <p:cNvPr id="2" name="Titel 1"/>
          <p:cNvSpPr>
            <a:spLocks noGrp="1"/>
          </p:cNvSpPr>
          <p:nvPr>
            <p:ph type="title"/>
          </p:nvPr>
        </p:nvSpPr>
        <p:spPr>
          <a:xfrm>
            <a:off x="616496" y="1112044"/>
            <a:ext cx="10959008" cy="576064"/>
          </a:xfrm>
        </p:spPr>
        <p:txBody>
          <a:bodyPr anchor="b">
            <a:noAutofit/>
          </a:bodyPr>
          <a:lstStyle>
            <a:lvl1pPr algn="l">
              <a:defRPr sz="3200" b="0"/>
            </a:lvl1pPr>
          </a:lstStyle>
          <a:p>
            <a:r>
              <a:rPr lang="de-DE"/>
              <a:t>Titelmasterformat durch Klicken bearbeiten</a:t>
            </a:r>
            <a:endParaRPr lang="de-DE" dirty="0"/>
          </a:p>
        </p:txBody>
      </p:sp>
      <p:sp>
        <p:nvSpPr>
          <p:cNvPr id="3" name="Inhaltsplatzhalter 2"/>
          <p:cNvSpPr>
            <a:spLocks noGrp="1"/>
          </p:cNvSpPr>
          <p:nvPr>
            <p:ph idx="1"/>
          </p:nvPr>
        </p:nvSpPr>
        <p:spPr>
          <a:xfrm>
            <a:off x="4766733" y="1988843"/>
            <a:ext cx="6815667" cy="4137323"/>
          </a:xfrm>
        </p:spPr>
        <p:txBody>
          <a:bodyPr/>
          <a:lstStyle>
            <a:lvl1pPr>
              <a:defRPr sz="2200"/>
            </a:lvl1pPr>
            <a:lvl2pPr>
              <a:defRPr sz="1800"/>
            </a:lvl2pPr>
            <a:lvl3pPr>
              <a:defRPr sz="1400"/>
            </a:lvl3pPr>
            <a:lvl4pPr>
              <a:defRPr sz="1000"/>
            </a:lvl4pPr>
            <a:lvl5pPr>
              <a:defRPr sz="1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609602" y="1988843"/>
            <a:ext cx="4011084" cy="4137323"/>
          </a:xfrm>
        </p:spPr>
        <p:txBody>
          <a:bodyPr>
            <a:noAutofit/>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7" name="Foliennummernplatzhalter 6"/>
          <p:cNvSpPr>
            <a:spLocks noGrp="1"/>
          </p:cNvSpPr>
          <p:nvPr>
            <p:ph type="sldNum" sz="quarter" idx="12"/>
          </p:nvPr>
        </p:nvSpPr>
        <p:spPr/>
        <p:txBody>
          <a:bodyPr/>
          <a:lstStyle/>
          <a:p>
            <a:fld id="{CD8E145B-CB82-43CE-B4DA-A6F231B2DF28}" type="slidenum">
              <a:rPr lang="de-DE" smtClean="0"/>
              <a:t>‹#›</a:t>
            </a:fld>
            <a:endParaRPr lang="de-DE" dirty="0"/>
          </a:p>
        </p:txBody>
      </p:sp>
    </p:spTree>
    <p:extLst>
      <p:ext uri="{BB962C8B-B14F-4D97-AF65-F5344CB8AC3E}">
        <p14:creationId xmlns:p14="http://schemas.microsoft.com/office/powerpoint/2010/main" val="1578920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4.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hteck 11"/>
          <p:cNvSpPr/>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1" name="Abgerundetes Rechteck 10"/>
          <p:cNvSpPr/>
          <p:nvPr/>
        </p:nvSpPr>
        <p:spPr>
          <a:xfrm>
            <a:off x="216879" y="615394"/>
            <a:ext cx="11758245" cy="6026851"/>
          </a:xfrm>
          <a:prstGeom prst="roundRect">
            <a:avLst>
              <a:gd name="adj" fmla="val 218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elplatzhalter 1"/>
          <p:cNvSpPr>
            <a:spLocks noGrp="1"/>
          </p:cNvSpPr>
          <p:nvPr>
            <p:ph type="title"/>
          </p:nvPr>
        </p:nvSpPr>
        <p:spPr>
          <a:xfrm>
            <a:off x="609600" y="961678"/>
            <a:ext cx="10972800" cy="864096"/>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609600" y="1988842"/>
            <a:ext cx="10972800" cy="4320479"/>
          </a:xfrm>
          <a:prstGeom prst="rect">
            <a:avLst/>
          </a:prstGeom>
        </p:spPr>
        <p:txBody>
          <a:bodyPr vert="horz" lIns="91440" tIns="45720" rIns="91440" bIns="4572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11457992" y="6273183"/>
            <a:ext cx="434592" cy="288032"/>
          </a:xfrm>
          <a:prstGeom prst="rect">
            <a:avLst/>
          </a:prstGeom>
        </p:spPr>
        <p:txBody>
          <a:bodyPr vert="horz" lIns="91440" tIns="45720" rIns="91440" bIns="45720" rtlCol="0" anchor="ctr"/>
          <a:lstStyle>
            <a:lvl1pPr algn="r">
              <a:defRPr sz="1200">
                <a:solidFill>
                  <a:schemeClr val="tx1">
                    <a:tint val="75000"/>
                  </a:schemeClr>
                </a:solidFill>
              </a:defRPr>
            </a:lvl1pPr>
          </a:lstStyle>
          <a:p>
            <a:fld id="{CD8E145B-CB82-43CE-B4DA-A6F231B2DF28}" type="slidenum">
              <a:rPr lang="de-DE" smtClean="0"/>
              <a:t>‹#›</a:t>
            </a:fld>
            <a:endParaRPr lang="de-DE" dirty="0"/>
          </a:p>
        </p:txBody>
      </p:sp>
      <p:sp>
        <p:nvSpPr>
          <p:cNvPr id="7" name="Abgerundetes Rechteck 6"/>
          <p:cNvSpPr/>
          <p:nvPr/>
        </p:nvSpPr>
        <p:spPr>
          <a:xfrm>
            <a:off x="2224759" y="187763"/>
            <a:ext cx="9750364" cy="211876"/>
          </a:xfrm>
          <a:prstGeom prst="roundRect">
            <a:avLst/>
          </a:prstGeom>
          <a:solidFill>
            <a:srgbClr val="22295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sz="1800" dirty="0"/>
          </a:p>
        </p:txBody>
      </p:sp>
      <p:pic>
        <p:nvPicPr>
          <p:cNvPr id="8" name="Grafik 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16879" y="184735"/>
            <a:ext cx="1791003" cy="204237"/>
          </a:xfrm>
          <a:prstGeom prst="rect">
            <a:avLst/>
          </a:prstGeom>
        </p:spPr>
      </p:pic>
    </p:spTree>
    <p:extLst>
      <p:ext uri="{BB962C8B-B14F-4D97-AF65-F5344CB8AC3E}">
        <p14:creationId xmlns:p14="http://schemas.microsoft.com/office/powerpoint/2010/main" val="24168837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spcBef>
          <a:spcPct val="0"/>
        </a:spcBef>
        <a:buNone/>
        <a:defRPr sz="3200" b="0" kern="1200">
          <a:solidFill>
            <a:srgbClr val="FF9900"/>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200" b="1"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802632-1175-241B-88A3-95F7E483F3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6D5C3F-9613-DCAD-D766-824FF9F94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ABAFEE-CFCE-72FE-A441-A61974C37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B09133-FBE6-48F3-B154-19724EBB386E}" type="datetimeFigureOut">
              <a:rPr lang="en-US" smtClean="0"/>
              <a:t>5/21/2024</a:t>
            </a:fld>
            <a:endParaRPr lang="en-US"/>
          </a:p>
        </p:txBody>
      </p:sp>
      <p:sp>
        <p:nvSpPr>
          <p:cNvPr id="5" name="Footer Placeholder 4">
            <a:extLst>
              <a:ext uri="{FF2B5EF4-FFF2-40B4-BE49-F238E27FC236}">
                <a16:creationId xmlns:a16="http://schemas.microsoft.com/office/drawing/2014/main" id="{F0DD35AC-A71F-535C-74F3-678CC440D4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ABDF27-01B9-F4E1-48F0-5F3BA1C34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88C61-94D6-4434-AC4A-3D010E82039A}" type="slidenum">
              <a:rPr lang="en-US" smtClean="0"/>
              <a:t>‹#›</a:t>
            </a:fld>
            <a:endParaRPr lang="en-US"/>
          </a:p>
        </p:txBody>
      </p:sp>
    </p:spTree>
    <p:extLst>
      <p:ext uri="{BB962C8B-B14F-4D97-AF65-F5344CB8AC3E}">
        <p14:creationId xmlns:p14="http://schemas.microsoft.com/office/powerpoint/2010/main" val="95231313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18659"/>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0173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svg"/><Relationship Id="rId26" Type="http://schemas.openxmlformats.org/officeDocument/2006/relationships/image" Target="../media/image64.png"/><Relationship Id="rId21" Type="http://schemas.openxmlformats.org/officeDocument/2006/relationships/image" Target="../media/image59.png"/><Relationship Id="rId34" Type="http://schemas.openxmlformats.org/officeDocument/2006/relationships/image" Target="../media/image72.png"/><Relationship Id="rId7" Type="http://schemas.openxmlformats.org/officeDocument/2006/relationships/image" Target="../media/image45.png"/><Relationship Id="rId12" Type="http://schemas.openxmlformats.org/officeDocument/2006/relationships/image" Target="../media/image50.sv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2" Type="http://schemas.openxmlformats.org/officeDocument/2006/relationships/image" Target="../media/image40.jpeg"/><Relationship Id="rId16" Type="http://schemas.openxmlformats.org/officeDocument/2006/relationships/image" Target="../media/image54.svg"/><Relationship Id="rId20" Type="http://schemas.openxmlformats.org/officeDocument/2006/relationships/image" Target="../media/image58.svg"/><Relationship Id="rId29" Type="http://schemas.openxmlformats.org/officeDocument/2006/relationships/image" Target="../media/image67.png"/><Relationship Id="rId1" Type="http://schemas.openxmlformats.org/officeDocument/2006/relationships/slideLayout" Target="../slideLayouts/slideLayout13.xml"/><Relationship Id="rId6" Type="http://schemas.openxmlformats.org/officeDocument/2006/relationships/image" Target="../media/image44.svg"/><Relationship Id="rId11" Type="http://schemas.openxmlformats.org/officeDocument/2006/relationships/image" Target="../media/image49.png"/><Relationship Id="rId24" Type="http://schemas.openxmlformats.org/officeDocument/2006/relationships/image" Target="../media/image62.png"/><Relationship Id="rId32" Type="http://schemas.openxmlformats.org/officeDocument/2006/relationships/image" Target="../media/image70.png"/><Relationship Id="rId37" Type="http://schemas.openxmlformats.org/officeDocument/2006/relationships/image" Target="../media/image75.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svg"/><Relationship Id="rId19" Type="http://schemas.openxmlformats.org/officeDocument/2006/relationships/image" Target="../media/image57.png"/><Relationship Id="rId31" Type="http://schemas.openxmlformats.org/officeDocument/2006/relationships/image" Target="../media/image69.pn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 Id="rId22" Type="http://schemas.openxmlformats.org/officeDocument/2006/relationships/image" Target="../media/image60.sv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png"/><Relationship Id="rId8" Type="http://schemas.openxmlformats.org/officeDocument/2006/relationships/image" Target="../media/image46.svg"/><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3" Type="http://schemas.openxmlformats.org/officeDocument/2006/relationships/hyperlink" Target="https://www.firemon.com/" TargetMode="External"/><Relationship Id="rId18" Type="http://schemas.openxmlformats.org/officeDocument/2006/relationships/image" Target="../media/image83.png"/><Relationship Id="rId26" Type="http://schemas.openxmlformats.org/officeDocument/2006/relationships/image" Target="../media/image91.svg"/><Relationship Id="rId39" Type="http://schemas.openxmlformats.org/officeDocument/2006/relationships/hyperlink" Target="https://www.prianto.hu/gyartok/stormagic" TargetMode="External"/><Relationship Id="rId21" Type="http://schemas.openxmlformats.org/officeDocument/2006/relationships/image" Target="../media/image86.png"/><Relationship Id="rId34" Type="http://schemas.openxmlformats.org/officeDocument/2006/relationships/image" Target="../media/image98.png"/><Relationship Id="rId42" Type="http://schemas.openxmlformats.org/officeDocument/2006/relationships/image" Target="../media/image102.png"/><Relationship Id="rId47" Type="http://schemas.openxmlformats.org/officeDocument/2006/relationships/image" Target="../media/image104.png"/><Relationship Id="rId50" Type="http://schemas.openxmlformats.org/officeDocument/2006/relationships/hyperlink" Target="https://www.prianto.com/hu/gyartok/acunetix" TargetMode="External"/><Relationship Id="rId55" Type="http://schemas.openxmlformats.org/officeDocument/2006/relationships/image" Target="../media/image109.png"/><Relationship Id="rId7" Type="http://schemas.openxmlformats.org/officeDocument/2006/relationships/hyperlink" Target="https://www.prianto.hu/gyartok/runecast" TargetMode="External"/><Relationship Id="rId2" Type="http://schemas.openxmlformats.org/officeDocument/2006/relationships/image" Target="../media/image40.jpeg"/><Relationship Id="rId16" Type="http://schemas.openxmlformats.org/officeDocument/2006/relationships/image" Target="../media/image82.png"/><Relationship Id="rId29" Type="http://schemas.openxmlformats.org/officeDocument/2006/relationships/image" Target="../media/image94.png"/><Relationship Id="rId11" Type="http://schemas.openxmlformats.org/officeDocument/2006/relationships/hyperlink" Target="https://www.prianto.hu/gyartok/unitrends" TargetMode="External"/><Relationship Id="rId24" Type="http://schemas.openxmlformats.org/officeDocument/2006/relationships/image" Target="../media/image89.svg"/><Relationship Id="rId32" Type="http://schemas.openxmlformats.org/officeDocument/2006/relationships/image" Target="../media/image97.svg"/><Relationship Id="rId37" Type="http://schemas.openxmlformats.org/officeDocument/2006/relationships/hyperlink" Target="https://www.prianto.hu/gyartok/flexera" TargetMode="External"/><Relationship Id="rId40" Type="http://schemas.openxmlformats.org/officeDocument/2006/relationships/image" Target="../media/image101.jpeg"/><Relationship Id="rId45" Type="http://schemas.microsoft.com/office/2007/relationships/hdphoto" Target="../media/hdphoto4.wdp"/><Relationship Id="rId53" Type="http://schemas.openxmlformats.org/officeDocument/2006/relationships/image" Target="../media/image107.png"/><Relationship Id="rId58" Type="http://schemas.openxmlformats.org/officeDocument/2006/relationships/image" Target="../media/image112.png"/><Relationship Id="rId5" Type="http://schemas.openxmlformats.org/officeDocument/2006/relationships/hyperlink" Target="https://www.prianto.hu/gyartok/sealpath" TargetMode="External"/><Relationship Id="rId61" Type="http://schemas.openxmlformats.org/officeDocument/2006/relationships/image" Target="../media/image115.png"/><Relationship Id="rId19" Type="http://schemas.openxmlformats.org/officeDocument/2006/relationships/image" Target="../media/image84.png"/><Relationship Id="rId14" Type="http://schemas.openxmlformats.org/officeDocument/2006/relationships/image" Target="../media/image81.png"/><Relationship Id="rId22" Type="http://schemas.openxmlformats.org/officeDocument/2006/relationships/image" Target="../media/image87.svg"/><Relationship Id="rId27" Type="http://schemas.openxmlformats.org/officeDocument/2006/relationships/image" Target="../media/image92.png"/><Relationship Id="rId30" Type="http://schemas.openxmlformats.org/officeDocument/2006/relationships/image" Target="../media/image95.svg"/><Relationship Id="rId35" Type="http://schemas.openxmlformats.org/officeDocument/2006/relationships/hyperlink" Target="https://www.prianto.hu/gyartok/nitro-software-pdf" TargetMode="External"/><Relationship Id="rId43" Type="http://schemas.openxmlformats.org/officeDocument/2006/relationships/hyperlink" Target="https://www.prianto.hu/gyartok/droplet-computing" TargetMode="External"/><Relationship Id="rId48" Type="http://schemas.openxmlformats.org/officeDocument/2006/relationships/hyperlink" Target="https://www.logpoint.com/en/" TargetMode="External"/><Relationship Id="rId56" Type="http://schemas.openxmlformats.org/officeDocument/2006/relationships/image" Target="../media/image110.png"/><Relationship Id="rId8" Type="http://schemas.openxmlformats.org/officeDocument/2006/relationships/image" Target="../media/image78.png"/><Relationship Id="rId51" Type="http://schemas.openxmlformats.org/officeDocument/2006/relationships/image" Target="../media/image106.png"/><Relationship Id="rId3" Type="http://schemas.openxmlformats.org/officeDocument/2006/relationships/hyperlink" Target="https://www.prianto.hu/gyartok/cososys" TargetMode="External"/><Relationship Id="rId12" Type="http://schemas.openxmlformats.org/officeDocument/2006/relationships/image" Target="../media/image80.png"/><Relationship Id="rId17" Type="http://schemas.openxmlformats.org/officeDocument/2006/relationships/hyperlink" Target="https://www.fox-it.com/en/technology/datadiode/" TargetMode="External"/><Relationship Id="rId25" Type="http://schemas.openxmlformats.org/officeDocument/2006/relationships/image" Target="../media/image90.png"/><Relationship Id="rId33" Type="http://schemas.openxmlformats.org/officeDocument/2006/relationships/hyperlink" Target="https://www.prianto.hu/gyartok/smartbear" TargetMode="External"/><Relationship Id="rId38" Type="http://schemas.openxmlformats.org/officeDocument/2006/relationships/image" Target="../media/image100.png"/><Relationship Id="rId46" Type="http://schemas.openxmlformats.org/officeDocument/2006/relationships/hyperlink" Target="https://www.prianto.hu/gyartok/teamviewer" TargetMode="External"/><Relationship Id="rId59" Type="http://schemas.openxmlformats.org/officeDocument/2006/relationships/image" Target="../media/image113.png"/><Relationship Id="rId20" Type="http://schemas.openxmlformats.org/officeDocument/2006/relationships/image" Target="../media/image85.svg"/><Relationship Id="rId41" Type="http://schemas.openxmlformats.org/officeDocument/2006/relationships/hyperlink" Target="https://www.prianto.hu/gyartok/one-identity" TargetMode="External"/><Relationship Id="rId54"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image" Target="../media/image77.png"/><Relationship Id="rId15" Type="http://schemas.openxmlformats.org/officeDocument/2006/relationships/hyperlink" Target="https://www.prianto.hu/gyartok/macrium-software" TargetMode="External"/><Relationship Id="rId23" Type="http://schemas.openxmlformats.org/officeDocument/2006/relationships/image" Target="../media/image88.png"/><Relationship Id="rId28" Type="http://schemas.openxmlformats.org/officeDocument/2006/relationships/image" Target="../media/image93.svg"/><Relationship Id="rId36" Type="http://schemas.openxmlformats.org/officeDocument/2006/relationships/image" Target="../media/image99.png"/><Relationship Id="rId49" Type="http://schemas.openxmlformats.org/officeDocument/2006/relationships/image" Target="../media/image105.jpeg"/><Relationship Id="rId57" Type="http://schemas.openxmlformats.org/officeDocument/2006/relationships/image" Target="../media/image111.png"/><Relationship Id="rId10" Type="http://schemas.openxmlformats.org/officeDocument/2006/relationships/image" Target="../media/image79.png"/><Relationship Id="rId31" Type="http://schemas.openxmlformats.org/officeDocument/2006/relationships/image" Target="../media/image96.png"/><Relationship Id="rId44" Type="http://schemas.openxmlformats.org/officeDocument/2006/relationships/image" Target="../media/image103.png"/><Relationship Id="rId52" Type="http://schemas.openxmlformats.org/officeDocument/2006/relationships/hyperlink" Target="https://www.prianto.com/hu/gyartok/cyfirma" TargetMode="External"/><Relationship Id="rId60" Type="http://schemas.openxmlformats.org/officeDocument/2006/relationships/image" Target="../media/image114.png"/><Relationship Id="rId4" Type="http://schemas.openxmlformats.org/officeDocument/2006/relationships/image" Target="../media/image76.png"/><Relationship Id="rId9" Type="http://schemas.openxmlformats.org/officeDocument/2006/relationships/hyperlink" Target="https://www.prianto.hu/gyartok/ques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png"/><Relationship Id="rId18" Type="http://schemas.openxmlformats.org/officeDocument/2006/relationships/image" Target="../media/image124.png"/><Relationship Id="rId26" Type="http://schemas.openxmlformats.org/officeDocument/2006/relationships/image" Target="../media/image128.png"/><Relationship Id="rId3" Type="http://schemas.openxmlformats.org/officeDocument/2006/relationships/image" Target="../media/image116.png"/><Relationship Id="rId21" Type="http://schemas.openxmlformats.org/officeDocument/2006/relationships/image" Target="../media/image67.png"/><Relationship Id="rId7" Type="http://schemas.openxmlformats.org/officeDocument/2006/relationships/image" Target="../media/image118.png"/><Relationship Id="rId12" Type="http://schemas.openxmlformats.org/officeDocument/2006/relationships/image" Target="../media/image122.png"/><Relationship Id="rId17" Type="http://schemas.openxmlformats.org/officeDocument/2006/relationships/image" Target="../media/image61.png"/><Relationship Id="rId25" Type="http://schemas.openxmlformats.org/officeDocument/2006/relationships/image" Target="../media/image64.png"/><Relationship Id="rId2" Type="http://schemas.openxmlformats.org/officeDocument/2006/relationships/image" Target="../media/image40.jpeg"/><Relationship Id="rId16" Type="http://schemas.openxmlformats.org/officeDocument/2006/relationships/image" Target="../media/image70.png"/><Relationship Id="rId20" Type="http://schemas.openxmlformats.org/officeDocument/2006/relationships/image" Target="../media/image75.png"/><Relationship Id="rId29"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68.png"/><Relationship Id="rId11" Type="http://schemas.openxmlformats.org/officeDocument/2006/relationships/image" Target="../media/image66.png"/><Relationship Id="rId24" Type="http://schemas.openxmlformats.org/officeDocument/2006/relationships/image" Target="../media/image62.png"/><Relationship Id="rId5" Type="http://schemas.openxmlformats.org/officeDocument/2006/relationships/image" Target="../media/image71.png"/><Relationship Id="rId15" Type="http://schemas.openxmlformats.org/officeDocument/2006/relationships/image" Target="../media/image69.png"/><Relationship Id="rId23" Type="http://schemas.openxmlformats.org/officeDocument/2006/relationships/image" Target="../media/image127.png"/><Relationship Id="rId28" Type="http://schemas.openxmlformats.org/officeDocument/2006/relationships/image" Target="../media/image74.png"/><Relationship Id="rId10" Type="http://schemas.openxmlformats.org/officeDocument/2006/relationships/image" Target="../media/image121.png"/><Relationship Id="rId19" Type="http://schemas.openxmlformats.org/officeDocument/2006/relationships/image" Target="../media/image125.png"/><Relationship Id="rId4" Type="http://schemas.openxmlformats.org/officeDocument/2006/relationships/image" Target="../media/image117.png"/><Relationship Id="rId9" Type="http://schemas.openxmlformats.org/officeDocument/2006/relationships/image" Target="../media/image120.png"/><Relationship Id="rId14" Type="http://schemas.openxmlformats.org/officeDocument/2006/relationships/image" Target="../media/image72.png"/><Relationship Id="rId22" Type="http://schemas.openxmlformats.org/officeDocument/2006/relationships/image" Target="../media/image126.png"/><Relationship Id="rId27"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hyperlink" Target="http://www.prianto-group.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F3A63-A1C3-A9C6-1F6D-3AA4AB0DAB92}"/>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NIS2-direktivet: Hva er det og hvem gjelder det for? - NCE Heidner ...">
            <a:extLst>
              <a:ext uri="{FF2B5EF4-FFF2-40B4-BE49-F238E27FC236}">
                <a16:creationId xmlns:a16="http://schemas.microsoft.com/office/drawing/2014/main" id="{23CFF0D4-81AB-9ECB-F37C-A57DCD17B7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95"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5572B52-33D2-BE20-5145-3CBE433805D2}"/>
              </a:ext>
            </a:extLst>
          </p:cNvPr>
          <p:cNvPicPr>
            <a:picLocks noChangeAspect="1"/>
          </p:cNvPicPr>
          <p:nvPr/>
        </p:nvPicPr>
        <p:blipFill>
          <a:blip r:embed="rId4"/>
          <a:stretch>
            <a:fillRect/>
          </a:stretch>
        </p:blipFill>
        <p:spPr>
          <a:xfrm>
            <a:off x="132798" y="5831470"/>
            <a:ext cx="2355974" cy="264781"/>
          </a:xfrm>
          <a:prstGeom prst="rect">
            <a:avLst/>
          </a:prstGeom>
        </p:spPr>
      </p:pic>
      <p:sp>
        <p:nvSpPr>
          <p:cNvPr id="4" name="TextBox 3">
            <a:extLst>
              <a:ext uri="{FF2B5EF4-FFF2-40B4-BE49-F238E27FC236}">
                <a16:creationId xmlns:a16="http://schemas.microsoft.com/office/drawing/2014/main" id="{4FDF5AE1-12AA-4419-FC41-BC5A0480B1F0}"/>
              </a:ext>
            </a:extLst>
          </p:cNvPr>
          <p:cNvSpPr txBox="1"/>
          <p:nvPr/>
        </p:nvSpPr>
        <p:spPr>
          <a:xfrm>
            <a:off x="132798" y="6237013"/>
            <a:ext cx="7934800" cy="215444"/>
          </a:xfrm>
          <a:prstGeom prst="rect">
            <a:avLst/>
          </a:prstGeom>
          <a:noFill/>
        </p:spPr>
        <p:txBody>
          <a:bodyPr wrap="square" lIns="0" tIns="0" rIns="0" bIns="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Urzica </a:t>
            </a:r>
            <a:r>
              <a:rPr kumimoji="0" lang="en-US" sz="1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Oliv</a:t>
            </a:r>
            <a:r>
              <a:rPr kumimoji="0" lang="hu-HU"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ér </a:t>
            </a:r>
            <a:r>
              <a:rPr kumimoji="0" lang="hu-H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lang="hu-HU" sz="1400" dirty="0">
                <a:solidFill>
                  <a:prstClr val="white"/>
                </a:solidFill>
                <a:latin typeface="Arial" panose="020B0604020202020204" pitchFamily="34" charset="0"/>
                <a:cs typeface="Arial" panose="020B0604020202020204" pitchFamily="34" charset="0"/>
              </a:rPr>
              <a:t>Country </a:t>
            </a:r>
            <a:r>
              <a:rPr lang="hu-HU" sz="1400" dirty="0" err="1">
                <a:solidFill>
                  <a:prstClr val="white"/>
                </a:solidFill>
                <a:latin typeface="Arial" panose="020B0604020202020204" pitchFamily="34" charset="0"/>
                <a:cs typeface="Arial" panose="020B0604020202020204" pitchFamily="34" charset="0"/>
              </a:rPr>
              <a:t>manager</a:t>
            </a:r>
            <a:endParaRPr kumimoji="0" lang="hu-HU"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D8D708D-015E-5072-2F47-F4872DBC5029}"/>
              </a:ext>
            </a:extLst>
          </p:cNvPr>
          <p:cNvSpPr txBox="1"/>
          <p:nvPr/>
        </p:nvSpPr>
        <p:spPr>
          <a:xfrm>
            <a:off x="-171538" y="6344735"/>
            <a:ext cx="1802495" cy="36933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o-RO"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solidFill>
                  <a:prstClr val="white"/>
                </a:solidFill>
                <a:latin typeface="Arial" panose="020B0604020202020204" pitchFamily="34" charset="0"/>
                <a:cs typeface="Arial" panose="020B0604020202020204" pitchFamily="34" charset="0"/>
              </a:rPr>
              <a:t>22.05.2024,</a:t>
            </a:r>
            <a:r>
              <a:rPr kumimoji="0" lang="ro-RO"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1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Celje</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7CFDB03-276D-1778-C90E-A178C68F71C0}"/>
              </a:ext>
            </a:extLst>
          </p:cNvPr>
          <p:cNvSpPr txBox="1"/>
          <p:nvPr/>
        </p:nvSpPr>
        <p:spPr>
          <a:xfrm>
            <a:off x="-15759" y="2511289"/>
            <a:ext cx="7443605" cy="1323439"/>
          </a:xfrm>
          <a:prstGeom prst="rect">
            <a:avLst/>
          </a:prstGeom>
          <a:noFill/>
        </p:spPr>
        <p:txBody>
          <a:bodyPr wrap="square" rtlCol="0" anchor="ctr">
            <a:spAutoFit/>
          </a:bodyPr>
          <a:lstStyle/>
          <a:p>
            <a:r>
              <a:rPr lang="en-GB" sz="4000" b="1" dirty="0">
                <a:solidFill>
                  <a:schemeClr val="bg1"/>
                </a:solidFill>
                <a:latin typeface="Myriad Pro"/>
                <a:cs typeface="Arial" panose="020B0604020202020204" pitchFamily="34" charset="0"/>
              </a:rPr>
              <a:t>NIS2 – </a:t>
            </a:r>
            <a:r>
              <a:rPr lang="en-GB" sz="4000" dirty="0">
                <a:solidFill>
                  <a:schemeClr val="bg1"/>
                </a:solidFill>
                <a:latin typeface="Myriad Pro"/>
                <a:cs typeface="Arial" panose="020B0604020202020204" pitchFamily="34" charset="0"/>
              </a:rPr>
              <a:t>not only an </a:t>
            </a:r>
            <a:r>
              <a:rPr lang="en-GB" sz="4000" b="1" dirty="0">
                <a:solidFill>
                  <a:schemeClr val="bg1"/>
                </a:solidFill>
                <a:latin typeface="Myriad Pro"/>
                <a:cs typeface="Arial" panose="020B0604020202020204" pitchFamily="34" charset="0"/>
              </a:rPr>
              <a:t>obligation, </a:t>
            </a:r>
            <a:r>
              <a:rPr lang="en-GB" sz="4000" dirty="0">
                <a:solidFill>
                  <a:schemeClr val="bg1"/>
                </a:solidFill>
                <a:latin typeface="Myriad Pro"/>
                <a:cs typeface="Arial" panose="020B0604020202020204" pitchFamily="34" charset="0"/>
              </a:rPr>
              <a:t>but also an </a:t>
            </a:r>
            <a:r>
              <a:rPr lang="en-GB" sz="4000" b="1" dirty="0">
                <a:solidFill>
                  <a:schemeClr val="bg1"/>
                </a:solidFill>
                <a:latin typeface="Myriad Pro"/>
                <a:cs typeface="Arial" panose="020B0604020202020204" pitchFamily="34" charset="0"/>
              </a:rPr>
              <a:t>opportunity</a:t>
            </a:r>
            <a:endParaRPr lang="ko-KR" altLang="en-US" sz="4000" dirty="0">
              <a:solidFill>
                <a:schemeClr val="bg1"/>
              </a:solidFill>
              <a:latin typeface="Myriad Pro"/>
              <a:cs typeface="Arial" panose="020B0604020202020204" pitchFamily="34" charset="0"/>
            </a:endParaRPr>
          </a:p>
        </p:txBody>
      </p:sp>
    </p:spTree>
    <p:extLst>
      <p:ext uri="{BB962C8B-B14F-4D97-AF65-F5344CB8AC3E}">
        <p14:creationId xmlns:p14="http://schemas.microsoft.com/office/powerpoint/2010/main" val="4029413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D27"/>
        </a:solidFill>
        <a:effectLst/>
      </p:bgPr>
    </p:bg>
    <p:spTree>
      <p:nvGrpSpPr>
        <p:cNvPr id="1" name=""/>
        <p:cNvGrpSpPr/>
        <p:nvPr/>
      </p:nvGrpSpPr>
      <p:grpSpPr>
        <a:xfrm>
          <a:off x="0" y="0"/>
          <a:ext cx="0" cy="0"/>
          <a:chOff x="0" y="0"/>
          <a:chExt cx="0" cy="0"/>
        </a:xfrm>
      </p:grpSpPr>
      <p:pic>
        <p:nvPicPr>
          <p:cNvPr id="71" name="Picture 2" descr="Abstract blue pattern and background poster with dynamic triangle. technology Particle Mist network Cyber security Vector illustration.">
            <a:extLst>
              <a:ext uri="{FF2B5EF4-FFF2-40B4-BE49-F238E27FC236}">
                <a16:creationId xmlns:a16="http://schemas.microsoft.com/office/drawing/2014/main" id="{34DFB166-1CF0-72B6-7FAD-0F28BAC5B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0" y="99255"/>
            <a:ext cx="12146917" cy="6745097"/>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D5DCF72A-79BD-91B9-41F0-121F21B530FE}"/>
              </a:ext>
            </a:extLst>
          </p:cNvPr>
          <p:cNvCxnSpPr>
            <a:cxnSpLocks/>
            <a:stCxn id="56" idx="4"/>
            <a:endCxn id="56" idx="0"/>
          </p:cNvCxnSpPr>
          <p:nvPr/>
        </p:nvCxnSpPr>
        <p:spPr>
          <a:xfrm flipV="1">
            <a:off x="6096001" y="163085"/>
            <a:ext cx="0" cy="6531830"/>
          </a:xfrm>
          <a:prstGeom prst="line">
            <a:avLst/>
          </a:prstGeom>
          <a:ln w="12700">
            <a:solidFill>
              <a:schemeClr val="bg1">
                <a:alpha val="34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AC90FA8-0D13-4D9C-F65B-EE983056A8DE}"/>
              </a:ext>
            </a:extLst>
          </p:cNvPr>
          <p:cNvCxnSpPr>
            <a:cxnSpLocks/>
            <a:stCxn id="56" idx="2"/>
            <a:endCxn id="56" idx="6"/>
          </p:cNvCxnSpPr>
          <p:nvPr/>
        </p:nvCxnSpPr>
        <p:spPr>
          <a:xfrm>
            <a:off x="1557259" y="3429000"/>
            <a:ext cx="9077483" cy="0"/>
          </a:xfrm>
          <a:prstGeom prst="line">
            <a:avLst/>
          </a:prstGeom>
          <a:ln w="12700">
            <a:solidFill>
              <a:schemeClr val="bg1">
                <a:alpha val="34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94B39EAF-43B1-0BF9-4220-6B27A3354277}"/>
              </a:ext>
            </a:extLst>
          </p:cNvPr>
          <p:cNvSpPr>
            <a:spLocks noChangeAspect="1"/>
          </p:cNvSpPr>
          <p:nvPr/>
        </p:nvSpPr>
        <p:spPr>
          <a:xfrm>
            <a:off x="5432112" y="2761025"/>
            <a:ext cx="1335949" cy="1335949"/>
          </a:xfrm>
          <a:prstGeom prst="ellipse">
            <a:avLst/>
          </a:prstGeom>
          <a:solidFill>
            <a:srgbClr val="44546A"/>
          </a:solidFill>
          <a:ln>
            <a:solidFill>
              <a:schemeClr val="bg1">
                <a:alpha val="67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2" name="Oval 51">
            <a:extLst>
              <a:ext uri="{FF2B5EF4-FFF2-40B4-BE49-F238E27FC236}">
                <a16:creationId xmlns:a16="http://schemas.microsoft.com/office/drawing/2014/main" id="{49BD7873-AA92-97DD-F84C-F36A5B095555}"/>
              </a:ext>
            </a:extLst>
          </p:cNvPr>
          <p:cNvSpPr>
            <a:spLocks noChangeAspect="1"/>
          </p:cNvSpPr>
          <p:nvPr/>
        </p:nvSpPr>
        <p:spPr>
          <a:xfrm>
            <a:off x="3936000" y="1269000"/>
            <a:ext cx="4320000" cy="4320000"/>
          </a:xfrm>
          <a:prstGeom prst="ellipse">
            <a:avLst/>
          </a:prstGeom>
          <a:noFill/>
          <a:ln>
            <a:solidFill>
              <a:schemeClr val="bg1">
                <a:alpha val="34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6" name="Oval 55">
            <a:extLst>
              <a:ext uri="{FF2B5EF4-FFF2-40B4-BE49-F238E27FC236}">
                <a16:creationId xmlns:a16="http://schemas.microsoft.com/office/drawing/2014/main" id="{8A85A653-DB40-7FC2-EAB7-45CEDFC979FF}"/>
              </a:ext>
            </a:extLst>
          </p:cNvPr>
          <p:cNvSpPr>
            <a:spLocks noChangeAspect="1"/>
          </p:cNvSpPr>
          <p:nvPr/>
        </p:nvSpPr>
        <p:spPr>
          <a:xfrm>
            <a:off x="1557259" y="163085"/>
            <a:ext cx="9077483" cy="6531830"/>
          </a:xfrm>
          <a:prstGeom prst="ellipse">
            <a:avLst/>
          </a:prstGeom>
          <a:noFill/>
          <a:ln>
            <a:solidFill>
              <a:schemeClr val="bg1">
                <a:alpha val="34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7" name="Group 56">
            <a:extLst>
              <a:ext uri="{FF2B5EF4-FFF2-40B4-BE49-F238E27FC236}">
                <a16:creationId xmlns:a16="http://schemas.microsoft.com/office/drawing/2014/main" id="{D7C7292E-DAD9-4702-52F7-6D7CFCB22445}"/>
              </a:ext>
            </a:extLst>
          </p:cNvPr>
          <p:cNvGrpSpPr>
            <a:grpSpLocks noChangeAspect="1"/>
          </p:cNvGrpSpPr>
          <p:nvPr/>
        </p:nvGrpSpPr>
        <p:grpSpPr>
          <a:xfrm>
            <a:off x="4291846" y="2983088"/>
            <a:ext cx="622898" cy="360000"/>
            <a:chOff x="1605038" y="1691614"/>
            <a:chExt cx="1257666" cy="726859"/>
          </a:xfrm>
        </p:grpSpPr>
        <p:pic>
          <p:nvPicPr>
            <p:cNvPr id="59" name="Graphic 58">
              <a:extLst>
                <a:ext uri="{FF2B5EF4-FFF2-40B4-BE49-F238E27FC236}">
                  <a16:creationId xmlns:a16="http://schemas.microsoft.com/office/drawing/2014/main" id="{3B3527BC-EACA-2736-21D6-34E64C700A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99616" y="1691614"/>
              <a:ext cx="659244" cy="726859"/>
            </a:xfrm>
            <a:prstGeom prst="rect">
              <a:avLst/>
            </a:prstGeom>
          </p:spPr>
        </p:pic>
        <p:pic>
          <p:nvPicPr>
            <p:cNvPr id="60" name="Graphic 59">
              <a:extLst>
                <a:ext uri="{FF2B5EF4-FFF2-40B4-BE49-F238E27FC236}">
                  <a16:creationId xmlns:a16="http://schemas.microsoft.com/office/drawing/2014/main" id="{307C3DDA-9342-A436-44DB-19B55DF6D0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05038" y="1757965"/>
              <a:ext cx="507367" cy="559405"/>
            </a:xfrm>
            <a:prstGeom prst="rect">
              <a:avLst/>
            </a:prstGeom>
          </p:spPr>
        </p:pic>
        <p:pic>
          <p:nvPicPr>
            <p:cNvPr id="61" name="Graphic 60">
              <a:extLst>
                <a:ext uri="{FF2B5EF4-FFF2-40B4-BE49-F238E27FC236}">
                  <a16:creationId xmlns:a16="http://schemas.microsoft.com/office/drawing/2014/main" id="{4E4AAD4D-A845-4DEB-FA55-19720B7B3B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5337" y="1757965"/>
              <a:ext cx="507367" cy="559405"/>
            </a:xfrm>
            <a:prstGeom prst="rect">
              <a:avLst/>
            </a:prstGeom>
          </p:spPr>
        </p:pic>
        <p:sp>
          <p:nvSpPr>
            <p:cNvPr id="62" name="Freeform 63">
              <a:extLst>
                <a:ext uri="{FF2B5EF4-FFF2-40B4-BE49-F238E27FC236}">
                  <a16:creationId xmlns:a16="http://schemas.microsoft.com/office/drawing/2014/main" id="{FF04DF6F-10B1-7E18-C5AD-E7E912485665}"/>
                </a:ext>
              </a:extLst>
            </p:cNvPr>
            <p:cNvSpPr/>
            <p:nvPr/>
          </p:nvSpPr>
          <p:spPr>
            <a:xfrm>
              <a:off x="1856509" y="2235200"/>
              <a:ext cx="743527" cy="170873"/>
            </a:xfrm>
            <a:custGeom>
              <a:avLst/>
              <a:gdLst>
                <a:gd name="connsiteX0" fmla="*/ 0 w 743527"/>
                <a:gd name="connsiteY0" fmla="*/ 0 h 170873"/>
                <a:gd name="connsiteX1" fmla="*/ 0 w 743527"/>
                <a:gd name="connsiteY1" fmla="*/ 170873 h 170873"/>
                <a:gd name="connsiteX2" fmla="*/ 743527 w 743527"/>
                <a:gd name="connsiteY2" fmla="*/ 170873 h 170873"/>
                <a:gd name="connsiteX3" fmla="*/ 743527 w 743527"/>
                <a:gd name="connsiteY3" fmla="*/ 0 h 170873"/>
              </a:gdLst>
              <a:ahLst/>
              <a:cxnLst>
                <a:cxn ang="0">
                  <a:pos x="connsiteX0" y="connsiteY0"/>
                </a:cxn>
                <a:cxn ang="0">
                  <a:pos x="connsiteX1" y="connsiteY1"/>
                </a:cxn>
                <a:cxn ang="0">
                  <a:pos x="connsiteX2" y="connsiteY2"/>
                </a:cxn>
                <a:cxn ang="0">
                  <a:pos x="connsiteX3" y="connsiteY3"/>
                </a:cxn>
              </a:cxnLst>
              <a:rect l="l" t="t" r="r" b="b"/>
              <a:pathLst>
                <a:path w="743527" h="170873">
                  <a:moveTo>
                    <a:pt x="0" y="0"/>
                  </a:moveTo>
                  <a:lnTo>
                    <a:pt x="0" y="170873"/>
                  </a:lnTo>
                  <a:lnTo>
                    <a:pt x="743527" y="170873"/>
                  </a:lnTo>
                  <a:lnTo>
                    <a:pt x="743527"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u-HU"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5" name="Straight Connector 64">
              <a:extLst>
                <a:ext uri="{FF2B5EF4-FFF2-40B4-BE49-F238E27FC236}">
                  <a16:creationId xmlns:a16="http://schemas.microsoft.com/office/drawing/2014/main" id="{1486FAF4-3A87-E96B-855E-B44307BC6840}"/>
                </a:ext>
              </a:extLst>
            </p:cNvPr>
            <p:cNvCxnSpPr/>
            <p:nvPr/>
          </p:nvCxnSpPr>
          <p:spPr>
            <a:xfrm>
              <a:off x="2228272" y="2302657"/>
              <a:ext cx="0" cy="11234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9" name="Graphic 68" descr="Server outline">
            <a:extLst>
              <a:ext uri="{FF2B5EF4-FFF2-40B4-BE49-F238E27FC236}">
                <a16:creationId xmlns:a16="http://schemas.microsoft.com/office/drawing/2014/main" id="{720FA3FC-0ABC-ED30-3543-11722198FB1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07306" y="1811988"/>
            <a:ext cx="432000" cy="432000"/>
          </a:xfrm>
          <a:prstGeom prst="rect">
            <a:avLst/>
          </a:prstGeom>
        </p:spPr>
      </p:pic>
      <p:pic>
        <p:nvPicPr>
          <p:cNvPr id="73" name="Graphic 72" descr="Database outline">
            <a:extLst>
              <a:ext uri="{FF2B5EF4-FFF2-40B4-BE49-F238E27FC236}">
                <a16:creationId xmlns:a16="http://schemas.microsoft.com/office/drawing/2014/main" id="{A1F2C7D9-5431-89CE-11BE-6A190C11B7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83814" y="3102154"/>
            <a:ext cx="432000" cy="432000"/>
          </a:xfrm>
          <a:prstGeom prst="rect">
            <a:avLst/>
          </a:prstGeom>
        </p:spPr>
      </p:pic>
      <p:pic>
        <p:nvPicPr>
          <p:cNvPr id="78" name="Graphic 77" descr="Internet Of Things outline">
            <a:extLst>
              <a:ext uri="{FF2B5EF4-FFF2-40B4-BE49-F238E27FC236}">
                <a16:creationId xmlns:a16="http://schemas.microsoft.com/office/drawing/2014/main" id="{2DC38653-1A8B-F656-6C11-69C0866FD6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93089" y="2988086"/>
            <a:ext cx="432000" cy="432000"/>
          </a:xfrm>
          <a:prstGeom prst="rect">
            <a:avLst/>
          </a:prstGeom>
        </p:spPr>
      </p:pic>
      <p:pic>
        <p:nvPicPr>
          <p:cNvPr id="79" name="Graphic 78" descr="Ui Ux outline">
            <a:extLst>
              <a:ext uri="{FF2B5EF4-FFF2-40B4-BE49-F238E27FC236}">
                <a16:creationId xmlns:a16="http://schemas.microsoft.com/office/drawing/2014/main" id="{379443CB-6777-2A39-AE28-273BC2AEAB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39064" y="4250394"/>
            <a:ext cx="360000" cy="360000"/>
          </a:xfrm>
          <a:prstGeom prst="rect">
            <a:avLst/>
          </a:prstGeom>
        </p:spPr>
      </p:pic>
      <p:pic>
        <p:nvPicPr>
          <p:cNvPr id="80" name="Graphic 79" descr="Users outline">
            <a:extLst>
              <a:ext uri="{FF2B5EF4-FFF2-40B4-BE49-F238E27FC236}">
                <a16:creationId xmlns:a16="http://schemas.microsoft.com/office/drawing/2014/main" id="{6DF913D3-CBCE-D844-66AC-DDFAC2368E2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56591" y="4918216"/>
            <a:ext cx="432000" cy="432000"/>
          </a:xfrm>
          <a:prstGeom prst="rect">
            <a:avLst/>
          </a:prstGeom>
        </p:spPr>
      </p:pic>
      <p:sp>
        <p:nvSpPr>
          <p:cNvPr id="82" name="TextBox 81">
            <a:extLst>
              <a:ext uri="{FF2B5EF4-FFF2-40B4-BE49-F238E27FC236}">
                <a16:creationId xmlns:a16="http://schemas.microsoft.com/office/drawing/2014/main" id="{9CC6B801-A368-BDC8-DAED-850439BBA5BF}"/>
              </a:ext>
            </a:extLst>
          </p:cNvPr>
          <p:cNvSpPr txBox="1"/>
          <p:nvPr/>
        </p:nvSpPr>
        <p:spPr>
          <a:xfrm>
            <a:off x="5645400" y="5224341"/>
            <a:ext cx="87402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Users</a:t>
            </a:r>
            <a:endPar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3" name="TextBox 82">
            <a:extLst>
              <a:ext uri="{FF2B5EF4-FFF2-40B4-BE49-F238E27FC236}">
                <a16:creationId xmlns:a16="http://schemas.microsoft.com/office/drawing/2014/main" id="{0E0BD0F5-EEEF-8DEB-0482-0E54F675A575}"/>
              </a:ext>
            </a:extLst>
          </p:cNvPr>
          <p:cNvSpPr txBox="1"/>
          <p:nvPr/>
        </p:nvSpPr>
        <p:spPr>
          <a:xfrm>
            <a:off x="4193534" y="4553120"/>
            <a:ext cx="151746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Workstations</a:t>
            </a:r>
            <a:endPar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id="{FE0129C6-376E-6E4E-8779-A2BBBC00F6A5}"/>
              </a:ext>
            </a:extLst>
          </p:cNvPr>
          <p:cNvSpPr txBox="1"/>
          <p:nvPr/>
        </p:nvSpPr>
        <p:spPr>
          <a:xfrm>
            <a:off x="3852378" y="3388275"/>
            <a:ext cx="151746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Applications</a:t>
            </a:r>
            <a:endPar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002DFB9F-8357-CFB1-52C2-851FF4F64632}"/>
              </a:ext>
            </a:extLst>
          </p:cNvPr>
          <p:cNvSpPr txBox="1"/>
          <p:nvPr/>
        </p:nvSpPr>
        <p:spPr>
          <a:xfrm>
            <a:off x="5339417" y="3514647"/>
            <a:ext cx="151746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000" b="1" dirty="0">
                <a:solidFill>
                  <a:prstClr val="white"/>
                </a:solidFill>
                <a:latin typeface="Arial" panose="020B0604020202020204" pitchFamily="34" charset="0"/>
                <a:cs typeface="Arial" panose="020B0604020202020204" pitchFamily="34" charset="0"/>
              </a:rPr>
              <a:t>DATA</a:t>
            </a:r>
            <a:endParaRPr kumimoji="0" lang="hu-HU" sz="1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8" name="TextBox 87">
            <a:extLst>
              <a:ext uri="{FF2B5EF4-FFF2-40B4-BE49-F238E27FC236}">
                <a16:creationId xmlns:a16="http://schemas.microsoft.com/office/drawing/2014/main" id="{391F0A4F-880F-8DF0-5D50-BBC4BB49B04C}"/>
              </a:ext>
            </a:extLst>
          </p:cNvPr>
          <p:cNvSpPr txBox="1"/>
          <p:nvPr/>
        </p:nvSpPr>
        <p:spPr>
          <a:xfrm>
            <a:off x="5339417" y="1702545"/>
            <a:ext cx="151746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Network</a:t>
            </a:r>
          </a:p>
        </p:txBody>
      </p:sp>
      <p:sp>
        <p:nvSpPr>
          <p:cNvPr id="92" name="TextBox 91">
            <a:extLst>
              <a:ext uri="{FF2B5EF4-FFF2-40B4-BE49-F238E27FC236}">
                <a16:creationId xmlns:a16="http://schemas.microsoft.com/office/drawing/2014/main" id="{76B0A138-87D3-ADBC-ADB4-EAB3B7CAE50E}"/>
              </a:ext>
            </a:extLst>
          </p:cNvPr>
          <p:cNvSpPr txBox="1"/>
          <p:nvPr/>
        </p:nvSpPr>
        <p:spPr>
          <a:xfrm>
            <a:off x="7046746" y="3388275"/>
            <a:ext cx="151746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Cloud</a:t>
            </a:r>
            <a:endPar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3" name="Graphic 92" descr="Blockchain outline">
            <a:extLst>
              <a:ext uri="{FF2B5EF4-FFF2-40B4-BE49-F238E27FC236}">
                <a16:creationId xmlns:a16="http://schemas.microsoft.com/office/drawing/2014/main" id="{C8A22F5D-FC2A-9165-7D58-BDD788320AD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73654" y="1857991"/>
            <a:ext cx="432000" cy="432000"/>
          </a:xfrm>
          <a:prstGeom prst="rect">
            <a:avLst/>
          </a:prstGeom>
        </p:spPr>
      </p:pic>
      <p:sp>
        <p:nvSpPr>
          <p:cNvPr id="94" name="TextBox 93">
            <a:extLst>
              <a:ext uri="{FF2B5EF4-FFF2-40B4-BE49-F238E27FC236}">
                <a16:creationId xmlns:a16="http://schemas.microsoft.com/office/drawing/2014/main" id="{F67635F2-CF5D-57C4-1F99-8E59A410984E}"/>
              </a:ext>
            </a:extLst>
          </p:cNvPr>
          <p:cNvSpPr txBox="1"/>
          <p:nvPr/>
        </p:nvSpPr>
        <p:spPr>
          <a:xfrm>
            <a:off x="6566376" y="2296534"/>
            <a:ext cx="15174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Virtual</a:t>
            </a:r>
            <a:r>
              <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machines</a:t>
            </a:r>
            <a:r>
              <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hu-HU" sz="900" dirty="0" err="1">
                <a:solidFill>
                  <a:prstClr val="white"/>
                </a:solidFill>
                <a:latin typeface="Arial" panose="020B0604020202020204" pitchFamily="34" charset="0"/>
                <a:cs typeface="Arial" panose="020B0604020202020204" pitchFamily="34" charset="0"/>
              </a:rPr>
              <a:t>containers</a:t>
            </a:r>
            <a:endPar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5" name="Graphic 94" descr="Wireless router outline">
            <a:extLst>
              <a:ext uri="{FF2B5EF4-FFF2-40B4-BE49-F238E27FC236}">
                <a16:creationId xmlns:a16="http://schemas.microsoft.com/office/drawing/2014/main" id="{EDE19F09-B884-D401-02CF-58A112781A0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83437" y="1282837"/>
            <a:ext cx="432000" cy="432000"/>
          </a:xfrm>
          <a:prstGeom prst="rect">
            <a:avLst/>
          </a:prstGeom>
        </p:spPr>
      </p:pic>
      <p:sp>
        <p:nvSpPr>
          <p:cNvPr id="96" name="TextBox 95">
            <a:extLst>
              <a:ext uri="{FF2B5EF4-FFF2-40B4-BE49-F238E27FC236}">
                <a16:creationId xmlns:a16="http://schemas.microsoft.com/office/drawing/2014/main" id="{49EA43A1-8148-556F-6071-C7D9D4E4419E}"/>
              </a:ext>
            </a:extLst>
          </p:cNvPr>
          <p:cNvSpPr txBox="1"/>
          <p:nvPr/>
        </p:nvSpPr>
        <p:spPr>
          <a:xfrm>
            <a:off x="4253892" y="2243988"/>
            <a:ext cx="151746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Servers</a:t>
            </a:r>
          </a:p>
        </p:txBody>
      </p:sp>
      <p:sp>
        <p:nvSpPr>
          <p:cNvPr id="97" name="Rectangle 96">
            <a:extLst>
              <a:ext uri="{FF2B5EF4-FFF2-40B4-BE49-F238E27FC236}">
                <a16:creationId xmlns:a16="http://schemas.microsoft.com/office/drawing/2014/main" id="{1464CCE2-B0CA-261D-98DD-67FE06BA69C3}"/>
              </a:ext>
            </a:extLst>
          </p:cNvPr>
          <p:cNvSpPr/>
          <p:nvPr/>
        </p:nvSpPr>
        <p:spPr>
          <a:xfrm>
            <a:off x="5405446" y="2718015"/>
            <a:ext cx="1404779" cy="1273194"/>
          </a:xfrm>
          <a:prstGeom prst="rect">
            <a:avLst/>
          </a:prstGeom>
          <a:noFill/>
        </p:spPr>
        <p:txBody>
          <a:bodyPr wrap="squar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w="0"/>
                <a:solidFill>
                  <a:prstClr val="white"/>
                </a:solidFill>
                <a:effectLst>
                  <a:outerShdw blurRad="38100" dist="19050" dir="2700000" algn="tl" rotWithShape="0">
                    <a:srgbClr val="1F2959">
                      <a:alpha val="40000"/>
                    </a:srgbClr>
                  </a:outerShdw>
                </a:effectLst>
                <a:uLnTx/>
                <a:uFillTx/>
                <a:latin typeface="Arial" panose="020B0604020202020204" pitchFamily="34" charset="0"/>
                <a:ea typeface="+mn-ea"/>
                <a:cs typeface="Arial" panose="020B0604020202020204" pitchFamily="34" charset="0"/>
              </a:rPr>
              <a:t>CRITICAL INFRASTRUCTURE</a:t>
            </a:r>
            <a:endParaRPr kumimoji="0" lang="hu-HU" sz="1050" b="1" i="0" u="none" strike="noStrike" kern="1200" cap="none" spc="0" normalizeH="0" baseline="0" noProof="0" dirty="0">
              <a:ln w="0"/>
              <a:solidFill>
                <a:prstClr val="white"/>
              </a:solidFill>
              <a:effectLst>
                <a:outerShdw blurRad="38100" dist="19050" dir="2700000" algn="tl" rotWithShape="0">
                  <a:srgbClr val="1F2959">
                    <a:alpha val="40000"/>
                  </a:srgbClr>
                </a:outerShdw>
              </a:effectLst>
              <a:uLnTx/>
              <a:uFillTx/>
              <a:latin typeface="Arial" panose="020B0604020202020204" pitchFamily="34" charset="0"/>
              <a:ea typeface="+mn-ea"/>
              <a:cs typeface="Arial" panose="020B0604020202020204" pitchFamily="34" charset="0"/>
            </a:endParaRPr>
          </a:p>
        </p:txBody>
      </p:sp>
      <p:pic>
        <p:nvPicPr>
          <p:cNvPr id="98" name="Graphic 97" descr="Remote work outline">
            <a:extLst>
              <a:ext uri="{FF2B5EF4-FFF2-40B4-BE49-F238E27FC236}">
                <a16:creationId xmlns:a16="http://schemas.microsoft.com/office/drawing/2014/main" id="{4E185362-A844-6E32-A611-F46B1548314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46746" y="4178854"/>
            <a:ext cx="432000" cy="432000"/>
          </a:xfrm>
          <a:prstGeom prst="rect">
            <a:avLst/>
          </a:prstGeom>
        </p:spPr>
      </p:pic>
      <p:sp>
        <p:nvSpPr>
          <p:cNvPr id="99" name="TextBox 98">
            <a:extLst>
              <a:ext uri="{FF2B5EF4-FFF2-40B4-BE49-F238E27FC236}">
                <a16:creationId xmlns:a16="http://schemas.microsoft.com/office/drawing/2014/main" id="{D84AF443-2B69-47C9-68F6-2525F9481967}"/>
              </a:ext>
            </a:extLst>
          </p:cNvPr>
          <p:cNvSpPr txBox="1"/>
          <p:nvPr/>
        </p:nvSpPr>
        <p:spPr>
          <a:xfrm>
            <a:off x="6892872" y="4604726"/>
            <a:ext cx="77651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Remote</a:t>
            </a:r>
            <a:r>
              <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hu-HU" sz="9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work</a:t>
            </a:r>
            <a:endParaRPr kumimoji="0" lang="hu-HU"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0" name="Rectangle 99">
            <a:extLst>
              <a:ext uri="{FF2B5EF4-FFF2-40B4-BE49-F238E27FC236}">
                <a16:creationId xmlns:a16="http://schemas.microsoft.com/office/drawing/2014/main" id="{75D5ADF2-1C37-B5A2-8D43-F7AFD76B73E9}"/>
              </a:ext>
            </a:extLst>
          </p:cNvPr>
          <p:cNvSpPr/>
          <p:nvPr/>
        </p:nvSpPr>
        <p:spPr>
          <a:xfrm>
            <a:off x="5362034" y="2949389"/>
            <a:ext cx="1433838" cy="1274089"/>
          </a:xfrm>
          <a:prstGeom prst="rect">
            <a:avLst/>
          </a:prstGeom>
          <a:noFill/>
        </p:spPr>
        <p:txBody>
          <a:bodyPr wrap="square" lIns="91440" tIns="45720" rIns="91440" bIns="45720">
            <a:prstTxWarp prst="textArch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050" b="1" dirty="0">
                <a:ln w="0"/>
                <a:solidFill>
                  <a:prstClr val="white"/>
                </a:solidFill>
                <a:effectLst>
                  <a:outerShdw blurRad="38100" dist="19050" dir="2700000" algn="tl" rotWithShape="0">
                    <a:srgbClr val="1F2959">
                      <a:alpha val="40000"/>
                    </a:srgbClr>
                  </a:outerShdw>
                </a:effectLst>
                <a:latin typeface="Arial" panose="020B0604020202020204" pitchFamily="34" charset="0"/>
                <a:cs typeface="Arial" panose="020B0604020202020204" pitchFamily="34" charset="0"/>
              </a:rPr>
              <a:t>PRDUCTION</a:t>
            </a:r>
            <a:endParaRPr kumimoji="0" lang="hu-HU" sz="1050" b="1" i="0" u="none" strike="noStrike" kern="1200" cap="none" spc="0" normalizeH="0" baseline="0" noProof="0" dirty="0">
              <a:ln w="0"/>
              <a:solidFill>
                <a:prstClr val="white"/>
              </a:solidFill>
              <a:effectLst>
                <a:outerShdw blurRad="38100" dist="19050" dir="2700000" algn="tl" rotWithShape="0">
                  <a:srgbClr val="1F2959">
                    <a:alpha val="40000"/>
                  </a:srgbClr>
                </a:outerShdw>
              </a:effectLst>
              <a:uLnTx/>
              <a:uFillTx/>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C832074D-76B2-06D3-EBC6-733F49A7C8C7}"/>
              </a:ext>
            </a:extLst>
          </p:cNvPr>
          <p:cNvGrpSpPr/>
          <p:nvPr/>
        </p:nvGrpSpPr>
        <p:grpSpPr>
          <a:xfrm>
            <a:off x="3144194" y="1057966"/>
            <a:ext cx="1376918" cy="319899"/>
            <a:chOff x="6768586" y="4505936"/>
            <a:chExt cx="1376918" cy="319899"/>
          </a:xfrm>
        </p:grpSpPr>
        <p:sp>
          <p:nvSpPr>
            <p:cNvPr id="3" name="Rectangle: Rounded Corners 2">
              <a:extLst>
                <a:ext uri="{FF2B5EF4-FFF2-40B4-BE49-F238E27FC236}">
                  <a16:creationId xmlns:a16="http://schemas.microsoft.com/office/drawing/2014/main" id="{D74E7443-70E5-9E95-8DE6-1C159FAFFA98}"/>
                </a:ext>
              </a:extLst>
            </p:cNvPr>
            <p:cNvSpPr/>
            <p:nvPr/>
          </p:nvSpPr>
          <p:spPr>
            <a:xfrm>
              <a:off x="6768586" y="4505936"/>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65751BE-3F2E-9A46-060D-0D33AC277593}"/>
                </a:ext>
              </a:extLst>
            </p:cNvPr>
            <p:cNvPicPr>
              <a:picLocks noChangeAspect="1"/>
            </p:cNvPicPr>
            <p:nvPr/>
          </p:nvPicPr>
          <p:blipFill>
            <a:blip r:embed="rId23"/>
            <a:stretch>
              <a:fillRect/>
            </a:stretch>
          </p:blipFill>
          <p:spPr>
            <a:xfrm>
              <a:off x="6907355" y="4549688"/>
              <a:ext cx="1099380" cy="240960"/>
            </a:xfrm>
            <a:prstGeom prst="rect">
              <a:avLst/>
            </a:prstGeom>
          </p:spPr>
        </p:pic>
      </p:grpSp>
      <p:grpSp>
        <p:nvGrpSpPr>
          <p:cNvPr id="5" name="Group 4">
            <a:extLst>
              <a:ext uri="{FF2B5EF4-FFF2-40B4-BE49-F238E27FC236}">
                <a16:creationId xmlns:a16="http://schemas.microsoft.com/office/drawing/2014/main" id="{74C47742-65BC-7243-CB2D-9F4B63B2A58C}"/>
              </a:ext>
            </a:extLst>
          </p:cNvPr>
          <p:cNvGrpSpPr/>
          <p:nvPr/>
        </p:nvGrpSpPr>
        <p:grpSpPr>
          <a:xfrm>
            <a:off x="2248283" y="2495952"/>
            <a:ext cx="1378800" cy="320400"/>
            <a:chOff x="7363562" y="3726057"/>
            <a:chExt cx="945778" cy="645032"/>
          </a:xfrm>
        </p:grpSpPr>
        <p:sp>
          <p:nvSpPr>
            <p:cNvPr id="6" name="Rectangle: Rounded Corners 5">
              <a:extLst>
                <a:ext uri="{FF2B5EF4-FFF2-40B4-BE49-F238E27FC236}">
                  <a16:creationId xmlns:a16="http://schemas.microsoft.com/office/drawing/2014/main" id="{9240982F-E700-C905-7747-05F62316D8DB}"/>
                </a:ext>
              </a:extLst>
            </p:cNvPr>
            <p:cNvSpPr/>
            <p:nvPr/>
          </p:nvSpPr>
          <p:spPr>
            <a:xfrm>
              <a:off x="7363562" y="3726057"/>
              <a:ext cx="945778" cy="645032"/>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7BF96CC-52A4-F650-CBF7-EED845AE567F}"/>
                </a:ext>
              </a:extLst>
            </p:cNvPr>
            <p:cNvPicPr>
              <a:picLocks noChangeAspect="1"/>
            </p:cNvPicPr>
            <p:nvPr/>
          </p:nvPicPr>
          <p:blipFill>
            <a:blip r:embed="rId24"/>
            <a:stretch>
              <a:fillRect/>
            </a:stretch>
          </p:blipFill>
          <p:spPr>
            <a:xfrm>
              <a:off x="7607481" y="3728843"/>
              <a:ext cx="452348" cy="639457"/>
            </a:xfrm>
            <a:prstGeom prst="rect">
              <a:avLst/>
            </a:prstGeom>
          </p:spPr>
        </p:pic>
      </p:grpSp>
      <p:grpSp>
        <p:nvGrpSpPr>
          <p:cNvPr id="8" name="Group 7">
            <a:extLst>
              <a:ext uri="{FF2B5EF4-FFF2-40B4-BE49-F238E27FC236}">
                <a16:creationId xmlns:a16="http://schemas.microsoft.com/office/drawing/2014/main" id="{CD8C6EA3-9DBD-E6DB-BD14-57AD4FEC3341}"/>
              </a:ext>
            </a:extLst>
          </p:cNvPr>
          <p:cNvGrpSpPr/>
          <p:nvPr/>
        </p:nvGrpSpPr>
        <p:grpSpPr>
          <a:xfrm>
            <a:off x="777713" y="2498796"/>
            <a:ext cx="1391016" cy="333659"/>
            <a:chOff x="10853040" y="1653389"/>
            <a:chExt cx="1097280" cy="516945"/>
          </a:xfrm>
        </p:grpSpPr>
        <p:sp>
          <p:nvSpPr>
            <p:cNvPr id="9" name="Rectangle: Rounded Corners 8">
              <a:extLst>
                <a:ext uri="{FF2B5EF4-FFF2-40B4-BE49-F238E27FC236}">
                  <a16:creationId xmlns:a16="http://schemas.microsoft.com/office/drawing/2014/main" id="{E51489BD-0D9C-4BAB-DB47-9C2EB33174A5}"/>
                </a:ext>
              </a:extLst>
            </p:cNvPr>
            <p:cNvSpPr/>
            <p:nvPr/>
          </p:nvSpPr>
          <p:spPr>
            <a:xfrm>
              <a:off x="10853040" y="1653389"/>
              <a:ext cx="1097280" cy="516945"/>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AE6C1DD-C0B0-115A-915A-AAF24ED977B5}"/>
                </a:ext>
              </a:extLst>
            </p:cNvPr>
            <p:cNvPicPr>
              <a:picLocks noChangeAspect="1"/>
            </p:cNvPicPr>
            <p:nvPr/>
          </p:nvPicPr>
          <p:blipFill>
            <a:blip r:embed="rId25"/>
            <a:stretch>
              <a:fillRect/>
            </a:stretch>
          </p:blipFill>
          <p:spPr>
            <a:xfrm>
              <a:off x="11013157" y="1708013"/>
              <a:ext cx="760158" cy="421394"/>
            </a:xfrm>
            <a:prstGeom prst="rect">
              <a:avLst/>
            </a:prstGeom>
          </p:spPr>
        </p:pic>
      </p:grpSp>
      <p:grpSp>
        <p:nvGrpSpPr>
          <p:cNvPr id="11" name="Group 10">
            <a:extLst>
              <a:ext uri="{FF2B5EF4-FFF2-40B4-BE49-F238E27FC236}">
                <a16:creationId xmlns:a16="http://schemas.microsoft.com/office/drawing/2014/main" id="{4DDB0F9A-5586-1DFD-75C5-E67821B751CE}"/>
              </a:ext>
            </a:extLst>
          </p:cNvPr>
          <p:cNvGrpSpPr/>
          <p:nvPr/>
        </p:nvGrpSpPr>
        <p:grpSpPr>
          <a:xfrm>
            <a:off x="1641638" y="1515453"/>
            <a:ext cx="1376918" cy="319899"/>
            <a:chOff x="5084926" y="1164663"/>
            <a:chExt cx="1376918" cy="319899"/>
          </a:xfrm>
        </p:grpSpPr>
        <p:sp>
          <p:nvSpPr>
            <p:cNvPr id="12" name="Rectangle: Rounded Corners 11">
              <a:extLst>
                <a:ext uri="{FF2B5EF4-FFF2-40B4-BE49-F238E27FC236}">
                  <a16:creationId xmlns:a16="http://schemas.microsoft.com/office/drawing/2014/main" id="{15638792-C98C-ED26-55D7-9CB4167919C1}"/>
                </a:ext>
              </a:extLst>
            </p:cNvPr>
            <p:cNvSpPr/>
            <p:nvPr/>
          </p:nvSpPr>
          <p:spPr>
            <a:xfrm>
              <a:off x="5084926" y="116466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AA35910-86C3-835D-DAC5-FED8BADD84F4}"/>
                </a:ext>
              </a:extLst>
            </p:cNvPr>
            <p:cNvPicPr>
              <a:picLocks noChangeAspect="1"/>
            </p:cNvPicPr>
            <p:nvPr/>
          </p:nvPicPr>
          <p:blipFill>
            <a:blip r:embed="rId26"/>
            <a:stretch>
              <a:fillRect/>
            </a:stretch>
          </p:blipFill>
          <p:spPr>
            <a:xfrm>
              <a:off x="5300610" y="1234612"/>
              <a:ext cx="945551" cy="180000"/>
            </a:xfrm>
            <a:prstGeom prst="rect">
              <a:avLst/>
            </a:prstGeom>
          </p:spPr>
        </p:pic>
      </p:grpSp>
      <p:grpSp>
        <p:nvGrpSpPr>
          <p:cNvPr id="14" name="Group 13">
            <a:extLst>
              <a:ext uri="{FF2B5EF4-FFF2-40B4-BE49-F238E27FC236}">
                <a16:creationId xmlns:a16="http://schemas.microsoft.com/office/drawing/2014/main" id="{08CE386D-FD66-D90A-D01C-E44B5AD53249}"/>
              </a:ext>
            </a:extLst>
          </p:cNvPr>
          <p:cNvGrpSpPr/>
          <p:nvPr/>
        </p:nvGrpSpPr>
        <p:grpSpPr>
          <a:xfrm>
            <a:off x="156739" y="1527187"/>
            <a:ext cx="1376918" cy="319899"/>
            <a:chOff x="10470194" y="4630698"/>
            <a:chExt cx="1376918" cy="319899"/>
          </a:xfrm>
        </p:grpSpPr>
        <p:sp>
          <p:nvSpPr>
            <p:cNvPr id="15" name="Rectangle: Rounded Corners 14">
              <a:extLst>
                <a:ext uri="{FF2B5EF4-FFF2-40B4-BE49-F238E27FC236}">
                  <a16:creationId xmlns:a16="http://schemas.microsoft.com/office/drawing/2014/main" id="{12D3DA62-326C-8BB1-AA0B-7EDE05E897FF}"/>
                </a:ext>
              </a:extLst>
            </p:cNvPr>
            <p:cNvSpPr/>
            <p:nvPr/>
          </p:nvSpPr>
          <p:spPr>
            <a:xfrm>
              <a:off x="10470194" y="4630698"/>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97D58F82-F008-B9A4-80F0-01833554552E}"/>
                </a:ext>
              </a:extLst>
            </p:cNvPr>
            <p:cNvPicPr>
              <a:picLocks noChangeAspect="1"/>
            </p:cNvPicPr>
            <p:nvPr/>
          </p:nvPicPr>
          <p:blipFill>
            <a:blip r:embed="rId27"/>
            <a:stretch>
              <a:fillRect/>
            </a:stretch>
          </p:blipFill>
          <p:spPr>
            <a:xfrm>
              <a:off x="10636653" y="4715385"/>
              <a:ext cx="1044000" cy="150525"/>
            </a:xfrm>
            <a:prstGeom prst="rect">
              <a:avLst/>
            </a:prstGeom>
          </p:spPr>
        </p:pic>
      </p:grpSp>
      <p:grpSp>
        <p:nvGrpSpPr>
          <p:cNvPr id="17" name="Group 16">
            <a:extLst>
              <a:ext uri="{FF2B5EF4-FFF2-40B4-BE49-F238E27FC236}">
                <a16:creationId xmlns:a16="http://schemas.microsoft.com/office/drawing/2014/main" id="{E6FAE75B-7505-804B-074D-2962E3243E06}"/>
              </a:ext>
            </a:extLst>
          </p:cNvPr>
          <p:cNvGrpSpPr/>
          <p:nvPr/>
        </p:nvGrpSpPr>
        <p:grpSpPr>
          <a:xfrm>
            <a:off x="161259" y="2026587"/>
            <a:ext cx="1376918" cy="319899"/>
            <a:chOff x="5609951" y="3471854"/>
            <a:chExt cx="1376918" cy="319899"/>
          </a:xfrm>
        </p:grpSpPr>
        <p:sp>
          <p:nvSpPr>
            <p:cNvPr id="18" name="Rectangle: Rounded Corners 17">
              <a:extLst>
                <a:ext uri="{FF2B5EF4-FFF2-40B4-BE49-F238E27FC236}">
                  <a16:creationId xmlns:a16="http://schemas.microsoft.com/office/drawing/2014/main" id="{933CD801-CB6F-33A6-15EA-2AB7933C051E}"/>
                </a:ext>
              </a:extLst>
            </p:cNvPr>
            <p:cNvSpPr/>
            <p:nvPr/>
          </p:nvSpPr>
          <p:spPr>
            <a:xfrm>
              <a:off x="5609951" y="347185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DB694B10-0504-CBD4-3AB6-CB00472E611D}"/>
                </a:ext>
              </a:extLst>
            </p:cNvPr>
            <p:cNvPicPr>
              <a:picLocks noChangeAspect="1"/>
            </p:cNvPicPr>
            <p:nvPr/>
          </p:nvPicPr>
          <p:blipFill>
            <a:blip r:embed="rId28"/>
            <a:stretch>
              <a:fillRect/>
            </a:stretch>
          </p:blipFill>
          <p:spPr>
            <a:xfrm>
              <a:off x="5826953" y="3578469"/>
              <a:ext cx="927498" cy="115002"/>
            </a:xfrm>
            <a:prstGeom prst="rect">
              <a:avLst/>
            </a:prstGeom>
          </p:spPr>
        </p:pic>
      </p:grpSp>
      <p:grpSp>
        <p:nvGrpSpPr>
          <p:cNvPr id="20" name="Group 19">
            <a:extLst>
              <a:ext uri="{FF2B5EF4-FFF2-40B4-BE49-F238E27FC236}">
                <a16:creationId xmlns:a16="http://schemas.microsoft.com/office/drawing/2014/main" id="{2E6E89EE-E829-5F19-DC1C-9B1680A59B54}"/>
              </a:ext>
            </a:extLst>
          </p:cNvPr>
          <p:cNvGrpSpPr/>
          <p:nvPr/>
        </p:nvGrpSpPr>
        <p:grpSpPr>
          <a:xfrm>
            <a:off x="1626141" y="2031549"/>
            <a:ext cx="1376918" cy="319899"/>
            <a:chOff x="5916972" y="5762466"/>
            <a:chExt cx="1376918" cy="319899"/>
          </a:xfrm>
        </p:grpSpPr>
        <p:sp>
          <p:nvSpPr>
            <p:cNvPr id="21" name="Rectangle: Rounded Corners 20">
              <a:extLst>
                <a:ext uri="{FF2B5EF4-FFF2-40B4-BE49-F238E27FC236}">
                  <a16:creationId xmlns:a16="http://schemas.microsoft.com/office/drawing/2014/main" id="{63E7F8D8-8473-96F4-D3DA-630979F74DC6}"/>
                </a:ext>
              </a:extLst>
            </p:cNvPr>
            <p:cNvSpPr/>
            <p:nvPr/>
          </p:nvSpPr>
          <p:spPr>
            <a:xfrm>
              <a:off x="5916972" y="5762466"/>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B4F05BFC-D08A-2717-665A-B7E733CB9AB4}"/>
                </a:ext>
              </a:extLst>
            </p:cNvPr>
            <p:cNvPicPr>
              <a:picLocks noChangeAspect="1"/>
            </p:cNvPicPr>
            <p:nvPr/>
          </p:nvPicPr>
          <p:blipFill>
            <a:blip r:embed="rId29"/>
            <a:stretch>
              <a:fillRect/>
            </a:stretch>
          </p:blipFill>
          <p:spPr>
            <a:xfrm>
              <a:off x="6191831" y="5851158"/>
              <a:ext cx="802645" cy="169477"/>
            </a:xfrm>
            <a:prstGeom prst="rect">
              <a:avLst/>
            </a:prstGeom>
          </p:spPr>
        </p:pic>
      </p:grpSp>
      <p:grpSp>
        <p:nvGrpSpPr>
          <p:cNvPr id="23" name="Group 22">
            <a:extLst>
              <a:ext uri="{FF2B5EF4-FFF2-40B4-BE49-F238E27FC236}">
                <a16:creationId xmlns:a16="http://schemas.microsoft.com/office/drawing/2014/main" id="{CDF89B6D-E559-93A7-6C5F-81B7658E3E73}"/>
              </a:ext>
            </a:extLst>
          </p:cNvPr>
          <p:cNvGrpSpPr/>
          <p:nvPr/>
        </p:nvGrpSpPr>
        <p:grpSpPr>
          <a:xfrm>
            <a:off x="3123156" y="1530913"/>
            <a:ext cx="1376918" cy="319899"/>
            <a:chOff x="5080889" y="751404"/>
            <a:chExt cx="1376918" cy="319899"/>
          </a:xfrm>
        </p:grpSpPr>
        <p:sp>
          <p:nvSpPr>
            <p:cNvPr id="24" name="Rectangle: Rounded Corners 23">
              <a:extLst>
                <a:ext uri="{FF2B5EF4-FFF2-40B4-BE49-F238E27FC236}">
                  <a16:creationId xmlns:a16="http://schemas.microsoft.com/office/drawing/2014/main" id="{C0431782-0A6D-5AD7-2552-54648F912C99}"/>
                </a:ext>
              </a:extLst>
            </p:cNvPr>
            <p:cNvSpPr/>
            <p:nvPr/>
          </p:nvSpPr>
          <p:spPr>
            <a:xfrm>
              <a:off x="5080889" y="75140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A0E4C079-F8D5-DEE4-58A7-A693659A3190}"/>
                </a:ext>
              </a:extLst>
            </p:cNvPr>
            <p:cNvPicPr>
              <a:picLocks noChangeAspect="1"/>
            </p:cNvPicPr>
            <p:nvPr/>
          </p:nvPicPr>
          <p:blipFill>
            <a:blip r:embed="rId30"/>
            <a:stretch>
              <a:fillRect/>
            </a:stretch>
          </p:blipFill>
          <p:spPr>
            <a:xfrm>
              <a:off x="5436642" y="819913"/>
              <a:ext cx="665413" cy="182880"/>
            </a:xfrm>
            <a:prstGeom prst="rect">
              <a:avLst/>
            </a:prstGeom>
          </p:spPr>
        </p:pic>
      </p:grpSp>
      <p:grpSp>
        <p:nvGrpSpPr>
          <p:cNvPr id="44" name="Group 43">
            <a:extLst>
              <a:ext uri="{FF2B5EF4-FFF2-40B4-BE49-F238E27FC236}">
                <a16:creationId xmlns:a16="http://schemas.microsoft.com/office/drawing/2014/main" id="{3CCC5983-6020-97CA-B8EE-1BE328B90C4E}"/>
              </a:ext>
            </a:extLst>
          </p:cNvPr>
          <p:cNvGrpSpPr/>
          <p:nvPr/>
        </p:nvGrpSpPr>
        <p:grpSpPr>
          <a:xfrm>
            <a:off x="10653824" y="1101241"/>
            <a:ext cx="1376918" cy="319899"/>
            <a:chOff x="10470194" y="4630698"/>
            <a:chExt cx="1376918" cy="319899"/>
          </a:xfrm>
        </p:grpSpPr>
        <p:sp>
          <p:nvSpPr>
            <p:cNvPr id="45" name="Rectangle: Rounded Corners 44">
              <a:extLst>
                <a:ext uri="{FF2B5EF4-FFF2-40B4-BE49-F238E27FC236}">
                  <a16:creationId xmlns:a16="http://schemas.microsoft.com/office/drawing/2014/main" id="{D9AA06C1-62A6-5EC3-9D32-30239BAFF1AA}"/>
                </a:ext>
              </a:extLst>
            </p:cNvPr>
            <p:cNvSpPr/>
            <p:nvPr/>
          </p:nvSpPr>
          <p:spPr>
            <a:xfrm>
              <a:off x="10470194" y="4630698"/>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BF8DEC17-1F38-569E-F687-BCA7AD718810}"/>
                </a:ext>
              </a:extLst>
            </p:cNvPr>
            <p:cNvPicPr>
              <a:picLocks noChangeAspect="1"/>
            </p:cNvPicPr>
            <p:nvPr/>
          </p:nvPicPr>
          <p:blipFill>
            <a:blip r:embed="rId27"/>
            <a:stretch>
              <a:fillRect/>
            </a:stretch>
          </p:blipFill>
          <p:spPr>
            <a:xfrm>
              <a:off x="10636653" y="4715385"/>
              <a:ext cx="1044000" cy="150525"/>
            </a:xfrm>
            <a:prstGeom prst="rect">
              <a:avLst/>
            </a:prstGeom>
          </p:spPr>
        </p:pic>
      </p:grpSp>
      <p:grpSp>
        <p:nvGrpSpPr>
          <p:cNvPr id="47" name="Group 46">
            <a:extLst>
              <a:ext uri="{FF2B5EF4-FFF2-40B4-BE49-F238E27FC236}">
                <a16:creationId xmlns:a16="http://schemas.microsoft.com/office/drawing/2014/main" id="{C7B1E431-7D1E-0984-B935-0857D1F6C0A1}"/>
              </a:ext>
            </a:extLst>
          </p:cNvPr>
          <p:cNvGrpSpPr/>
          <p:nvPr/>
        </p:nvGrpSpPr>
        <p:grpSpPr>
          <a:xfrm>
            <a:off x="10683873" y="1576675"/>
            <a:ext cx="1376918" cy="319899"/>
            <a:chOff x="5609951" y="3471854"/>
            <a:chExt cx="1376918" cy="319899"/>
          </a:xfrm>
        </p:grpSpPr>
        <p:sp>
          <p:nvSpPr>
            <p:cNvPr id="48" name="Rectangle: Rounded Corners 47">
              <a:extLst>
                <a:ext uri="{FF2B5EF4-FFF2-40B4-BE49-F238E27FC236}">
                  <a16:creationId xmlns:a16="http://schemas.microsoft.com/office/drawing/2014/main" id="{0C24A6B7-65FD-FDFD-C8A1-B8F92F784942}"/>
                </a:ext>
              </a:extLst>
            </p:cNvPr>
            <p:cNvSpPr/>
            <p:nvPr/>
          </p:nvSpPr>
          <p:spPr>
            <a:xfrm>
              <a:off x="5609951" y="347185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EDC201BC-445D-E66F-44B1-33DDB782C1F3}"/>
                </a:ext>
              </a:extLst>
            </p:cNvPr>
            <p:cNvPicPr>
              <a:picLocks noChangeAspect="1"/>
            </p:cNvPicPr>
            <p:nvPr/>
          </p:nvPicPr>
          <p:blipFill>
            <a:blip r:embed="rId28"/>
            <a:stretch>
              <a:fillRect/>
            </a:stretch>
          </p:blipFill>
          <p:spPr>
            <a:xfrm>
              <a:off x="5826953" y="3578469"/>
              <a:ext cx="927498" cy="115002"/>
            </a:xfrm>
            <a:prstGeom prst="rect">
              <a:avLst/>
            </a:prstGeom>
          </p:spPr>
        </p:pic>
      </p:grpSp>
      <p:grpSp>
        <p:nvGrpSpPr>
          <p:cNvPr id="50" name="Group 49">
            <a:extLst>
              <a:ext uri="{FF2B5EF4-FFF2-40B4-BE49-F238E27FC236}">
                <a16:creationId xmlns:a16="http://schemas.microsoft.com/office/drawing/2014/main" id="{246902D6-526C-75F0-58B1-D57C9D4F0559}"/>
              </a:ext>
            </a:extLst>
          </p:cNvPr>
          <p:cNvGrpSpPr/>
          <p:nvPr/>
        </p:nvGrpSpPr>
        <p:grpSpPr>
          <a:xfrm>
            <a:off x="10721230" y="2021773"/>
            <a:ext cx="1376918" cy="319899"/>
            <a:chOff x="5916972" y="5762466"/>
            <a:chExt cx="1376918" cy="319899"/>
          </a:xfrm>
        </p:grpSpPr>
        <p:sp>
          <p:nvSpPr>
            <p:cNvPr id="51" name="Rectangle: Rounded Corners 50">
              <a:extLst>
                <a:ext uri="{FF2B5EF4-FFF2-40B4-BE49-F238E27FC236}">
                  <a16:creationId xmlns:a16="http://schemas.microsoft.com/office/drawing/2014/main" id="{C29B60CF-B059-7294-4D37-A4800F783B6D}"/>
                </a:ext>
              </a:extLst>
            </p:cNvPr>
            <p:cNvSpPr/>
            <p:nvPr/>
          </p:nvSpPr>
          <p:spPr>
            <a:xfrm>
              <a:off x="5916972" y="5762466"/>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3" name="Picture 52">
              <a:extLst>
                <a:ext uri="{FF2B5EF4-FFF2-40B4-BE49-F238E27FC236}">
                  <a16:creationId xmlns:a16="http://schemas.microsoft.com/office/drawing/2014/main" id="{3FEEB651-A662-9625-1218-DB8B7390A119}"/>
                </a:ext>
              </a:extLst>
            </p:cNvPr>
            <p:cNvPicPr>
              <a:picLocks noChangeAspect="1"/>
            </p:cNvPicPr>
            <p:nvPr/>
          </p:nvPicPr>
          <p:blipFill>
            <a:blip r:embed="rId29"/>
            <a:stretch>
              <a:fillRect/>
            </a:stretch>
          </p:blipFill>
          <p:spPr>
            <a:xfrm>
              <a:off x="6191831" y="5851158"/>
              <a:ext cx="802645" cy="169477"/>
            </a:xfrm>
            <a:prstGeom prst="rect">
              <a:avLst/>
            </a:prstGeom>
          </p:spPr>
        </p:pic>
      </p:grpSp>
      <p:grpSp>
        <p:nvGrpSpPr>
          <p:cNvPr id="54" name="Group 53">
            <a:extLst>
              <a:ext uri="{FF2B5EF4-FFF2-40B4-BE49-F238E27FC236}">
                <a16:creationId xmlns:a16="http://schemas.microsoft.com/office/drawing/2014/main" id="{741F8E97-BD83-C817-CF6A-61E1ADF25A91}"/>
              </a:ext>
            </a:extLst>
          </p:cNvPr>
          <p:cNvGrpSpPr/>
          <p:nvPr/>
        </p:nvGrpSpPr>
        <p:grpSpPr>
          <a:xfrm>
            <a:off x="9109301" y="1580813"/>
            <a:ext cx="1376918" cy="319899"/>
            <a:chOff x="8422164" y="2170334"/>
            <a:chExt cx="1376918" cy="319899"/>
          </a:xfrm>
        </p:grpSpPr>
        <p:sp>
          <p:nvSpPr>
            <p:cNvPr id="55" name="Rectangle: Rounded Corners 54">
              <a:extLst>
                <a:ext uri="{FF2B5EF4-FFF2-40B4-BE49-F238E27FC236}">
                  <a16:creationId xmlns:a16="http://schemas.microsoft.com/office/drawing/2014/main" id="{8747EDA0-FD4F-11D7-B58F-031159BEA98B}"/>
                </a:ext>
              </a:extLst>
            </p:cNvPr>
            <p:cNvSpPr/>
            <p:nvPr/>
          </p:nvSpPr>
          <p:spPr>
            <a:xfrm>
              <a:off x="8422164" y="217033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8" name="Picture 57">
              <a:extLst>
                <a:ext uri="{FF2B5EF4-FFF2-40B4-BE49-F238E27FC236}">
                  <a16:creationId xmlns:a16="http://schemas.microsoft.com/office/drawing/2014/main" id="{CBA71CC9-BEC9-8FDF-898A-02B9BB17DE91}"/>
                </a:ext>
              </a:extLst>
            </p:cNvPr>
            <p:cNvPicPr>
              <a:picLocks noChangeAspect="1"/>
            </p:cNvPicPr>
            <p:nvPr/>
          </p:nvPicPr>
          <p:blipFill>
            <a:blip r:embed="rId31"/>
            <a:stretch>
              <a:fillRect/>
            </a:stretch>
          </p:blipFill>
          <p:spPr>
            <a:xfrm>
              <a:off x="8535671" y="2268467"/>
              <a:ext cx="1146658" cy="178879"/>
            </a:xfrm>
            <a:prstGeom prst="rect">
              <a:avLst/>
            </a:prstGeom>
          </p:spPr>
        </p:pic>
      </p:grpSp>
      <p:grpSp>
        <p:nvGrpSpPr>
          <p:cNvPr id="63" name="Group 62">
            <a:extLst>
              <a:ext uri="{FF2B5EF4-FFF2-40B4-BE49-F238E27FC236}">
                <a16:creationId xmlns:a16="http://schemas.microsoft.com/office/drawing/2014/main" id="{5482C5D2-D533-E39A-FAFA-331E2D80B82E}"/>
              </a:ext>
            </a:extLst>
          </p:cNvPr>
          <p:cNvGrpSpPr/>
          <p:nvPr/>
        </p:nvGrpSpPr>
        <p:grpSpPr>
          <a:xfrm>
            <a:off x="9167058" y="2042166"/>
            <a:ext cx="1376918" cy="319899"/>
            <a:chOff x="8588446" y="2814153"/>
            <a:chExt cx="1376918" cy="319899"/>
          </a:xfrm>
        </p:grpSpPr>
        <p:sp>
          <p:nvSpPr>
            <p:cNvPr id="64" name="Rectangle: Rounded Corners 63">
              <a:extLst>
                <a:ext uri="{FF2B5EF4-FFF2-40B4-BE49-F238E27FC236}">
                  <a16:creationId xmlns:a16="http://schemas.microsoft.com/office/drawing/2014/main" id="{A7769CF8-77E9-99E4-79FA-5E36A53011EC}"/>
                </a:ext>
              </a:extLst>
            </p:cNvPr>
            <p:cNvSpPr/>
            <p:nvPr/>
          </p:nvSpPr>
          <p:spPr>
            <a:xfrm>
              <a:off x="8588446" y="281415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Picture 65">
              <a:extLst>
                <a:ext uri="{FF2B5EF4-FFF2-40B4-BE49-F238E27FC236}">
                  <a16:creationId xmlns:a16="http://schemas.microsoft.com/office/drawing/2014/main" id="{475DDA3A-90B3-AFAE-57EA-F7C5E3136AF2}"/>
                </a:ext>
              </a:extLst>
            </p:cNvPr>
            <p:cNvPicPr>
              <a:picLocks noChangeAspect="1"/>
            </p:cNvPicPr>
            <p:nvPr/>
          </p:nvPicPr>
          <p:blipFill>
            <a:blip r:embed="rId32"/>
            <a:stretch>
              <a:fillRect/>
            </a:stretch>
          </p:blipFill>
          <p:spPr>
            <a:xfrm>
              <a:off x="8674934" y="2880047"/>
              <a:ext cx="1240059" cy="177001"/>
            </a:xfrm>
            <a:prstGeom prst="rect">
              <a:avLst/>
            </a:prstGeom>
          </p:spPr>
        </p:pic>
      </p:grpSp>
      <p:grpSp>
        <p:nvGrpSpPr>
          <p:cNvPr id="75" name="Group 74">
            <a:extLst>
              <a:ext uri="{FF2B5EF4-FFF2-40B4-BE49-F238E27FC236}">
                <a16:creationId xmlns:a16="http://schemas.microsoft.com/office/drawing/2014/main" id="{1C85DE64-F61A-AE7C-1674-28C1D73F796B}"/>
              </a:ext>
            </a:extLst>
          </p:cNvPr>
          <p:cNvGrpSpPr/>
          <p:nvPr/>
        </p:nvGrpSpPr>
        <p:grpSpPr>
          <a:xfrm>
            <a:off x="9106210" y="5717281"/>
            <a:ext cx="1376918" cy="319899"/>
            <a:chOff x="10470194" y="4630698"/>
            <a:chExt cx="1376918" cy="319899"/>
          </a:xfrm>
        </p:grpSpPr>
        <p:sp>
          <p:nvSpPr>
            <p:cNvPr id="76" name="Rectangle: Rounded Corners 75">
              <a:extLst>
                <a:ext uri="{FF2B5EF4-FFF2-40B4-BE49-F238E27FC236}">
                  <a16:creationId xmlns:a16="http://schemas.microsoft.com/office/drawing/2014/main" id="{B5103EFF-85E0-B0F8-5911-D4EE3017B3A3}"/>
                </a:ext>
              </a:extLst>
            </p:cNvPr>
            <p:cNvSpPr/>
            <p:nvPr/>
          </p:nvSpPr>
          <p:spPr>
            <a:xfrm>
              <a:off x="10470194" y="4630698"/>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7" name="Picture 76">
              <a:extLst>
                <a:ext uri="{FF2B5EF4-FFF2-40B4-BE49-F238E27FC236}">
                  <a16:creationId xmlns:a16="http://schemas.microsoft.com/office/drawing/2014/main" id="{24CC4458-A8AB-80C1-05B3-6629937974FD}"/>
                </a:ext>
              </a:extLst>
            </p:cNvPr>
            <p:cNvPicPr>
              <a:picLocks noChangeAspect="1"/>
            </p:cNvPicPr>
            <p:nvPr/>
          </p:nvPicPr>
          <p:blipFill>
            <a:blip r:embed="rId27"/>
            <a:stretch>
              <a:fillRect/>
            </a:stretch>
          </p:blipFill>
          <p:spPr>
            <a:xfrm>
              <a:off x="10636653" y="4715385"/>
              <a:ext cx="1044000" cy="150525"/>
            </a:xfrm>
            <a:prstGeom prst="rect">
              <a:avLst/>
            </a:prstGeom>
          </p:spPr>
        </p:pic>
      </p:grpSp>
      <p:grpSp>
        <p:nvGrpSpPr>
          <p:cNvPr id="81" name="Group 80">
            <a:extLst>
              <a:ext uri="{FF2B5EF4-FFF2-40B4-BE49-F238E27FC236}">
                <a16:creationId xmlns:a16="http://schemas.microsoft.com/office/drawing/2014/main" id="{9E5175EF-3C90-8431-ED97-9DFC705FA533}"/>
              </a:ext>
            </a:extLst>
          </p:cNvPr>
          <p:cNvGrpSpPr/>
          <p:nvPr/>
        </p:nvGrpSpPr>
        <p:grpSpPr>
          <a:xfrm>
            <a:off x="9107579" y="4741860"/>
            <a:ext cx="1376918" cy="319899"/>
            <a:chOff x="5609951" y="3471854"/>
            <a:chExt cx="1376918" cy="319899"/>
          </a:xfrm>
        </p:grpSpPr>
        <p:sp>
          <p:nvSpPr>
            <p:cNvPr id="85" name="Rectangle: Rounded Corners 84">
              <a:extLst>
                <a:ext uri="{FF2B5EF4-FFF2-40B4-BE49-F238E27FC236}">
                  <a16:creationId xmlns:a16="http://schemas.microsoft.com/office/drawing/2014/main" id="{E8351C79-D9B2-E936-7915-A17EB5BF52EA}"/>
                </a:ext>
              </a:extLst>
            </p:cNvPr>
            <p:cNvSpPr/>
            <p:nvPr/>
          </p:nvSpPr>
          <p:spPr>
            <a:xfrm>
              <a:off x="5609951" y="347185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7" name="Picture 86">
              <a:extLst>
                <a:ext uri="{FF2B5EF4-FFF2-40B4-BE49-F238E27FC236}">
                  <a16:creationId xmlns:a16="http://schemas.microsoft.com/office/drawing/2014/main" id="{63F43C68-A4A6-274D-5CCB-F99FEC2C8FF5}"/>
                </a:ext>
              </a:extLst>
            </p:cNvPr>
            <p:cNvPicPr>
              <a:picLocks noChangeAspect="1"/>
            </p:cNvPicPr>
            <p:nvPr/>
          </p:nvPicPr>
          <p:blipFill>
            <a:blip r:embed="rId28"/>
            <a:stretch>
              <a:fillRect/>
            </a:stretch>
          </p:blipFill>
          <p:spPr>
            <a:xfrm>
              <a:off x="5826953" y="3578469"/>
              <a:ext cx="927498" cy="115002"/>
            </a:xfrm>
            <a:prstGeom prst="rect">
              <a:avLst/>
            </a:prstGeom>
          </p:spPr>
        </p:pic>
      </p:grpSp>
      <p:grpSp>
        <p:nvGrpSpPr>
          <p:cNvPr id="89" name="Group 88">
            <a:extLst>
              <a:ext uri="{FF2B5EF4-FFF2-40B4-BE49-F238E27FC236}">
                <a16:creationId xmlns:a16="http://schemas.microsoft.com/office/drawing/2014/main" id="{38D74D2C-7A97-8A88-CD9C-F7B14662A2E9}"/>
              </a:ext>
            </a:extLst>
          </p:cNvPr>
          <p:cNvGrpSpPr/>
          <p:nvPr/>
        </p:nvGrpSpPr>
        <p:grpSpPr>
          <a:xfrm>
            <a:off x="10646566" y="5209726"/>
            <a:ext cx="1376918" cy="319899"/>
            <a:chOff x="5916972" y="5762466"/>
            <a:chExt cx="1376918" cy="319899"/>
          </a:xfrm>
        </p:grpSpPr>
        <p:sp>
          <p:nvSpPr>
            <p:cNvPr id="90" name="Rectangle: Rounded Corners 89">
              <a:extLst>
                <a:ext uri="{FF2B5EF4-FFF2-40B4-BE49-F238E27FC236}">
                  <a16:creationId xmlns:a16="http://schemas.microsoft.com/office/drawing/2014/main" id="{3BAC11A2-9F6A-3160-F50B-79E999FE4143}"/>
                </a:ext>
              </a:extLst>
            </p:cNvPr>
            <p:cNvSpPr/>
            <p:nvPr/>
          </p:nvSpPr>
          <p:spPr>
            <a:xfrm>
              <a:off x="5916972" y="5762466"/>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1" name="Picture 90">
              <a:extLst>
                <a:ext uri="{FF2B5EF4-FFF2-40B4-BE49-F238E27FC236}">
                  <a16:creationId xmlns:a16="http://schemas.microsoft.com/office/drawing/2014/main" id="{B8BD8DFB-0725-1C24-56B6-4840A9D7ECF8}"/>
                </a:ext>
              </a:extLst>
            </p:cNvPr>
            <p:cNvPicPr>
              <a:picLocks noChangeAspect="1"/>
            </p:cNvPicPr>
            <p:nvPr/>
          </p:nvPicPr>
          <p:blipFill>
            <a:blip r:embed="rId29"/>
            <a:stretch>
              <a:fillRect/>
            </a:stretch>
          </p:blipFill>
          <p:spPr>
            <a:xfrm>
              <a:off x="6191831" y="5851158"/>
              <a:ext cx="802645" cy="169477"/>
            </a:xfrm>
            <a:prstGeom prst="rect">
              <a:avLst/>
            </a:prstGeom>
          </p:spPr>
        </p:pic>
      </p:grpSp>
      <p:grpSp>
        <p:nvGrpSpPr>
          <p:cNvPr id="130" name="Group 129">
            <a:extLst>
              <a:ext uri="{FF2B5EF4-FFF2-40B4-BE49-F238E27FC236}">
                <a16:creationId xmlns:a16="http://schemas.microsoft.com/office/drawing/2014/main" id="{E45D65E8-19D7-8940-7BED-027059D1E6B5}"/>
              </a:ext>
            </a:extLst>
          </p:cNvPr>
          <p:cNvGrpSpPr/>
          <p:nvPr/>
        </p:nvGrpSpPr>
        <p:grpSpPr>
          <a:xfrm>
            <a:off x="7603385" y="4766005"/>
            <a:ext cx="1376918" cy="319899"/>
            <a:chOff x="4913784" y="2269415"/>
            <a:chExt cx="1376918" cy="319899"/>
          </a:xfrm>
        </p:grpSpPr>
        <p:sp>
          <p:nvSpPr>
            <p:cNvPr id="131" name="Rectangle: Rounded Corners 130">
              <a:extLst>
                <a:ext uri="{FF2B5EF4-FFF2-40B4-BE49-F238E27FC236}">
                  <a16:creationId xmlns:a16="http://schemas.microsoft.com/office/drawing/2014/main" id="{12D9D31A-A1D4-A829-76A2-96698891DA81}"/>
                </a:ext>
              </a:extLst>
            </p:cNvPr>
            <p:cNvSpPr/>
            <p:nvPr/>
          </p:nvSpPr>
          <p:spPr>
            <a:xfrm>
              <a:off x="4913784" y="22694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0" name="Picture 139" descr="Text&#10;&#10;Description automatically generated">
              <a:extLst>
                <a:ext uri="{FF2B5EF4-FFF2-40B4-BE49-F238E27FC236}">
                  <a16:creationId xmlns:a16="http://schemas.microsoft.com/office/drawing/2014/main" id="{1A31A520-38E7-8E0D-0FDD-7482E149B3B2}"/>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15591" y="2364472"/>
              <a:ext cx="1188720" cy="165547"/>
            </a:xfrm>
            <a:prstGeom prst="rect">
              <a:avLst/>
            </a:prstGeom>
          </p:spPr>
        </p:pic>
      </p:grpSp>
      <p:grpSp>
        <p:nvGrpSpPr>
          <p:cNvPr id="141" name="Group 140">
            <a:extLst>
              <a:ext uri="{FF2B5EF4-FFF2-40B4-BE49-F238E27FC236}">
                <a16:creationId xmlns:a16="http://schemas.microsoft.com/office/drawing/2014/main" id="{8CA44560-392D-5CE0-6D79-A43A37CBA113}"/>
              </a:ext>
            </a:extLst>
          </p:cNvPr>
          <p:cNvGrpSpPr/>
          <p:nvPr/>
        </p:nvGrpSpPr>
        <p:grpSpPr>
          <a:xfrm>
            <a:off x="9113789" y="5243403"/>
            <a:ext cx="1376918" cy="319899"/>
            <a:chOff x="5084926" y="1164663"/>
            <a:chExt cx="1376918" cy="319899"/>
          </a:xfrm>
        </p:grpSpPr>
        <p:sp>
          <p:nvSpPr>
            <p:cNvPr id="142" name="Rectangle: Rounded Corners 141">
              <a:extLst>
                <a:ext uri="{FF2B5EF4-FFF2-40B4-BE49-F238E27FC236}">
                  <a16:creationId xmlns:a16="http://schemas.microsoft.com/office/drawing/2014/main" id="{0709624E-5197-BE73-0577-D17CCCC14AB7}"/>
                </a:ext>
              </a:extLst>
            </p:cNvPr>
            <p:cNvSpPr/>
            <p:nvPr/>
          </p:nvSpPr>
          <p:spPr>
            <a:xfrm>
              <a:off x="5084926" y="116466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 name="Picture 142">
              <a:extLst>
                <a:ext uri="{FF2B5EF4-FFF2-40B4-BE49-F238E27FC236}">
                  <a16:creationId xmlns:a16="http://schemas.microsoft.com/office/drawing/2014/main" id="{FEB30DAC-CDA8-D6A6-A2C6-9420C5EF8D2D}"/>
                </a:ext>
              </a:extLst>
            </p:cNvPr>
            <p:cNvPicPr>
              <a:picLocks noChangeAspect="1"/>
            </p:cNvPicPr>
            <p:nvPr/>
          </p:nvPicPr>
          <p:blipFill>
            <a:blip r:embed="rId26"/>
            <a:stretch>
              <a:fillRect/>
            </a:stretch>
          </p:blipFill>
          <p:spPr>
            <a:xfrm>
              <a:off x="5300610" y="1234612"/>
              <a:ext cx="945551" cy="180000"/>
            </a:xfrm>
            <a:prstGeom prst="rect">
              <a:avLst/>
            </a:prstGeom>
          </p:spPr>
        </p:pic>
      </p:grpSp>
      <p:grpSp>
        <p:nvGrpSpPr>
          <p:cNvPr id="144" name="Group 143">
            <a:extLst>
              <a:ext uri="{FF2B5EF4-FFF2-40B4-BE49-F238E27FC236}">
                <a16:creationId xmlns:a16="http://schemas.microsoft.com/office/drawing/2014/main" id="{439BBD08-9DFA-D380-191F-B68ED2DFF833}"/>
              </a:ext>
            </a:extLst>
          </p:cNvPr>
          <p:cNvGrpSpPr/>
          <p:nvPr/>
        </p:nvGrpSpPr>
        <p:grpSpPr>
          <a:xfrm>
            <a:off x="7682164" y="2032575"/>
            <a:ext cx="1376918" cy="319899"/>
            <a:chOff x="5084926" y="1164663"/>
            <a:chExt cx="1376918" cy="319899"/>
          </a:xfrm>
        </p:grpSpPr>
        <p:sp>
          <p:nvSpPr>
            <p:cNvPr id="145" name="Rectangle: Rounded Corners 144">
              <a:extLst>
                <a:ext uri="{FF2B5EF4-FFF2-40B4-BE49-F238E27FC236}">
                  <a16:creationId xmlns:a16="http://schemas.microsoft.com/office/drawing/2014/main" id="{47BE3D0B-0340-8E1E-E688-645F25EF6875}"/>
                </a:ext>
              </a:extLst>
            </p:cNvPr>
            <p:cNvSpPr/>
            <p:nvPr/>
          </p:nvSpPr>
          <p:spPr>
            <a:xfrm>
              <a:off x="5084926" y="116466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6" name="Picture 145">
              <a:extLst>
                <a:ext uri="{FF2B5EF4-FFF2-40B4-BE49-F238E27FC236}">
                  <a16:creationId xmlns:a16="http://schemas.microsoft.com/office/drawing/2014/main" id="{F3FC3EEB-9FF0-36DB-BD82-C83FA9B54D17}"/>
                </a:ext>
              </a:extLst>
            </p:cNvPr>
            <p:cNvPicPr>
              <a:picLocks noChangeAspect="1"/>
            </p:cNvPicPr>
            <p:nvPr/>
          </p:nvPicPr>
          <p:blipFill>
            <a:blip r:embed="rId26"/>
            <a:stretch>
              <a:fillRect/>
            </a:stretch>
          </p:blipFill>
          <p:spPr>
            <a:xfrm>
              <a:off x="5300610" y="1234612"/>
              <a:ext cx="945551" cy="180000"/>
            </a:xfrm>
            <a:prstGeom prst="rect">
              <a:avLst/>
            </a:prstGeom>
          </p:spPr>
        </p:pic>
      </p:grpSp>
      <p:sp>
        <p:nvSpPr>
          <p:cNvPr id="148" name="TextBox 147">
            <a:extLst>
              <a:ext uri="{FF2B5EF4-FFF2-40B4-BE49-F238E27FC236}">
                <a16:creationId xmlns:a16="http://schemas.microsoft.com/office/drawing/2014/main" id="{CCB23BE5-1D89-806F-46A6-A1036392F73E}"/>
              </a:ext>
            </a:extLst>
          </p:cNvPr>
          <p:cNvSpPr txBox="1"/>
          <p:nvPr/>
        </p:nvSpPr>
        <p:spPr>
          <a:xfrm>
            <a:off x="142897" y="207170"/>
            <a:ext cx="3660475" cy="400110"/>
          </a:xfrm>
          <a:prstGeom prst="rect">
            <a:avLst/>
          </a:prstGeom>
          <a:solidFill>
            <a:schemeClr val="bg1">
              <a:alpha val="1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rPr>
              <a:t>Risk assessment and analysis</a:t>
            </a:r>
            <a:endParaRPr kumimoji="0" lang="en-US"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endParaRPr>
          </a:p>
        </p:txBody>
      </p:sp>
      <p:sp>
        <p:nvSpPr>
          <p:cNvPr id="151" name="TextBox 150">
            <a:extLst>
              <a:ext uri="{FF2B5EF4-FFF2-40B4-BE49-F238E27FC236}">
                <a16:creationId xmlns:a16="http://schemas.microsoft.com/office/drawing/2014/main" id="{B623D653-5A2F-BA07-2800-2599C749D5B9}"/>
              </a:ext>
            </a:extLst>
          </p:cNvPr>
          <p:cNvSpPr txBox="1"/>
          <p:nvPr/>
        </p:nvSpPr>
        <p:spPr>
          <a:xfrm>
            <a:off x="148555" y="6336641"/>
            <a:ext cx="3085989" cy="400110"/>
          </a:xfrm>
          <a:prstGeom prst="rect">
            <a:avLst/>
          </a:prstGeom>
          <a:solidFill>
            <a:schemeClr val="bg1">
              <a:alpha val="10000"/>
            </a:schemeClr>
          </a:solidFill>
        </p:spPr>
        <p:txBody>
          <a:bodyPr wrap="square">
            <a:spAutoFit/>
          </a:bodyPr>
          <a:lstStyle>
            <a:defPPr>
              <a:defRPr lang="en-US"/>
            </a:defPPr>
            <a:lvl1pPr algn="ctr">
              <a:defRPr b="1" i="0">
                <a:solidFill>
                  <a:srgbClr val="E3E3E3"/>
                </a:solidFill>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rPr>
              <a:t>Supply Chain Security</a:t>
            </a:r>
            <a:endParaRPr kumimoji="0" lang="hu-HU"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endParaRPr>
          </a:p>
        </p:txBody>
      </p:sp>
      <p:sp>
        <p:nvSpPr>
          <p:cNvPr id="152" name="TextBox 151">
            <a:extLst>
              <a:ext uri="{FF2B5EF4-FFF2-40B4-BE49-F238E27FC236}">
                <a16:creationId xmlns:a16="http://schemas.microsoft.com/office/drawing/2014/main" id="{5889A295-CC1B-3CD6-B4EA-C3F994D25DC9}"/>
              </a:ext>
            </a:extLst>
          </p:cNvPr>
          <p:cNvSpPr txBox="1"/>
          <p:nvPr/>
        </p:nvSpPr>
        <p:spPr>
          <a:xfrm>
            <a:off x="7235687" y="216245"/>
            <a:ext cx="4795055" cy="400110"/>
          </a:xfrm>
          <a:prstGeom prst="rect">
            <a:avLst/>
          </a:prstGeom>
          <a:solidFill>
            <a:schemeClr val="bg1">
              <a:alpha val="10000"/>
            </a:schemeClr>
          </a:solidFill>
        </p:spPr>
        <p:txBody>
          <a:bodyPr wrap="square">
            <a:spAutoFit/>
          </a:bodyPr>
          <a:lstStyle>
            <a:defPPr>
              <a:defRPr lang="en-US"/>
            </a:defPPr>
            <a:lvl1pPr algn="ctr">
              <a:defRPr b="1" i="0">
                <a:solidFill>
                  <a:srgbClr val="E3E3E3"/>
                </a:solidFill>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rPr>
              <a:t>Business continuity</a:t>
            </a:r>
            <a:r>
              <a:rPr lang="en-GB" sz="2000" b="0" dirty="0">
                <a:solidFill>
                  <a:srgbClr val="F29400"/>
                </a:solidFill>
                <a:latin typeface="Myriad Pro"/>
              </a:rPr>
              <a:t> &amp; Disaster Recovery</a:t>
            </a:r>
            <a:r>
              <a:rPr kumimoji="0" lang="hu-HU"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rPr>
              <a:t>    </a:t>
            </a:r>
          </a:p>
        </p:txBody>
      </p:sp>
      <p:sp>
        <p:nvSpPr>
          <p:cNvPr id="153" name="TextBox 152">
            <a:extLst>
              <a:ext uri="{FF2B5EF4-FFF2-40B4-BE49-F238E27FC236}">
                <a16:creationId xmlns:a16="http://schemas.microsoft.com/office/drawing/2014/main" id="{AB35CCDE-22B4-1CF6-9F9D-22BA08B0E266}"/>
              </a:ext>
            </a:extLst>
          </p:cNvPr>
          <p:cNvSpPr txBox="1"/>
          <p:nvPr/>
        </p:nvSpPr>
        <p:spPr>
          <a:xfrm>
            <a:off x="7800996" y="6356080"/>
            <a:ext cx="4075924" cy="400110"/>
          </a:xfrm>
          <a:prstGeom prst="rect">
            <a:avLst/>
          </a:prstGeom>
          <a:solidFill>
            <a:schemeClr val="bg1">
              <a:alpha val="10000"/>
            </a:schemeClr>
          </a:solidFill>
        </p:spPr>
        <p:txBody>
          <a:bodyPr wrap="none">
            <a:spAutoFit/>
          </a:bodyPr>
          <a:lstStyle>
            <a:defPPr>
              <a:defRPr lang="en-US"/>
            </a:defPPr>
            <a:lvl1pPr algn="ctr">
              <a:defRPr b="1" i="0">
                <a:solidFill>
                  <a:srgbClr val="E3E3E3"/>
                </a:solidFill>
                <a:effectLst/>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rPr>
              <a:t>Incident management &amp; reporting</a:t>
            </a:r>
            <a:endParaRPr kumimoji="0" lang="hu-HU" sz="2000" b="0" i="0" u="none" strike="noStrike" kern="1200" cap="none" spc="0" normalizeH="0" baseline="0" noProof="0" dirty="0">
              <a:ln>
                <a:noFill/>
              </a:ln>
              <a:solidFill>
                <a:srgbClr val="F29400"/>
              </a:solidFill>
              <a:effectLst/>
              <a:uLnTx/>
              <a:uFillTx/>
              <a:latin typeface="Myriad Pro"/>
              <a:ea typeface="+mn-ea"/>
              <a:cs typeface="Arial" panose="020B0604020202020204" pitchFamily="34" charset="0"/>
            </a:endParaRPr>
          </a:p>
        </p:txBody>
      </p:sp>
      <p:grpSp>
        <p:nvGrpSpPr>
          <p:cNvPr id="161" name="Group 160">
            <a:extLst>
              <a:ext uri="{FF2B5EF4-FFF2-40B4-BE49-F238E27FC236}">
                <a16:creationId xmlns:a16="http://schemas.microsoft.com/office/drawing/2014/main" id="{4AE63151-1052-D193-0A96-49D59E0E157D}"/>
              </a:ext>
            </a:extLst>
          </p:cNvPr>
          <p:cNvGrpSpPr/>
          <p:nvPr/>
        </p:nvGrpSpPr>
        <p:grpSpPr>
          <a:xfrm>
            <a:off x="7617607" y="5219835"/>
            <a:ext cx="1376918" cy="336563"/>
            <a:chOff x="8042411" y="1509851"/>
            <a:chExt cx="1376918" cy="336563"/>
          </a:xfrm>
        </p:grpSpPr>
        <p:sp>
          <p:nvSpPr>
            <p:cNvPr id="162" name="Rectangle: Rounded Corners 161">
              <a:extLst>
                <a:ext uri="{FF2B5EF4-FFF2-40B4-BE49-F238E27FC236}">
                  <a16:creationId xmlns:a16="http://schemas.microsoft.com/office/drawing/2014/main" id="{CB5CF2AA-F2DA-3155-B8BD-58C7DD192EF8}"/>
                </a:ext>
              </a:extLst>
            </p:cNvPr>
            <p:cNvSpPr/>
            <p:nvPr/>
          </p:nvSpPr>
          <p:spPr>
            <a:xfrm>
              <a:off x="8042411" y="15265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3" name="Picture 162">
              <a:extLst>
                <a:ext uri="{FF2B5EF4-FFF2-40B4-BE49-F238E27FC236}">
                  <a16:creationId xmlns:a16="http://schemas.microsoft.com/office/drawing/2014/main" id="{F8F2BFEB-273D-F80F-F5D5-A5DCD4350E87}"/>
                </a:ext>
              </a:extLst>
            </p:cNvPr>
            <p:cNvPicPr>
              <a:picLocks noChangeAspect="1"/>
            </p:cNvPicPr>
            <p:nvPr/>
          </p:nvPicPr>
          <p:blipFill>
            <a:blip r:embed="rId34"/>
            <a:stretch>
              <a:fillRect/>
            </a:stretch>
          </p:blipFill>
          <p:spPr>
            <a:xfrm>
              <a:off x="8280280" y="1509851"/>
              <a:ext cx="1014684" cy="277660"/>
            </a:xfrm>
            <a:prstGeom prst="rect">
              <a:avLst/>
            </a:prstGeom>
          </p:spPr>
        </p:pic>
      </p:grpSp>
      <p:grpSp>
        <p:nvGrpSpPr>
          <p:cNvPr id="164" name="Group 163">
            <a:extLst>
              <a:ext uri="{FF2B5EF4-FFF2-40B4-BE49-F238E27FC236}">
                <a16:creationId xmlns:a16="http://schemas.microsoft.com/office/drawing/2014/main" id="{6591953E-F348-1A37-7B85-7C55FF30DBD6}"/>
              </a:ext>
            </a:extLst>
          </p:cNvPr>
          <p:cNvGrpSpPr/>
          <p:nvPr/>
        </p:nvGrpSpPr>
        <p:grpSpPr>
          <a:xfrm>
            <a:off x="156739" y="1041303"/>
            <a:ext cx="1376918" cy="336563"/>
            <a:chOff x="8042411" y="1509851"/>
            <a:chExt cx="1376918" cy="336563"/>
          </a:xfrm>
        </p:grpSpPr>
        <p:sp>
          <p:nvSpPr>
            <p:cNvPr id="165" name="Rectangle: Rounded Corners 164">
              <a:extLst>
                <a:ext uri="{FF2B5EF4-FFF2-40B4-BE49-F238E27FC236}">
                  <a16:creationId xmlns:a16="http://schemas.microsoft.com/office/drawing/2014/main" id="{7D3B5632-A191-CF21-F722-FCC6CC3189E8}"/>
                </a:ext>
              </a:extLst>
            </p:cNvPr>
            <p:cNvSpPr/>
            <p:nvPr/>
          </p:nvSpPr>
          <p:spPr>
            <a:xfrm>
              <a:off x="8042411" y="15265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6" name="Picture 165">
              <a:extLst>
                <a:ext uri="{FF2B5EF4-FFF2-40B4-BE49-F238E27FC236}">
                  <a16:creationId xmlns:a16="http://schemas.microsoft.com/office/drawing/2014/main" id="{79140A66-239C-7DC9-FFC8-B3BB6FCC958B}"/>
                </a:ext>
              </a:extLst>
            </p:cNvPr>
            <p:cNvPicPr>
              <a:picLocks noChangeAspect="1"/>
            </p:cNvPicPr>
            <p:nvPr/>
          </p:nvPicPr>
          <p:blipFill>
            <a:blip r:embed="rId34"/>
            <a:stretch>
              <a:fillRect/>
            </a:stretch>
          </p:blipFill>
          <p:spPr>
            <a:xfrm>
              <a:off x="8280280" y="1509851"/>
              <a:ext cx="1014684" cy="277660"/>
            </a:xfrm>
            <a:prstGeom prst="rect">
              <a:avLst/>
            </a:prstGeom>
          </p:spPr>
        </p:pic>
      </p:grpSp>
      <p:grpSp>
        <p:nvGrpSpPr>
          <p:cNvPr id="168" name="Group 167">
            <a:extLst>
              <a:ext uri="{FF2B5EF4-FFF2-40B4-BE49-F238E27FC236}">
                <a16:creationId xmlns:a16="http://schemas.microsoft.com/office/drawing/2014/main" id="{57E28493-3560-7211-697E-E76D11A36C0C}"/>
              </a:ext>
            </a:extLst>
          </p:cNvPr>
          <p:cNvGrpSpPr/>
          <p:nvPr/>
        </p:nvGrpSpPr>
        <p:grpSpPr>
          <a:xfrm>
            <a:off x="7653311" y="1550913"/>
            <a:ext cx="1376918" cy="319899"/>
            <a:chOff x="5080889" y="751404"/>
            <a:chExt cx="1376918" cy="319899"/>
          </a:xfrm>
        </p:grpSpPr>
        <p:sp>
          <p:nvSpPr>
            <p:cNvPr id="169" name="Rectangle: Rounded Corners 168">
              <a:extLst>
                <a:ext uri="{FF2B5EF4-FFF2-40B4-BE49-F238E27FC236}">
                  <a16:creationId xmlns:a16="http://schemas.microsoft.com/office/drawing/2014/main" id="{F86D1492-12B2-7495-3AD9-81FEEC5B4671}"/>
                </a:ext>
              </a:extLst>
            </p:cNvPr>
            <p:cNvSpPr/>
            <p:nvPr/>
          </p:nvSpPr>
          <p:spPr>
            <a:xfrm>
              <a:off x="5080889" y="75140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0" name="Picture 169">
              <a:extLst>
                <a:ext uri="{FF2B5EF4-FFF2-40B4-BE49-F238E27FC236}">
                  <a16:creationId xmlns:a16="http://schemas.microsoft.com/office/drawing/2014/main" id="{98E000D5-B03B-CE10-F2B1-570920A268D1}"/>
                </a:ext>
              </a:extLst>
            </p:cNvPr>
            <p:cNvPicPr>
              <a:picLocks noChangeAspect="1"/>
            </p:cNvPicPr>
            <p:nvPr/>
          </p:nvPicPr>
          <p:blipFill>
            <a:blip r:embed="rId30"/>
            <a:stretch>
              <a:fillRect/>
            </a:stretch>
          </p:blipFill>
          <p:spPr>
            <a:xfrm>
              <a:off x="5436642" y="819913"/>
              <a:ext cx="665413" cy="182880"/>
            </a:xfrm>
            <a:prstGeom prst="rect">
              <a:avLst/>
            </a:prstGeom>
          </p:spPr>
        </p:pic>
      </p:grpSp>
      <p:grpSp>
        <p:nvGrpSpPr>
          <p:cNvPr id="102" name="Group 101">
            <a:extLst>
              <a:ext uri="{FF2B5EF4-FFF2-40B4-BE49-F238E27FC236}">
                <a16:creationId xmlns:a16="http://schemas.microsoft.com/office/drawing/2014/main" id="{E5901A39-B9B8-0FF1-98A4-9232868D836F}"/>
              </a:ext>
            </a:extLst>
          </p:cNvPr>
          <p:cNvGrpSpPr/>
          <p:nvPr/>
        </p:nvGrpSpPr>
        <p:grpSpPr>
          <a:xfrm>
            <a:off x="3115395" y="2033525"/>
            <a:ext cx="1376918" cy="320400"/>
            <a:chOff x="29853" y="3214255"/>
            <a:chExt cx="1376918" cy="400109"/>
          </a:xfrm>
        </p:grpSpPr>
        <p:sp>
          <p:nvSpPr>
            <p:cNvPr id="103" name="Rectangle: Rounded Corners 102">
              <a:extLst>
                <a:ext uri="{FF2B5EF4-FFF2-40B4-BE49-F238E27FC236}">
                  <a16:creationId xmlns:a16="http://schemas.microsoft.com/office/drawing/2014/main" id="{50349A49-4B82-B9EE-5CF5-5F34276920BC}"/>
                </a:ext>
              </a:extLst>
            </p:cNvPr>
            <p:cNvSpPr/>
            <p:nvPr/>
          </p:nvSpPr>
          <p:spPr>
            <a:xfrm>
              <a:off x="29853" y="3214255"/>
              <a:ext cx="1376918" cy="40010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4" name="Picture 2" descr="App delivery at Tokyo 2020 Olympic Games with Atos Delivery Partner Micro  Focus - Atos">
              <a:extLst>
                <a:ext uri="{FF2B5EF4-FFF2-40B4-BE49-F238E27FC236}">
                  <a16:creationId xmlns:a16="http://schemas.microsoft.com/office/drawing/2014/main" id="{9EA6A8A7-9297-78DF-54B2-0DDC8C3B38DE}"/>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2501" y="3304535"/>
              <a:ext cx="886305" cy="2156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a:extLst>
              <a:ext uri="{FF2B5EF4-FFF2-40B4-BE49-F238E27FC236}">
                <a16:creationId xmlns:a16="http://schemas.microsoft.com/office/drawing/2014/main" id="{361E4DBD-5B6C-36F3-3072-4E19E2E0180E}"/>
              </a:ext>
            </a:extLst>
          </p:cNvPr>
          <p:cNvGrpSpPr/>
          <p:nvPr/>
        </p:nvGrpSpPr>
        <p:grpSpPr>
          <a:xfrm>
            <a:off x="1643415" y="1057970"/>
            <a:ext cx="1376918" cy="319899"/>
            <a:chOff x="4913784" y="2269415"/>
            <a:chExt cx="1376918" cy="319899"/>
          </a:xfrm>
        </p:grpSpPr>
        <p:sp>
          <p:nvSpPr>
            <p:cNvPr id="106" name="Rectangle: Rounded Corners 105">
              <a:extLst>
                <a:ext uri="{FF2B5EF4-FFF2-40B4-BE49-F238E27FC236}">
                  <a16:creationId xmlns:a16="http://schemas.microsoft.com/office/drawing/2014/main" id="{C702F419-6455-4F15-CADA-2031628547DB}"/>
                </a:ext>
              </a:extLst>
            </p:cNvPr>
            <p:cNvSpPr/>
            <p:nvPr/>
          </p:nvSpPr>
          <p:spPr>
            <a:xfrm>
              <a:off x="4913784" y="22694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7" name="Picture 106" descr="Text&#10;&#10;Description automatically generated">
              <a:extLst>
                <a:ext uri="{FF2B5EF4-FFF2-40B4-BE49-F238E27FC236}">
                  <a16:creationId xmlns:a16="http://schemas.microsoft.com/office/drawing/2014/main" id="{09F57A35-8835-4772-8787-6120BBC90CC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15591" y="2364472"/>
              <a:ext cx="1188720" cy="165547"/>
            </a:xfrm>
            <a:prstGeom prst="rect">
              <a:avLst/>
            </a:prstGeom>
          </p:spPr>
        </p:pic>
      </p:grpSp>
      <p:grpSp>
        <p:nvGrpSpPr>
          <p:cNvPr id="108" name="Group 107">
            <a:extLst>
              <a:ext uri="{FF2B5EF4-FFF2-40B4-BE49-F238E27FC236}">
                <a16:creationId xmlns:a16="http://schemas.microsoft.com/office/drawing/2014/main" id="{28CF2D04-4DB0-94EA-5C1A-79AE02C34711}"/>
              </a:ext>
            </a:extLst>
          </p:cNvPr>
          <p:cNvGrpSpPr/>
          <p:nvPr/>
        </p:nvGrpSpPr>
        <p:grpSpPr>
          <a:xfrm>
            <a:off x="7631466" y="1084043"/>
            <a:ext cx="1378800" cy="335670"/>
            <a:chOff x="10711449" y="2895549"/>
            <a:chExt cx="1097280" cy="541583"/>
          </a:xfrm>
        </p:grpSpPr>
        <p:sp>
          <p:nvSpPr>
            <p:cNvPr id="109" name="Rectangle: Rounded Corners 108">
              <a:extLst>
                <a:ext uri="{FF2B5EF4-FFF2-40B4-BE49-F238E27FC236}">
                  <a16:creationId xmlns:a16="http://schemas.microsoft.com/office/drawing/2014/main" id="{6165801C-B17F-F5A4-0598-0533B7AC57E5}"/>
                </a:ext>
              </a:extLst>
            </p:cNvPr>
            <p:cNvSpPr/>
            <p:nvPr/>
          </p:nvSpPr>
          <p:spPr>
            <a:xfrm>
              <a:off x="10711449" y="2895549"/>
              <a:ext cx="1097280" cy="516945"/>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0" name="Picture 109">
              <a:extLst>
                <a:ext uri="{FF2B5EF4-FFF2-40B4-BE49-F238E27FC236}">
                  <a16:creationId xmlns:a16="http://schemas.microsoft.com/office/drawing/2014/main" id="{A8A84D74-767D-B153-B653-EBB5B04E07E4}"/>
                </a:ext>
              </a:extLst>
            </p:cNvPr>
            <p:cNvPicPr>
              <a:picLocks noChangeAspect="1"/>
            </p:cNvPicPr>
            <p:nvPr/>
          </p:nvPicPr>
          <p:blipFill>
            <a:blip r:embed="rId36"/>
            <a:stretch>
              <a:fillRect/>
            </a:stretch>
          </p:blipFill>
          <p:spPr>
            <a:xfrm>
              <a:off x="10877342" y="2934112"/>
              <a:ext cx="765495" cy="503020"/>
            </a:xfrm>
            <a:prstGeom prst="rect">
              <a:avLst/>
            </a:prstGeom>
          </p:spPr>
        </p:pic>
      </p:grpSp>
      <p:grpSp>
        <p:nvGrpSpPr>
          <p:cNvPr id="114" name="Group 113">
            <a:extLst>
              <a:ext uri="{FF2B5EF4-FFF2-40B4-BE49-F238E27FC236}">
                <a16:creationId xmlns:a16="http://schemas.microsoft.com/office/drawing/2014/main" id="{33260B4B-40E7-D3FD-6643-A8709A66878D}"/>
              </a:ext>
            </a:extLst>
          </p:cNvPr>
          <p:cNvGrpSpPr/>
          <p:nvPr/>
        </p:nvGrpSpPr>
        <p:grpSpPr>
          <a:xfrm>
            <a:off x="10646566" y="4724536"/>
            <a:ext cx="1376918" cy="319899"/>
            <a:chOff x="6768586" y="4505936"/>
            <a:chExt cx="1376918" cy="319899"/>
          </a:xfrm>
        </p:grpSpPr>
        <p:sp>
          <p:nvSpPr>
            <p:cNvPr id="115" name="Rectangle: Rounded Corners 114">
              <a:extLst>
                <a:ext uri="{FF2B5EF4-FFF2-40B4-BE49-F238E27FC236}">
                  <a16:creationId xmlns:a16="http://schemas.microsoft.com/office/drawing/2014/main" id="{D68516EC-52C3-F8E9-0C8C-923E9654A06B}"/>
                </a:ext>
              </a:extLst>
            </p:cNvPr>
            <p:cNvSpPr/>
            <p:nvPr/>
          </p:nvSpPr>
          <p:spPr>
            <a:xfrm>
              <a:off x="6768586" y="4505936"/>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6" name="Picture 115">
              <a:extLst>
                <a:ext uri="{FF2B5EF4-FFF2-40B4-BE49-F238E27FC236}">
                  <a16:creationId xmlns:a16="http://schemas.microsoft.com/office/drawing/2014/main" id="{D6732BAB-6511-C8D2-1E7E-452551DA80BD}"/>
                </a:ext>
              </a:extLst>
            </p:cNvPr>
            <p:cNvPicPr>
              <a:picLocks noChangeAspect="1"/>
            </p:cNvPicPr>
            <p:nvPr/>
          </p:nvPicPr>
          <p:blipFill>
            <a:blip r:embed="rId23"/>
            <a:stretch>
              <a:fillRect/>
            </a:stretch>
          </p:blipFill>
          <p:spPr>
            <a:xfrm>
              <a:off x="6907355" y="4549688"/>
              <a:ext cx="1099380" cy="240960"/>
            </a:xfrm>
            <a:prstGeom prst="rect">
              <a:avLst/>
            </a:prstGeom>
          </p:spPr>
        </p:pic>
      </p:grpSp>
      <p:grpSp>
        <p:nvGrpSpPr>
          <p:cNvPr id="32" name="Group 31">
            <a:extLst>
              <a:ext uri="{FF2B5EF4-FFF2-40B4-BE49-F238E27FC236}">
                <a16:creationId xmlns:a16="http://schemas.microsoft.com/office/drawing/2014/main" id="{BF0B53AE-4FE4-BC14-F42E-D55088CA5A9B}"/>
              </a:ext>
            </a:extLst>
          </p:cNvPr>
          <p:cNvGrpSpPr/>
          <p:nvPr/>
        </p:nvGrpSpPr>
        <p:grpSpPr>
          <a:xfrm>
            <a:off x="245071" y="5207458"/>
            <a:ext cx="1376918" cy="319899"/>
            <a:chOff x="5084926" y="1164663"/>
            <a:chExt cx="1376918" cy="319899"/>
          </a:xfrm>
        </p:grpSpPr>
        <p:sp>
          <p:nvSpPr>
            <p:cNvPr id="33" name="Rectangle: Rounded Corners 32">
              <a:extLst>
                <a:ext uri="{FF2B5EF4-FFF2-40B4-BE49-F238E27FC236}">
                  <a16:creationId xmlns:a16="http://schemas.microsoft.com/office/drawing/2014/main" id="{BB874541-98EA-A5F7-B4D6-52DD557AFE9F}"/>
                </a:ext>
              </a:extLst>
            </p:cNvPr>
            <p:cNvSpPr/>
            <p:nvPr/>
          </p:nvSpPr>
          <p:spPr>
            <a:xfrm>
              <a:off x="5084926" y="116466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D8C73478-101C-89DC-C479-18D50605C0A2}"/>
                </a:ext>
              </a:extLst>
            </p:cNvPr>
            <p:cNvPicPr>
              <a:picLocks noChangeAspect="1"/>
            </p:cNvPicPr>
            <p:nvPr/>
          </p:nvPicPr>
          <p:blipFill>
            <a:blip r:embed="rId26"/>
            <a:stretch>
              <a:fillRect/>
            </a:stretch>
          </p:blipFill>
          <p:spPr>
            <a:xfrm>
              <a:off x="5300610" y="1234612"/>
              <a:ext cx="945551" cy="180000"/>
            </a:xfrm>
            <a:prstGeom prst="rect">
              <a:avLst/>
            </a:prstGeom>
          </p:spPr>
        </p:pic>
      </p:grpSp>
      <p:grpSp>
        <p:nvGrpSpPr>
          <p:cNvPr id="35" name="Group 34">
            <a:extLst>
              <a:ext uri="{FF2B5EF4-FFF2-40B4-BE49-F238E27FC236}">
                <a16:creationId xmlns:a16="http://schemas.microsoft.com/office/drawing/2014/main" id="{AC6FE66B-DA7F-C525-A2F1-5EA508D4901B}"/>
              </a:ext>
            </a:extLst>
          </p:cNvPr>
          <p:cNvGrpSpPr/>
          <p:nvPr/>
        </p:nvGrpSpPr>
        <p:grpSpPr>
          <a:xfrm>
            <a:off x="253532" y="5661849"/>
            <a:ext cx="1376918" cy="319899"/>
            <a:chOff x="5274959" y="5338579"/>
            <a:chExt cx="1376918" cy="319899"/>
          </a:xfrm>
        </p:grpSpPr>
        <p:sp>
          <p:nvSpPr>
            <p:cNvPr id="36" name="Rectangle: Rounded Corners 35">
              <a:extLst>
                <a:ext uri="{FF2B5EF4-FFF2-40B4-BE49-F238E27FC236}">
                  <a16:creationId xmlns:a16="http://schemas.microsoft.com/office/drawing/2014/main" id="{01195286-841E-93D2-E3DB-AB25957FB8B2}"/>
                </a:ext>
              </a:extLst>
            </p:cNvPr>
            <p:cNvSpPr/>
            <p:nvPr/>
          </p:nvSpPr>
          <p:spPr>
            <a:xfrm>
              <a:off x="5274959" y="5338579"/>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A016D1EF-E8A3-E415-7034-0635F1A264D5}"/>
                </a:ext>
              </a:extLst>
            </p:cNvPr>
            <p:cNvPicPr>
              <a:picLocks noChangeAspect="1"/>
            </p:cNvPicPr>
            <p:nvPr/>
          </p:nvPicPr>
          <p:blipFill>
            <a:blip r:embed="rId37"/>
            <a:stretch>
              <a:fillRect/>
            </a:stretch>
          </p:blipFill>
          <p:spPr>
            <a:xfrm>
              <a:off x="5368871" y="5383261"/>
              <a:ext cx="1224283" cy="218837"/>
            </a:xfrm>
            <a:prstGeom prst="rect">
              <a:avLst/>
            </a:prstGeom>
          </p:spPr>
        </p:pic>
      </p:grpSp>
      <p:grpSp>
        <p:nvGrpSpPr>
          <p:cNvPr id="38" name="Group 37">
            <a:extLst>
              <a:ext uri="{FF2B5EF4-FFF2-40B4-BE49-F238E27FC236}">
                <a16:creationId xmlns:a16="http://schemas.microsoft.com/office/drawing/2014/main" id="{4280E8B6-0F69-A0F1-BF4C-29B857BEEB40}"/>
              </a:ext>
            </a:extLst>
          </p:cNvPr>
          <p:cNvGrpSpPr/>
          <p:nvPr/>
        </p:nvGrpSpPr>
        <p:grpSpPr>
          <a:xfrm>
            <a:off x="3252620" y="5195455"/>
            <a:ext cx="1376918" cy="319899"/>
            <a:chOff x="4913784" y="2269415"/>
            <a:chExt cx="1376918" cy="319899"/>
          </a:xfrm>
        </p:grpSpPr>
        <p:sp>
          <p:nvSpPr>
            <p:cNvPr id="39" name="Rectangle: Rounded Corners 38">
              <a:extLst>
                <a:ext uri="{FF2B5EF4-FFF2-40B4-BE49-F238E27FC236}">
                  <a16:creationId xmlns:a16="http://schemas.microsoft.com/office/drawing/2014/main" id="{BCDB5C03-ACF3-8D05-9677-C5458ED082A5}"/>
                </a:ext>
              </a:extLst>
            </p:cNvPr>
            <p:cNvSpPr/>
            <p:nvPr/>
          </p:nvSpPr>
          <p:spPr>
            <a:xfrm>
              <a:off x="4913784" y="22694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0" name="Picture 39" descr="Text&#10;&#10;Description automatically generated">
              <a:extLst>
                <a:ext uri="{FF2B5EF4-FFF2-40B4-BE49-F238E27FC236}">
                  <a16:creationId xmlns:a16="http://schemas.microsoft.com/office/drawing/2014/main" id="{82DBAF5A-F1E9-99C4-C030-8F0F9B8240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5015591" y="2364472"/>
              <a:ext cx="1188720" cy="165547"/>
            </a:xfrm>
            <a:prstGeom prst="rect">
              <a:avLst/>
            </a:prstGeom>
          </p:spPr>
        </p:pic>
      </p:grpSp>
      <p:grpSp>
        <p:nvGrpSpPr>
          <p:cNvPr id="158" name="Group 157">
            <a:extLst>
              <a:ext uri="{FF2B5EF4-FFF2-40B4-BE49-F238E27FC236}">
                <a16:creationId xmlns:a16="http://schemas.microsoft.com/office/drawing/2014/main" id="{3C36026B-9959-A0ED-6813-10C85C8C8C56}"/>
              </a:ext>
            </a:extLst>
          </p:cNvPr>
          <p:cNvGrpSpPr/>
          <p:nvPr/>
        </p:nvGrpSpPr>
        <p:grpSpPr>
          <a:xfrm>
            <a:off x="1800809" y="4735659"/>
            <a:ext cx="1376918" cy="336563"/>
            <a:chOff x="8042411" y="1509851"/>
            <a:chExt cx="1376918" cy="336563"/>
          </a:xfrm>
        </p:grpSpPr>
        <p:sp>
          <p:nvSpPr>
            <p:cNvPr id="159" name="Rectangle: Rounded Corners 158">
              <a:extLst>
                <a:ext uri="{FF2B5EF4-FFF2-40B4-BE49-F238E27FC236}">
                  <a16:creationId xmlns:a16="http://schemas.microsoft.com/office/drawing/2014/main" id="{9267AFA1-467A-3787-DB9B-B2CD50D1C0BC}"/>
                </a:ext>
              </a:extLst>
            </p:cNvPr>
            <p:cNvSpPr/>
            <p:nvPr/>
          </p:nvSpPr>
          <p:spPr>
            <a:xfrm>
              <a:off x="8042411" y="15265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0" name="Picture 159">
              <a:extLst>
                <a:ext uri="{FF2B5EF4-FFF2-40B4-BE49-F238E27FC236}">
                  <a16:creationId xmlns:a16="http://schemas.microsoft.com/office/drawing/2014/main" id="{976CF390-5D72-38D3-AB05-C615085599BA}"/>
                </a:ext>
              </a:extLst>
            </p:cNvPr>
            <p:cNvPicPr>
              <a:picLocks noChangeAspect="1"/>
            </p:cNvPicPr>
            <p:nvPr/>
          </p:nvPicPr>
          <p:blipFill>
            <a:blip r:embed="rId34"/>
            <a:stretch>
              <a:fillRect/>
            </a:stretch>
          </p:blipFill>
          <p:spPr>
            <a:xfrm>
              <a:off x="8280280" y="1509851"/>
              <a:ext cx="1014684" cy="277660"/>
            </a:xfrm>
            <a:prstGeom prst="rect">
              <a:avLst/>
            </a:prstGeom>
          </p:spPr>
        </p:pic>
      </p:grpSp>
      <p:grpSp>
        <p:nvGrpSpPr>
          <p:cNvPr id="67" name="Group 66">
            <a:extLst>
              <a:ext uri="{FF2B5EF4-FFF2-40B4-BE49-F238E27FC236}">
                <a16:creationId xmlns:a16="http://schemas.microsoft.com/office/drawing/2014/main" id="{826D7D2E-4328-2793-3165-C9D48E203CD2}"/>
              </a:ext>
            </a:extLst>
          </p:cNvPr>
          <p:cNvGrpSpPr/>
          <p:nvPr/>
        </p:nvGrpSpPr>
        <p:grpSpPr>
          <a:xfrm>
            <a:off x="1765881" y="5207458"/>
            <a:ext cx="1376918" cy="319899"/>
            <a:chOff x="5609951" y="3471854"/>
            <a:chExt cx="1376918" cy="319899"/>
          </a:xfrm>
        </p:grpSpPr>
        <p:sp>
          <p:nvSpPr>
            <p:cNvPr id="70" name="Rectangle: Rounded Corners 69">
              <a:extLst>
                <a:ext uri="{FF2B5EF4-FFF2-40B4-BE49-F238E27FC236}">
                  <a16:creationId xmlns:a16="http://schemas.microsoft.com/office/drawing/2014/main" id="{6CEC66F7-8845-7F73-F8E4-7C9967BBEE17}"/>
                </a:ext>
              </a:extLst>
            </p:cNvPr>
            <p:cNvSpPr/>
            <p:nvPr/>
          </p:nvSpPr>
          <p:spPr>
            <a:xfrm>
              <a:off x="5609951" y="347185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5AACA267-8F65-E931-C5BE-ED50823BEE90}"/>
                </a:ext>
              </a:extLst>
            </p:cNvPr>
            <p:cNvPicPr>
              <a:picLocks noChangeAspect="1"/>
            </p:cNvPicPr>
            <p:nvPr/>
          </p:nvPicPr>
          <p:blipFill>
            <a:blip r:embed="rId28"/>
            <a:stretch>
              <a:fillRect/>
            </a:stretch>
          </p:blipFill>
          <p:spPr>
            <a:xfrm>
              <a:off x="5826953" y="3578469"/>
              <a:ext cx="927498" cy="115002"/>
            </a:xfrm>
            <a:prstGeom prst="rect">
              <a:avLst/>
            </a:prstGeom>
          </p:spPr>
        </p:pic>
      </p:grpSp>
      <p:grpSp>
        <p:nvGrpSpPr>
          <p:cNvPr id="72" name="Group 71">
            <a:extLst>
              <a:ext uri="{FF2B5EF4-FFF2-40B4-BE49-F238E27FC236}">
                <a16:creationId xmlns:a16="http://schemas.microsoft.com/office/drawing/2014/main" id="{95FCC44C-ABD7-58A9-DB91-4898110962D7}"/>
              </a:ext>
            </a:extLst>
          </p:cNvPr>
          <p:cNvGrpSpPr/>
          <p:nvPr/>
        </p:nvGrpSpPr>
        <p:grpSpPr>
          <a:xfrm>
            <a:off x="3294506" y="5674459"/>
            <a:ext cx="1378800" cy="320400"/>
            <a:chOff x="7363562" y="3726057"/>
            <a:chExt cx="945778" cy="645032"/>
          </a:xfrm>
        </p:grpSpPr>
        <p:sp>
          <p:nvSpPr>
            <p:cNvPr id="74" name="Rectangle: Rounded Corners 73">
              <a:extLst>
                <a:ext uri="{FF2B5EF4-FFF2-40B4-BE49-F238E27FC236}">
                  <a16:creationId xmlns:a16="http://schemas.microsoft.com/office/drawing/2014/main" id="{F27C26DA-CC88-1C6E-E072-D718D963C195}"/>
                </a:ext>
              </a:extLst>
            </p:cNvPr>
            <p:cNvSpPr/>
            <p:nvPr/>
          </p:nvSpPr>
          <p:spPr>
            <a:xfrm>
              <a:off x="7363562" y="3726057"/>
              <a:ext cx="945778" cy="645032"/>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0" name="Picture 119">
              <a:extLst>
                <a:ext uri="{FF2B5EF4-FFF2-40B4-BE49-F238E27FC236}">
                  <a16:creationId xmlns:a16="http://schemas.microsoft.com/office/drawing/2014/main" id="{0144D4CF-D450-F879-5E67-DC113D334B8D}"/>
                </a:ext>
              </a:extLst>
            </p:cNvPr>
            <p:cNvPicPr>
              <a:picLocks noChangeAspect="1"/>
            </p:cNvPicPr>
            <p:nvPr/>
          </p:nvPicPr>
          <p:blipFill>
            <a:blip r:embed="rId24"/>
            <a:stretch>
              <a:fillRect/>
            </a:stretch>
          </p:blipFill>
          <p:spPr>
            <a:xfrm>
              <a:off x="7607481" y="3728843"/>
              <a:ext cx="452348" cy="639457"/>
            </a:xfrm>
            <a:prstGeom prst="rect">
              <a:avLst/>
            </a:prstGeom>
          </p:spPr>
        </p:pic>
      </p:grpSp>
      <p:grpSp>
        <p:nvGrpSpPr>
          <p:cNvPr id="121" name="Group 120">
            <a:extLst>
              <a:ext uri="{FF2B5EF4-FFF2-40B4-BE49-F238E27FC236}">
                <a16:creationId xmlns:a16="http://schemas.microsoft.com/office/drawing/2014/main" id="{069529EE-A1F8-540C-934B-C97D47523604}"/>
              </a:ext>
            </a:extLst>
          </p:cNvPr>
          <p:cNvGrpSpPr/>
          <p:nvPr/>
        </p:nvGrpSpPr>
        <p:grpSpPr>
          <a:xfrm>
            <a:off x="1768912" y="5656889"/>
            <a:ext cx="1391016" cy="333659"/>
            <a:chOff x="10853040" y="1653389"/>
            <a:chExt cx="1097280" cy="516945"/>
          </a:xfrm>
        </p:grpSpPr>
        <p:sp>
          <p:nvSpPr>
            <p:cNvPr id="122" name="Rectangle: Rounded Corners 121">
              <a:extLst>
                <a:ext uri="{FF2B5EF4-FFF2-40B4-BE49-F238E27FC236}">
                  <a16:creationId xmlns:a16="http://schemas.microsoft.com/office/drawing/2014/main" id="{3A80C2EF-7677-69B0-2A8C-9F4CDA7E3498}"/>
                </a:ext>
              </a:extLst>
            </p:cNvPr>
            <p:cNvSpPr/>
            <p:nvPr/>
          </p:nvSpPr>
          <p:spPr>
            <a:xfrm>
              <a:off x="10853040" y="1653389"/>
              <a:ext cx="1097280" cy="516945"/>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3" name="Picture 122">
              <a:extLst>
                <a:ext uri="{FF2B5EF4-FFF2-40B4-BE49-F238E27FC236}">
                  <a16:creationId xmlns:a16="http://schemas.microsoft.com/office/drawing/2014/main" id="{B54AD377-C287-F7E6-FBD0-76739920CC6A}"/>
                </a:ext>
              </a:extLst>
            </p:cNvPr>
            <p:cNvPicPr>
              <a:picLocks noChangeAspect="1"/>
            </p:cNvPicPr>
            <p:nvPr/>
          </p:nvPicPr>
          <p:blipFill>
            <a:blip r:embed="rId25"/>
            <a:stretch>
              <a:fillRect/>
            </a:stretch>
          </p:blipFill>
          <p:spPr>
            <a:xfrm>
              <a:off x="11013157" y="1708013"/>
              <a:ext cx="760158" cy="421394"/>
            </a:xfrm>
            <a:prstGeom prst="rect">
              <a:avLst/>
            </a:prstGeom>
          </p:spPr>
        </p:pic>
      </p:grpSp>
      <p:grpSp>
        <p:nvGrpSpPr>
          <p:cNvPr id="125" name="Group 124">
            <a:extLst>
              <a:ext uri="{FF2B5EF4-FFF2-40B4-BE49-F238E27FC236}">
                <a16:creationId xmlns:a16="http://schemas.microsoft.com/office/drawing/2014/main" id="{B49D4801-087D-788B-126A-CE5C679F49C1}"/>
              </a:ext>
            </a:extLst>
          </p:cNvPr>
          <p:cNvGrpSpPr/>
          <p:nvPr/>
        </p:nvGrpSpPr>
        <p:grpSpPr>
          <a:xfrm>
            <a:off x="9150494" y="1085965"/>
            <a:ext cx="1376918" cy="320400"/>
            <a:chOff x="29853" y="3214255"/>
            <a:chExt cx="1376918" cy="400109"/>
          </a:xfrm>
        </p:grpSpPr>
        <p:sp>
          <p:nvSpPr>
            <p:cNvPr id="126" name="Rectangle: Rounded Corners 125">
              <a:extLst>
                <a:ext uri="{FF2B5EF4-FFF2-40B4-BE49-F238E27FC236}">
                  <a16:creationId xmlns:a16="http://schemas.microsoft.com/office/drawing/2014/main" id="{78B661BD-B6C4-81CC-E42D-D7474FF4A6B6}"/>
                </a:ext>
              </a:extLst>
            </p:cNvPr>
            <p:cNvSpPr/>
            <p:nvPr/>
          </p:nvSpPr>
          <p:spPr>
            <a:xfrm>
              <a:off x="29853" y="3214255"/>
              <a:ext cx="1376918" cy="40010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2" descr="App delivery at Tokyo 2020 Olympic Games with Atos Delivery Partner Micro  Focus - Atos">
              <a:extLst>
                <a:ext uri="{FF2B5EF4-FFF2-40B4-BE49-F238E27FC236}">
                  <a16:creationId xmlns:a16="http://schemas.microsoft.com/office/drawing/2014/main" id="{1EE6F4E8-A724-6747-21DA-BC3E53B3756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2501" y="3304535"/>
              <a:ext cx="886305" cy="2156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8" name="Group 127">
            <a:extLst>
              <a:ext uri="{FF2B5EF4-FFF2-40B4-BE49-F238E27FC236}">
                <a16:creationId xmlns:a16="http://schemas.microsoft.com/office/drawing/2014/main" id="{BAB20DFA-6831-80F1-4C0F-BFE2116282ED}"/>
              </a:ext>
            </a:extLst>
          </p:cNvPr>
          <p:cNvGrpSpPr/>
          <p:nvPr/>
        </p:nvGrpSpPr>
        <p:grpSpPr>
          <a:xfrm>
            <a:off x="7579965" y="5711549"/>
            <a:ext cx="1378800" cy="335670"/>
            <a:chOff x="10711449" y="2895549"/>
            <a:chExt cx="1097280" cy="541583"/>
          </a:xfrm>
        </p:grpSpPr>
        <p:sp>
          <p:nvSpPr>
            <p:cNvPr id="129" name="Rectangle: Rounded Corners 128">
              <a:extLst>
                <a:ext uri="{FF2B5EF4-FFF2-40B4-BE49-F238E27FC236}">
                  <a16:creationId xmlns:a16="http://schemas.microsoft.com/office/drawing/2014/main" id="{F076F6B8-65E3-2C4A-C4AD-58893AA805C6}"/>
                </a:ext>
              </a:extLst>
            </p:cNvPr>
            <p:cNvSpPr/>
            <p:nvPr/>
          </p:nvSpPr>
          <p:spPr>
            <a:xfrm>
              <a:off x="10711449" y="2895549"/>
              <a:ext cx="1097280" cy="516945"/>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2" name="Picture 131">
              <a:extLst>
                <a:ext uri="{FF2B5EF4-FFF2-40B4-BE49-F238E27FC236}">
                  <a16:creationId xmlns:a16="http://schemas.microsoft.com/office/drawing/2014/main" id="{60AE631C-59AA-61A5-C23C-D68436103680}"/>
                </a:ext>
              </a:extLst>
            </p:cNvPr>
            <p:cNvPicPr>
              <a:picLocks noChangeAspect="1"/>
            </p:cNvPicPr>
            <p:nvPr/>
          </p:nvPicPr>
          <p:blipFill>
            <a:blip r:embed="rId36"/>
            <a:stretch>
              <a:fillRect/>
            </a:stretch>
          </p:blipFill>
          <p:spPr>
            <a:xfrm>
              <a:off x="10877342" y="2934112"/>
              <a:ext cx="765495" cy="503020"/>
            </a:xfrm>
            <a:prstGeom prst="rect">
              <a:avLst/>
            </a:prstGeom>
          </p:spPr>
        </p:pic>
      </p:grpSp>
      <p:grpSp>
        <p:nvGrpSpPr>
          <p:cNvPr id="133" name="Group 132">
            <a:extLst>
              <a:ext uri="{FF2B5EF4-FFF2-40B4-BE49-F238E27FC236}">
                <a16:creationId xmlns:a16="http://schemas.microsoft.com/office/drawing/2014/main" id="{ECDB753B-A888-89D8-D827-4FDFEF50598B}"/>
              </a:ext>
            </a:extLst>
          </p:cNvPr>
          <p:cNvGrpSpPr/>
          <p:nvPr/>
        </p:nvGrpSpPr>
        <p:grpSpPr>
          <a:xfrm>
            <a:off x="10651401" y="5708601"/>
            <a:ext cx="1376918" cy="320400"/>
            <a:chOff x="29853" y="3214255"/>
            <a:chExt cx="1376918" cy="400109"/>
          </a:xfrm>
        </p:grpSpPr>
        <p:sp>
          <p:nvSpPr>
            <p:cNvPr id="134" name="Rectangle: Rounded Corners 133">
              <a:extLst>
                <a:ext uri="{FF2B5EF4-FFF2-40B4-BE49-F238E27FC236}">
                  <a16:creationId xmlns:a16="http://schemas.microsoft.com/office/drawing/2014/main" id="{D0FD28BC-ED22-A85F-4D6F-DD217A534C23}"/>
                </a:ext>
              </a:extLst>
            </p:cNvPr>
            <p:cNvSpPr/>
            <p:nvPr/>
          </p:nvSpPr>
          <p:spPr>
            <a:xfrm>
              <a:off x="29853" y="3214255"/>
              <a:ext cx="1376918" cy="40010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5" name="Picture 2" descr="App delivery at Tokyo 2020 Olympic Games with Atos Delivery Partner Micro  Focus - Atos">
              <a:extLst>
                <a:ext uri="{FF2B5EF4-FFF2-40B4-BE49-F238E27FC236}">
                  <a16:creationId xmlns:a16="http://schemas.microsoft.com/office/drawing/2014/main" id="{70146740-A064-0F94-C590-F0096CE7EEA4}"/>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12501" y="3304535"/>
              <a:ext cx="886305" cy="2156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8932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2D45"/>
        </a:solidFill>
        <a:effectLst/>
      </p:bgPr>
    </p:bg>
    <p:spTree>
      <p:nvGrpSpPr>
        <p:cNvPr id="1" name=""/>
        <p:cNvGrpSpPr/>
        <p:nvPr/>
      </p:nvGrpSpPr>
      <p:grpSpPr>
        <a:xfrm>
          <a:off x="0" y="0"/>
          <a:ext cx="0" cy="0"/>
          <a:chOff x="0" y="0"/>
          <a:chExt cx="0" cy="0"/>
        </a:xfrm>
      </p:grpSpPr>
      <p:pic>
        <p:nvPicPr>
          <p:cNvPr id="4" name="Picture 2" descr="Abstract blue pattern and background poster with dynamic triangle. technology Particle Mist network Cyber security Vector illustration.">
            <a:extLst>
              <a:ext uri="{FF2B5EF4-FFF2-40B4-BE49-F238E27FC236}">
                <a16:creationId xmlns:a16="http://schemas.microsoft.com/office/drawing/2014/main" id="{D1E73E48-7CDA-A1A6-864C-8A0F8DF21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0"/>
            <a:ext cx="12192000" cy="6860660"/>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Pentagon 45">
            <a:extLst>
              <a:ext uri="{FF2B5EF4-FFF2-40B4-BE49-F238E27FC236}">
                <a16:creationId xmlns:a16="http://schemas.microsoft.com/office/drawing/2014/main" id="{21D98B0F-1EA6-A940-93B6-E7566E75AAAC}"/>
              </a:ext>
            </a:extLst>
          </p:cNvPr>
          <p:cNvSpPr/>
          <p:nvPr/>
        </p:nvSpPr>
        <p:spPr>
          <a:xfrm>
            <a:off x="1937033" y="3139668"/>
            <a:ext cx="10027498" cy="540000"/>
          </a:xfrm>
          <a:prstGeom prst="homePlate">
            <a:avLst/>
          </a:prstGeom>
          <a:gradFill flip="none" rotWithShape="1">
            <a:gsLst>
              <a:gs pos="92000">
                <a:schemeClr val="bg1">
                  <a:alpha val="67000"/>
                </a:schemeClr>
              </a:gs>
              <a:gs pos="10000">
                <a:srgbClr val="1F2959">
                  <a:alpha val="0"/>
                </a:srgbClr>
              </a:gs>
              <a:gs pos="35000">
                <a:schemeClr val="bg1">
                  <a:alpha val="6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500" b="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kumimoji="0" lang="hu-HU" sz="1500" b="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lang="en-US" sz="1500" cap="small" dirty="0">
                <a:ln>
                  <a:solidFill>
                    <a:prstClr val="white"/>
                  </a:solidFill>
                </a:ln>
                <a:solidFill>
                  <a:prstClr val="white"/>
                </a:solidFill>
                <a:latin typeface="Arial" panose="020B0604020202020204" pitchFamily="34" charset="0"/>
                <a:cs typeface="Arial" panose="020B0604020202020204" pitchFamily="34" charset="0"/>
              </a:rPr>
              <a:t>Identity / Access Governance</a:t>
            </a:r>
          </a:p>
        </p:txBody>
      </p:sp>
      <p:sp>
        <p:nvSpPr>
          <p:cNvPr id="47" name="Arc 46">
            <a:extLst>
              <a:ext uri="{FF2B5EF4-FFF2-40B4-BE49-F238E27FC236}">
                <a16:creationId xmlns:a16="http://schemas.microsoft.com/office/drawing/2014/main" id="{FA7BDDA7-7D12-E239-5F01-3497E71B71EE}"/>
              </a:ext>
            </a:extLst>
          </p:cNvPr>
          <p:cNvSpPr/>
          <p:nvPr/>
        </p:nvSpPr>
        <p:spPr>
          <a:xfrm>
            <a:off x="-1630331" y="8396"/>
            <a:ext cx="3548313" cy="6858000"/>
          </a:xfrm>
          <a:prstGeom prst="arc">
            <a:avLst>
              <a:gd name="adj1" fmla="val 16636999"/>
              <a:gd name="adj2" fmla="val 4965961"/>
            </a:avLst>
          </a:prstGeom>
          <a:noFill/>
          <a:ln w="317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9" name="Arrow: Pentagon 58">
            <a:extLst>
              <a:ext uri="{FF2B5EF4-FFF2-40B4-BE49-F238E27FC236}">
                <a16:creationId xmlns:a16="http://schemas.microsoft.com/office/drawing/2014/main" id="{F0C25BDE-544F-2FC8-F6FF-371139EAFAF5}"/>
              </a:ext>
            </a:extLst>
          </p:cNvPr>
          <p:cNvSpPr/>
          <p:nvPr/>
        </p:nvSpPr>
        <p:spPr>
          <a:xfrm>
            <a:off x="969033" y="163539"/>
            <a:ext cx="10995498" cy="540000"/>
          </a:xfrm>
          <a:prstGeom prst="homePlate">
            <a:avLst/>
          </a:prstGeom>
          <a:gradFill flip="none" rotWithShape="1">
            <a:gsLst>
              <a:gs pos="10000">
                <a:srgbClr val="1F2959">
                  <a:alpha val="0"/>
                </a:srgbClr>
              </a:gs>
              <a:gs pos="100000">
                <a:schemeClr val="bg1">
                  <a:alpha val="67000"/>
                </a:schemeClr>
              </a:gs>
              <a:gs pos="33000">
                <a:schemeClr val="bg1">
                  <a:alpha val="67000"/>
                </a:schemeClr>
              </a:gs>
            </a:gsLst>
            <a:lin ang="0" scaled="1"/>
            <a:tileRect/>
          </a:gradFill>
          <a:ln w="28575">
            <a:noFill/>
            <a:extLst>
              <a:ext uri="{C807C97D-BFC1-408E-A445-0C87EB9F89A2}">
                <ask:lineSketchStyleProps xmlns:ask="http://schemas.microsoft.com/office/drawing/2018/sketchyshapes" sd="1219033472">
                  <a:custGeom>
                    <a:avLst/>
                    <a:gdLst>
                      <a:gd name="connsiteX0" fmla="*/ 0 w 10995498"/>
                      <a:gd name="connsiteY0" fmla="*/ 0 h 540000"/>
                      <a:gd name="connsiteX1" fmla="*/ 455834 w 10995498"/>
                      <a:gd name="connsiteY1" fmla="*/ 0 h 540000"/>
                      <a:gd name="connsiteX2" fmla="*/ 1018922 w 10995498"/>
                      <a:gd name="connsiteY2" fmla="*/ 0 h 540000"/>
                      <a:gd name="connsiteX3" fmla="*/ 1689266 w 10995498"/>
                      <a:gd name="connsiteY3" fmla="*/ 0 h 540000"/>
                      <a:gd name="connsiteX4" fmla="*/ 2145100 w 10995498"/>
                      <a:gd name="connsiteY4" fmla="*/ 0 h 540000"/>
                      <a:gd name="connsiteX5" fmla="*/ 3029953 w 10995498"/>
                      <a:gd name="connsiteY5" fmla="*/ 0 h 540000"/>
                      <a:gd name="connsiteX6" fmla="*/ 3700297 w 10995498"/>
                      <a:gd name="connsiteY6" fmla="*/ 0 h 540000"/>
                      <a:gd name="connsiteX7" fmla="*/ 4585150 w 10995498"/>
                      <a:gd name="connsiteY7" fmla="*/ 0 h 540000"/>
                      <a:gd name="connsiteX8" fmla="*/ 5362749 w 10995498"/>
                      <a:gd name="connsiteY8" fmla="*/ 0 h 540000"/>
                      <a:gd name="connsiteX9" fmla="*/ 5925838 w 10995498"/>
                      <a:gd name="connsiteY9" fmla="*/ 0 h 540000"/>
                      <a:gd name="connsiteX10" fmla="*/ 6703436 w 10995498"/>
                      <a:gd name="connsiteY10" fmla="*/ 0 h 540000"/>
                      <a:gd name="connsiteX11" fmla="*/ 7159270 w 10995498"/>
                      <a:gd name="connsiteY11" fmla="*/ 0 h 540000"/>
                      <a:gd name="connsiteX12" fmla="*/ 7829614 w 10995498"/>
                      <a:gd name="connsiteY12" fmla="*/ 0 h 540000"/>
                      <a:gd name="connsiteX13" fmla="*/ 8178192 w 10995498"/>
                      <a:gd name="connsiteY13" fmla="*/ 0 h 540000"/>
                      <a:gd name="connsiteX14" fmla="*/ 9063046 w 10995498"/>
                      <a:gd name="connsiteY14" fmla="*/ 0 h 540000"/>
                      <a:gd name="connsiteX15" fmla="*/ 9733389 w 10995498"/>
                      <a:gd name="connsiteY15" fmla="*/ 0 h 540000"/>
                      <a:gd name="connsiteX16" fmla="*/ 10725498 w 10995498"/>
                      <a:gd name="connsiteY16" fmla="*/ 0 h 540000"/>
                      <a:gd name="connsiteX17" fmla="*/ 10995498 w 10995498"/>
                      <a:gd name="connsiteY17" fmla="*/ 270000 h 540000"/>
                      <a:gd name="connsiteX18" fmla="*/ 10725498 w 10995498"/>
                      <a:gd name="connsiteY18" fmla="*/ 540000 h 540000"/>
                      <a:gd name="connsiteX19" fmla="*/ 10055154 w 10995498"/>
                      <a:gd name="connsiteY19" fmla="*/ 540000 h 540000"/>
                      <a:gd name="connsiteX20" fmla="*/ 9277556 w 10995498"/>
                      <a:gd name="connsiteY20" fmla="*/ 540000 h 540000"/>
                      <a:gd name="connsiteX21" fmla="*/ 8392702 w 10995498"/>
                      <a:gd name="connsiteY21" fmla="*/ 540000 h 540000"/>
                      <a:gd name="connsiteX22" fmla="*/ 7615104 w 10995498"/>
                      <a:gd name="connsiteY22" fmla="*/ 540000 h 540000"/>
                      <a:gd name="connsiteX23" fmla="*/ 7159270 w 10995498"/>
                      <a:gd name="connsiteY23" fmla="*/ 540000 h 540000"/>
                      <a:gd name="connsiteX24" fmla="*/ 6381671 w 10995498"/>
                      <a:gd name="connsiteY24" fmla="*/ 540000 h 540000"/>
                      <a:gd name="connsiteX25" fmla="*/ 5818583 w 10995498"/>
                      <a:gd name="connsiteY25" fmla="*/ 540000 h 540000"/>
                      <a:gd name="connsiteX26" fmla="*/ 5362749 w 10995498"/>
                      <a:gd name="connsiteY26" fmla="*/ 540000 h 540000"/>
                      <a:gd name="connsiteX27" fmla="*/ 5014170 w 10995498"/>
                      <a:gd name="connsiteY27" fmla="*/ 540000 h 540000"/>
                      <a:gd name="connsiteX28" fmla="*/ 4558337 w 10995498"/>
                      <a:gd name="connsiteY28" fmla="*/ 540000 h 540000"/>
                      <a:gd name="connsiteX29" fmla="*/ 4102503 w 10995498"/>
                      <a:gd name="connsiteY29" fmla="*/ 540000 h 540000"/>
                      <a:gd name="connsiteX30" fmla="*/ 3432159 w 10995498"/>
                      <a:gd name="connsiteY30" fmla="*/ 540000 h 540000"/>
                      <a:gd name="connsiteX31" fmla="*/ 2761816 w 10995498"/>
                      <a:gd name="connsiteY31" fmla="*/ 540000 h 540000"/>
                      <a:gd name="connsiteX32" fmla="*/ 2198727 w 10995498"/>
                      <a:gd name="connsiteY32" fmla="*/ 540000 h 540000"/>
                      <a:gd name="connsiteX33" fmla="*/ 1313874 w 10995498"/>
                      <a:gd name="connsiteY33" fmla="*/ 540000 h 540000"/>
                      <a:gd name="connsiteX34" fmla="*/ 858040 w 10995498"/>
                      <a:gd name="connsiteY34" fmla="*/ 540000 h 540000"/>
                      <a:gd name="connsiteX35" fmla="*/ 0 w 10995498"/>
                      <a:gd name="connsiteY35" fmla="*/ 540000 h 540000"/>
                      <a:gd name="connsiteX36" fmla="*/ 0 w 10995498"/>
                      <a:gd name="connsiteY3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95498" h="540000" fill="none" extrusionOk="0">
                        <a:moveTo>
                          <a:pt x="0" y="0"/>
                        </a:moveTo>
                        <a:cubicBezTo>
                          <a:pt x="149418" y="-5500"/>
                          <a:pt x="327119" y="-13094"/>
                          <a:pt x="455834" y="0"/>
                        </a:cubicBezTo>
                        <a:cubicBezTo>
                          <a:pt x="584549" y="13094"/>
                          <a:pt x="769278" y="-8992"/>
                          <a:pt x="1018922" y="0"/>
                        </a:cubicBezTo>
                        <a:cubicBezTo>
                          <a:pt x="1268566" y="8992"/>
                          <a:pt x="1380486" y="-3196"/>
                          <a:pt x="1689266" y="0"/>
                        </a:cubicBezTo>
                        <a:cubicBezTo>
                          <a:pt x="1998046" y="3196"/>
                          <a:pt x="1957600" y="2339"/>
                          <a:pt x="2145100" y="0"/>
                        </a:cubicBezTo>
                        <a:cubicBezTo>
                          <a:pt x="2332600" y="-2339"/>
                          <a:pt x="2671676" y="-17992"/>
                          <a:pt x="3029953" y="0"/>
                        </a:cubicBezTo>
                        <a:cubicBezTo>
                          <a:pt x="3388230" y="17992"/>
                          <a:pt x="3524715" y="4052"/>
                          <a:pt x="3700297" y="0"/>
                        </a:cubicBezTo>
                        <a:cubicBezTo>
                          <a:pt x="3875879" y="-4052"/>
                          <a:pt x="4315695" y="-7526"/>
                          <a:pt x="4585150" y="0"/>
                        </a:cubicBezTo>
                        <a:cubicBezTo>
                          <a:pt x="4854605" y="7526"/>
                          <a:pt x="5135326" y="2953"/>
                          <a:pt x="5362749" y="0"/>
                        </a:cubicBezTo>
                        <a:cubicBezTo>
                          <a:pt x="5590172" y="-2953"/>
                          <a:pt x="5698202" y="-26095"/>
                          <a:pt x="5925838" y="0"/>
                        </a:cubicBezTo>
                        <a:cubicBezTo>
                          <a:pt x="6153474" y="26095"/>
                          <a:pt x="6524619" y="-29371"/>
                          <a:pt x="6703436" y="0"/>
                        </a:cubicBezTo>
                        <a:cubicBezTo>
                          <a:pt x="6882253" y="29371"/>
                          <a:pt x="6939207" y="-16643"/>
                          <a:pt x="7159270" y="0"/>
                        </a:cubicBezTo>
                        <a:cubicBezTo>
                          <a:pt x="7379333" y="16643"/>
                          <a:pt x="7621781" y="8152"/>
                          <a:pt x="7829614" y="0"/>
                        </a:cubicBezTo>
                        <a:cubicBezTo>
                          <a:pt x="8037447" y="-8152"/>
                          <a:pt x="8025660" y="-12497"/>
                          <a:pt x="8178192" y="0"/>
                        </a:cubicBezTo>
                        <a:cubicBezTo>
                          <a:pt x="8330724" y="12497"/>
                          <a:pt x="8690439" y="11662"/>
                          <a:pt x="9063046" y="0"/>
                        </a:cubicBezTo>
                        <a:cubicBezTo>
                          <a:pt x="9435653" y="-11662"/>
                          <a:pt x="9466575" y="-23270"/>
                          <a:pt x="9733389" y="0"/>
                        </a:cubicBezTo>
                        <a:cubicBezTo>
                          <a:pt x="10000203" y="23270"/>
                          <a:pt x="10391761" y="37257"/>
                          <a:pt x="10725498" y="0"/>
                        </a:cubicBezTo>
                        <a:cubicBezTo>
                          <a:pt x="10842640" y="136287"/>
                          <a:pt x="10937825" y="191661"/>
                          <a:pt x="10995498" y="270000"/>
                        </a:cubicBezTo>
                        <a:cubicBezTo>
                          <a:pt x="10873124" y="411832"/>
                          <a:pt x="10779055" y="462179"/>
                          <a:pt x="10725498" y="540000"/>
                        </a:cubicBezTo>
                        <a:cubicBezTo>
                          <a:pt x="10429362" y="518978"/>
                          <a:pt x="10307193" y="518993"/>
                          <a:pt x="10055154" y="540000"/>
                        </a:cubicBezTo>
                        <a:cubicBezTo>
                          <a:pt x="9803115" y="561007"/>
                          <a:pt x="9563331" y="539978"/>
                          <a:pt x="9277556" y="540000"/>
                        </a:cubicBezTo>
                        <a:cubicBezTo>
                          <a:pt x="8991781" y="540022"/>
                          <a:pt x="8821000" y="571187"/>
                          <a:pt x="8392702" y="540000"/>
                        </a:cubicBezTo>
                        <a:cubicBezTo>
                          <a:pt x="7964404" y="508813"/>
                          <a:pt x="7908759" y="501497"/>
                          <a:pt x="7615104" y="540000"/>
                        </a:cubicBezTo>
                        <a:cubicBezTo>
                          <a:pt x="7321449" y="578503"/>
                          <a:pt x="7317500" y="533841"/>
                          <a:pt x="7159270" y="540000"/>
                        </a:cubicBezTo>
                        <a:cubicBezTo>
                          <a:pt x="7001040" y="546159"/>
                          <a:pt x="6762716" y="558964"/>
                          <a:pt x="6381671" y="540000"/>
                        </a:cubicBezTo>
                        <a:cubicBezTo>
                          <a:pt x="6000626" y="521036"/>
                          <a:pt x="5984473" y="542937"/>
                          <a:pt x="5818583" y="540000"/>
                        </a:cubicBezTo>
                        <a:cubicBezTo>
                          <a:pt x="5652693" y="537063"/>
                          <a:pt x="5582275" y="518312"/>
                          <a:pt x="5362749" y="540000"/>
                        </a:cubicBezTo>
                        <a:cubicBezTo>
                          <a:pt x="5143223" y="561688"/>
                          <a:pt x="5158879" y="541071"/>
                          <a:pt x="5014170" y="540000"/>
                        </a:cubicBezTo>
                        <a:cubicBezTo>
                          <a:pt x="4869461" y="538929"/>
                          <a:pt x="4658395" y="537003"/>
                          <a:pt x="4558337" y="540000"/>
                        </a:cubicBezTo>
                        <a:cubicBezTo>
                          <a:pt x="4458279" y="542997"/>
                          <a:pt x="4319732" y="534198"/>
                          <a:pt x="4102503" y="540000"/>
                        </a:cubicBezTo>
                        <a:cubicBezTo>
                          <a:pt x="3885274" y="545802"/>
                          <a:pt x="3724348" y="542044"/>
                          <a:pt x="3432159" y="540000"/>
                        </a:cubicBezTo>
                        <a:cubicBezTo>
                          <a:pt x="3139970" y="537956"/>
                          <a:pt x="2987605" y="571953"/>
                          <a:pt x="2761816" y="540000"/>
                        </a:cubicBezTo>
                        <a:cubicBezTo>
                          <a:pt x="2536027" y="508047"/>
                          <a:pt x="2450032" y="513144"/>
                          <a:pt x="2198727" y="540000"/>
                        </a:cubicBezTo>
                        <a:cubicBezTo>
                          <a:pt x="1947422" y="566856"/>
                          <a:pt x="1615503" y="498570"/>
                          <a:pt x="1313874" y="540000"/>
                        </a:cubicBezTo>
                        <a:cubicBezTo>
                          <a:pt x="1012245" y="581430"/>
                          <a:pt x="980216" y="557827"/>
                          <a:pt x="858040" y="540000"/>
                        </a:cubicBezTo>
                        <a:cubicBezTo>
                          <a:pt x="735864" y="522173"/>
                          <a:pt x="293279" y="540687"/>
                          <a:pt x="0" y="540000"/>
                        </a:cubicBezTo>
                        <a:cubicBezTo>
                          <a:pt x="-38" y="417399"/>
                          <a:pt x="4819" y="169169"/>
                          <a:pt x="0" y="0"/>
                        </a:cubicBezTo>
                        <a:close/>
                      </a:path>
                      <a:path w="10995498" h="540000" stroke="0" extrusionOk="0">
                        <a:moveTo>
                          <a:pt x="0" y="0"/>
                        </a:moveTo>
                        <a:cubicBezTo>
                          <a:pt x="161271" y="392"/>
                          <a:pt x="300190" y="-460"/>
                          <a:pt x="563089" y="0"/>
                        </a:cubicBezTo>
                        <a:cubicBezTo>
                          <a:pt x="825988" y="460"/>
                          <a:pt x="787686" y="-12308"/>
                          <a:pt x="911667" y="0"/>
                        </a:cubicBezTo>
                        <a:cubicBezTo>
                          <a:pt x="1035648" y="12308"/>
                          <a:pt x="1443279" y="-3164"/>
                          <a:pt x="1796521" y="0"/>
                        </a:cubicBezTo>
                        <a:cubicBezTo>
                          <a:pt x="2149763" y="3164"/>
                          <a:pt x="2213472" y="19276"/>
                          <a:pt x="2359610" y="0"/>
                        </a:cubicBezTo>
                        <a:cubicBezTo>
                          <a:pt x="2505748" y="-19276"/>
                          <a:pt x="2683614" y="15167"/>
                          <a:pt x="2922698" y="0"/>
                        </a:cubicBezTo>
                        <a:cubicBezTo>
                          <a:pt x="3161782" y="-15167"/>
                          <a:pt x="3423015" y="-28511"/>
                          <a:pt x="3807552" y="0"/>
                        </a:cubicBezTo>
                        <a:cubicBezTo>
                          <a:pt x="4192089" y="28511"/>
                          <a:pt x="4095621" y="3822"/>
                          <a:pt x="4263385" y="0"/>
                        </a:cubicBezTo>
                        <a:cubicBezTo>
                          <a:pt x="4431149" y="-3822"/>
                          <a:pt x="4794857" y="-18365"/>
                          <a:pt x="5148239" y="0"/>
                        </a:cubicBezTo>
                        <a:cubicBezTo>
                          <a:pt x="5501621" y="18365"/>
                          <a:pt x="5795785" y="5809"/>
                          <a:pt x="6033093" y="0"/>
                        </a:cubicBezTo>
                        <a:cubicBezTo>
                          <a:pt x="6270401" y="-5809"/>
                          <a:pt x="6477555" y="23289"/>
                          <a:pt x="6703436" y="0"/>
                        </a:cubicBezTo>
                        <a:cubicBezTo>
                          <a:pt x="6929317" y="-23289"/>
                          <a:pt x="7215256" y="5592"/>
                          <a:pt x="7588290" y="0"/>
                        </a:cubicBezTo>
                        <a:cubicBezTo>
                          <a:pt x="7961324" y="-5592"/>
                          <a:pt x="8036675" y="1712"/>
                          <a:pt x="8151378" y="0"/>
                        </a:cubicBezTo>
                        <a:cubicBezTo>
                          <a:pt x="8266081" y="-1712"/>
                          <a:pt x="8481293" y="27174"/>
                          <a:pt x="8714467" y="0"/>
                        </a:cubicBezTo>
                        <a:cubicBezTo>
                          <a:pt x="8947641" y="-27174"/>
                          <a:pt x="9130577" y="37053"/>
                          <a:pt x="9492066" y="0"/>
                        </a:cubicBezTo>
                        <a:cubicBezTo>
                          <a:pt x="9853555" y="-37053"/>
                          <a:pt x="9876979" y="3980"/>
                          <a:pt x="10055154" y="0"/>
                        </a:cubicBezTo>
                        <a:cubicBezTo>
                          <a:pt x="10233329" y="-3980"/>
                          <a:pt x="10421671" y="23547"/>
                          <a:pt x="10725498" y="0"/>
                        </a:cubicBezTo>
                        <a:cubicBezTo>
                          <a:pt x="10816827" y="105804"/>
                          <a:pt x="10907138" y="155602"/>
                          <a:pt x="10995498" y="270000"/>
                        </a:cubicBezTo>
                        <a:cubicBezTo>
                          <a:pt x="10932157" y="354616"/>
                          <a:pt x="10834845" y="452687"/>
                          <a:pt x="10725498" y="540000"/>
                        </a:cubicBezTo>
                        <a:cubicBezTo>
                          <a:pt x="10578022" y="528430"/>
                          <a:pt x="10538181" y="536121"/>
                          <a:pt x="10376919" y="540000"/>
                        </a:cubicBezTo>
                        <a:cubicBezTo>
                          <a:pt x="10215657" y="543879"/>
                          <a:pt x="10047886" y="540043"/>
                          <a:pt x="9921086" y="540000"/>
                        </a:cubicBezTo>
                        <a:cubicBezTo>
                          <a:pt x="9794286" y="539957"/>
                          <a:pt x="9552808" y="529411"/>
                          <a:pt x="9357997" y="540000"/>
                        </a:cubicBezTo>
                        <a:cubicBezTo>
                          <a:pt x="9163186" y="550589"/>
                          <a:pt x="8673170" y="577145"/>
                          <a:pt x="8473143" y="540000"/>
                        </a:cubicBezTo>
                        <a:cubicBezTo>
                          <a:pt x="8273116" y="502855"/>
                          <a:pt x="8056971" y="568914"/>
                          <a:pt x="7802800" y="540000"/>
                        </a:cubicBezTo>
                        <a:cubicBezTo>
                          <a:pt x="7548629" y="511086"/>
                          <a:pt x="7376642" y="559052"/>
                          <a:pt x="7239711" y="540000"/>
                        </a:cubicBezTo>
                        <a:cubicBezTo>
                          <a:pt x="7102780" y="520948"/>
                          <a:pt x="7022300" y="532339"/>
                          <a:pt x="6891132" y="540000"/>
                        </a:cubicBezTo>
                        <a:cubicBezTo>
                          <a:pt x="6759964" y="547661"/>
                          <a:pt x="6702482" y="533161"/>
                          <a:pt x="6542554" y="540000"/>
                        </a:cubicBezTo>
                        <a:cubicBezTo>
                          <a:pt x="6382626" y="546839"/>
                          <a:pt x="5950924" y="525550"/>
                          <a:pt x="5764955" y="540000"/>
                        </a:cubicBezTo>
                        <a:cubicBezTo>
                          <a:pt x="5578986" y="554450"/>
                          <a:pt x="5513633" y="561698"/>
                          <a:pt x="5309122" y="540000"/>
                        </a:cubicBezTo>
                        <a:cubicBezTo>
                          <a:pt x="5104611" y="518302"/>
                          <a:pt x="4827172" y="553748"/>
                          <a:pt x="4424268" y="540000"/>
                        </a:cubicBezTo>
                        <a:cubicBezTo>
                          <a:pt x="4021364" y="526252"/>
                          <a:pt x="4011685" y="552640"/>
                          <a:pt x="3861179" y="540000"/>
                        </a:cubicBezTo>
                        <a:cubicBezTo>
                          <a:pt x="3710673" y="527360"/>
                          <a:pt x="3594935" y="531308"/>
                          <a:pt x="3512601" y="540000"/>
                        </a:cubicBezTo>
                        <a:cubicBezTo>
                          <a:pt x="3430267" y="548692"/>
                          <a:pt x="2906997" y="535325"/>
                          <a:pt x="2735002" y="540000"/>
                        </a:cubicBezTo>
                        <a:cubicBezTo>
                          <a:pt x="2563007" y="544675"/>
                          <a:pt x="2390859" y="539491"/>
                          <a:pt x="2279168" y="540000"/>
                        </a:cubicBezTo>
                        <a:cubicBezTo>
                          <a:pt x="2167477" y="540509"/>
                          <a:pt x="1882723" y="554216"/>
                          <a:pt x="1501570" y="540000"/>
                        </a:cubicBezTo>
                        <a:cubicBezTo>
                          <a:pt x="1120417" y="525784"/>
                          <a:pt x="1025154" y="550544"/>
                          <a:pt x="616716" y="540000"/>
                        </a:cubicBezTo>
                        <a:cubicBezTo>
                          <a:pt x="208278" y="529456"/>
                          <a:pt x="279694" y="539324"/>
                          <a:pt x="0" y="540000"/>
                        </a:cubicBezTo>
                        <a:cubicBezTo>
                          <a:pt x="4456" y="316823"/>
                          <a:pt x="-6810" y="25179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150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kumimoji="0" lang="hu-HU" sz="150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lang="en-US" sz="1500" cap="small" dirty="0">
                <a:ln>
                  <a:solidFill>
                    <a:prstClr val="white"/>
                  </a:solidFill>
                </a:ln>
                <a:solidFill>
                  <a:prstClr val="white"/>
                </a:solidFill>
                <a:latin typeface="Arial" panose="020B0604020202020204" pitchFamily="34" charset="0"/>
                <a:cs typeface="Arial" panose="020B0604020202020204" pitchFamily="34" charset="0"/>
              </a:rPr>
              <a:t>Infrastructure</a:t>
            </a:r>
            <a:endParaRPr kumimoji="0" lang="en-US" sz="150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Oval 59">
            <a:extLst>
              <a:ext uri="{FF2B5EF4-FFF2-40B4-BE49-F238E27FC236}">
                <a16:creationId xmlns:a16="http://schemas.microsoft.com/office/drawing/2014/main" id="{1FCA00E5-43F4-8335-AF0B-2883AB8F0DAE}"/>
              </a:ext>
            </a:extLst>
          </p:cNvPr>
          <p:cNvSpPr/>
          <p:nvPr/>
        </p:nvSpPr>
        <p:spPr>
          <a:xfrm>
            <a:off x="684758" y="91539"/>
            <a:ext cx="684000" cy="684000"/>
          </a:xfrm>
          <a:prstGeom prst="ellipse">
            <a:avLst/>
          </a:prstGeom>
          <a:solidFill>
            <a:srgbClr val="06090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1" name="Arrow: Pentagon 60">
            <a:extLst>
              <a:ext uri="{FF2B5EF4-FFF2-40B4-BE49-F238E27FC236}">
                <a16:creationId xmlns:a16="http://schemas.microsoft.com/office/drawing/2014/main" id="{BC8A77AE-8C20-5AE6-AEDC-7CEC0B53D5D2}"/>
              </a:ext>
            </a:extLst>
          </p:cNvPr>
          <p:cNvSpPr/>
          <p:nvPr/>
        </p:nvSpPr>
        <p:spPr>
          <a:xfrm>
            <a:off x="1661487" y="1155582"/>
            <a:ext cx="10303044" cy="540000"/>
          </a:xfrm>
          <a:prstGeom prst="homePlate">
            <a:avLst/>
          </a:prstGeom>
          <a:gradFill flip="none" rotWithShape="1">
            <a:gsLst>
              <a:gs pos="92000">
                <a:srgbClr val="FFFFFF">
                  <a:alpha val="67000"/>
                </a:srgbClr>
              </a:gs>
              <a:gs pos="10000">
                <a:srgbClr val="1F2959">
                  <a:alpha val="0"/>
                </a:srgbClr>
              </a:gs>
              <a:gs pos="33000">
                <a:schemeClr val="bg1">
                  <a:alpha val="67000"/>
                </a:schemeClr>
              </a:gs>
            </a:gsLst>
            <a:lin ang="0" scaled="1"/>
            <a:tileRect/>
          </a:gradFill>
          <a:ln w="28575">
            <a:noFill/>
            <a:extLst>
              <a:ext uri="{C807C97D-BFC1-408E-A445-0C87EB9F89A2}">
                <ask:lineSketchStyleProps xmlns:ask="http://schemas.microsoft.com/office/drawing/2018/sketchyshapes" sd="1219033472">
                  <a:custGeom>
                    <a:avLst/>
                    <a:gdLst>
                      <a:gd name="connsiteX0" fmla="*/ 0 w 10303044"/>
                      <a:gd name="connsiteY0" fmla="*/ 0 h 540000"/>
                      <a:gd name="connsiteX1" fmla="*/ 468209 w 10303044"/>
                      <a:gd name="connsiteY1" fmla="*/ 0 h 540000"/>
                      <a:gd name="connsiteX2" fmla="*/ 836087 w 10303044"/>
                      <a:gd name="connsiteY2" fmla="*/ 0 h 540000"/>
                      <a:gd name="connsiteX3" fmla="*/ 1304296 w 10303044"/>
                      <a:gd name="connsiteY3" fmla="*/ 0 h 540000"/>
                      <a:gd name="connsiteX4" fmla="*/ 1872835 w 10303044"/>
                      <a:gd name="connsiteY4" fmla="*/ 0 h 540000"/>
                      <a:gd name="connsiteX5" fmla="*/ 2541704 w 10303044"/>
                      <a:gd name="connsiteY5" fmla="*/ 0 h 540000"/>
                      <a:gd name="connsiteX6" fmla="*/ 3009913 w 10303044"/>
                      <a:gd name="connsiteY6" fmla="*/ 0 h 540000"/>
                      <a:gd name="connsiteX7" fmla="*/ 3879444 w 10303044"/>
                      <a:gd name="connsiteY7" fmla="*/ 0 h 540000"/>
                      <a:gd name="connsiteX8" fmla="*/ 4548313 w 10303044"/>
                      <a:gd name="connsiteY8" fmla="*/ 0 h 540000"/>
                      <a:gd name="connsiteX9" fmla="*/ 5417844 w 10303044"/>
                      <a:gd name="connsiteY9" fmla="*/ 0 h 540000"/>
                      <a:gd name="connsiteX10" fmla="*/ 6187044 w 10303044"/>
                      <a:gd name="connsiteY10" fmla="*/ 0 h 540000"/>
                      <a:gd name="connsiteX11" fmla="*/ 6755583 w 10303044"/>
                      <a:gd name="connsiteY11" fmla="*/ 0 h 540000"/>
                      <a:gd name="connsiteX12" fmla="*/ 7524783 w 10303044"/>
                      <a:gd name="connsiteY12" fmla="*/ 0 h 540000"/>
                      <a:gd name="connsiteX13" fmla="*/ 7992992 w 10303044"/>
                      <a:gd name="connsiteY13" fmla="*/ 0 h 540000"/>
                      <a:gd name="connsiteX14" fmla="*/ 8661861 w 10303044"/>
                      <a:gd name="connsiteY14" fmla="*/ 0 h 540000"/>
                      <a:gd name="connsiteX15" fmla="*/ 9029740 w 10303044"/>
                      <a:gd name="connsiteY15" fmla="*/ 0 h 540000"/>
                      <a:gd name="connsiteX16" fmla="*/ 10033044 w 10303044"/>
                      <a:gd name="connsiteY16" fmla="*/ 0 h 540000"/>
                      <a:gd name="connsiteX17" fmla="*/ 10303044 w 10303044"/>
                      <a:gd name="connsiteY17" fmla="*/ 270000 h 540000"/>
                      <a:gd name="connsiteX18" fmla="*/ 10033044 w 10303044"/>
                      <a:gd name="connsiteY18" fmla="*/ 540000 h 540000"/>
                      <a:gd name="connsiteX19" fmla="*/ 9263844 w 10303044"/>
                      <a:gd name="connsiteY19" fmla="*/ 540000 h 540000"/>
                      <a:gd name="connsiteX20" fmla="*/ 8494644 w 10303044"/>
                      <a:gd name="connsiteY20" fmla="*/ 540000 h 540000"/>
                      <a:gd name="connsiteX21" fmla="*/ 7625113 w 10303044"/>
                      <a:gd name="connsiteY21" fmla="*/ 540000 h 540000"/>
                      <a:gd name="connsiteX22" fmla="*/ 6855913 w 10303044"/>
                      <a:gd name="connsiteY22" fmla="*/ 540000 h 540000"/>
                      <a:gd name="connsiteX23" fmla="*/ 5986383 w 10303044"/>
                      <a:gd name="connsiteY23" fmla="*/ 540000 h 540000"/>
                      <a:gd name="connsiteX24" fmla="*/ 5217183 w 10303044"/>
                      <a:gd name="connsiteY24" fmla="*/ 540000 h 540000"/>
                      <a:gd name="connsiteX25" fmla="*/ 4748974 w 10303044"/>
                      <a:gd name="connsiteY25" fmla="*/ 540000 h 540000"/>
                      <a:gd name="connsiteX26" fmla="*/ 3979774 w 10303044"/>
                      <a:gd name="connsiteY26" fmla="*/ 540000 h 540000"/>
                      <a:gd name="connsiteX27" fmla="*/ 3411235 w 10303044"/>
                      <a:gd name="connsiteY27" fmla="*/ 540000 h 540000"/>
                      <a:gd name="connsiteX28" fmla="*/ 2943026 w 10303044"/>
                      <a:gd name="connsiteY28" fmla="*/ 540000 h 540000"/>
                      <a:gd name="connsiteX29" fmla="*/ 2575148 w 10303044"/>
                      <a:gd name="connsiteY29" fmla="*/ 540000 h 540000"/>
                      <a:gd name="connsiteX30" fmla="*/ 2106939 w 10303044"/>
                      <a:gd name="connsiteY30" fmla="*/ 540000 h 540000"/>
                      <a:gd name="connsiteX31" fmla="*/ 1638731 w 10303044"/>
                      <a:gd name="connsiteY31" fmla="*/ 540000 h 540000"/>
                      <a:gd name="connsiteX32" fmla="*/ 969861 w 10303044"/>
                      <a:gd name="connsiteY32" fmla="*/ 540000 h 540000"/>
                      <a:gd name="connsiteX33" fmla="*/ 0 w 10303044"/>
                      <a:gd name="connsiteY33" fmla="*/ 540000 h 540000"/>
                      <a:gd name="connsiteX34" fmla="*/ 0 w 10303044"/>
                      <a:gd name="connsiteY34"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303044" h="540000" fill="none" extrusionOk="0">
                        <a:moveTo>
                          <a:pt x="0" y="0"/>
                        </a:moveTo>
                        <a:cubicBezTo>
                          <a:pt x="159874" y="1969"/>
                          <a:pt x="244182" y="-1463"/>
                          <a:pt x="468209" y="0"/>
                        </a:cubicBezTo>
                        <a:cubicBezTo>
                          <a:pt x="692236" y="1463"/>
                          <a:pt x="667433" y="2676"/>
                          <a:pt x="836087" y="0"/>
                        </a:cubicBezTo>
                        <a:cubicBezTo>
                          <a:pt x="1004741" y="-2676"/>
                          <a:pt x="1171835" y="-15816"/>
                          <a:pt x="1304296" y="0"/>
                        </a:cubicBezTo>
                        <a:cubicBezTo>
                          <a:pt x="1436757" y="15816"/>
                          <a:pt x="1702840" y="17320"/>
                          <a:pt x="1872835" y="0"/>
                        </a:cubicBezTo>
                        <a:cubicBezTo>
                          <a:pt x="2042830" y="-17320"/>
                          <a:pt x="2377265" y="-20882"/>
                          <a:pt x="2541704" y="0"/>
                        </a:cubicBezTo>
                        <a:cubicBezTo>
                          <a:pt x="2706143" y="20882"/>
                          <a:pt x="2860683" y="13167"/>
                          <a:pt x="3009913" y="0"/>
                        </a:cubicBezTo>
                        <a:cubicBezTo>
                          <a:pt x="3159143" y="-13167"/>
                          <a:pt x="3687653" y="35327"/>
                          <a:pt x="3879444" y="0"/>
                        </a:cubicBezTo>
                        <a:cubicBezTo>
                          <a:pt x="4071235" y="-35327"/>
                          <a:pt x="4311156" y="-28844"/>
                          <a:pt x="4548313" y="0"/>
                        </a:cubicBezTo>
                        <a:cubicBezTo>
                          <a:pt x="4785470" y="28844"/>
                          <a:pt x="5146753" y="30280"/>
                          <a:pt x="5417844" y="0"/>
                        </a:cubicBezTo>
                        <a:cubicBezTo>
                          <a:pt x="5688935" y="-30280"/>
                          <a:pt x="5851123" y="26097"/>
                          <a:pt x="6187044" y="0"/>
                        </a:cubicBezTo>
                        <a:cubicBezTo>
                          <a:pt x="6522965" y="-26097"/>
                          <a:pt x="6576865" y="-24051"/>
                          <a:pt x="6755583" y="0"/>
                        </a:cubicBezTo>
                        <a:cubicBezTo>
                          <a:pt x="6934301" y="24051"/>
                          <a:pt x="7360610" y="-16660"/>
                          <a:pt x="7524783" y="0"/>
                        </a:cubicBezTo>
                        <a:cubicBezTo>
                          <a:pt x="7688956" y="16660"/>
                          <a:pt x="7897585" y="22570"/>
                          <a:pt x="7992992" y="0"/>
                        </a:cubicBezTo>
                        <a:cubicBezTo>
                          <a:pt x="8088399" y="-22570"/>
                          <a:pt x="8360827" y="-5438"/>
                          <a:pt x="8661861" y="0"/>
                        </a:cubicBezTo>
                        <a:cubicBezTo>
                          <a:pt x="8962895" y="5438"/>
                          <a:pt x="8923964" y="1583"/>
                          <a:pt x="9029740" y="0"/>
                        </a:cubicBezTo>
                        <a:cubicBezTo>
                          <a:pt x="9135516" y="-1583"/>
                          <a:pt x="9610769" y="-5510"/>
                          <a:pt x="10033044" y="0"/>
                        </a:cubicBezTo>
                        <a:cubicBezTo>
                          <a:pt x="10113689" y="90618"/>
                          <a:pt x="10224329" y="167570"/>
                          <a:pt x="10303044" y="270000"/>
                        </a:cubicBezTo>
                        <a:cubicBezTo>
                          <a:pt x="10171163" y="379016"/>
                          <a:pt x="10137196" y="427608"/>
                          <a:pt x="10033044" y="540000"/>
                        </a:cubicBezTo>
                        <a:cubicBezTo>
                          <a:pt x="9660369" y="554487"/>
                          <a:pt x="9551833" y="557983"/>
                          <a:pt x="9263844" y="540000"/>
                        </a:cubicBezTo>
                        <a:cubicBezTo>
                          <a:pt x="8975855" y="522017"/>
                          <a:pt x="8822932" y="503859"/>
                          <a:pt x="8494644" y="540000"/>
                        </a:cubicBezTo>
                        <a:cubicBezTo>
                          <a:pt x="8166356" y="576141"/>
                          <a:pt x="7978199" y="524696"/>
                          <a:pt x="7625113" y="540000"/>
                        </a:cubicBezTo>
                        <a:cubicBezTo>
                          <a:pt x="7272027" y="555304"/>
                          <a:pt x="7019662" y="529383"/>
                          <a:pt x="6855913" y="540000"/>
                        </a:cubicBezTo>
                        <a:cubicBezTo>
                          <a:pt x="6692164" y="550617"/>
                          <a:pt x="6348676" y="560765"/>
                          <a:pt x="5986383" y="540000"/>
                        </a:cubicBezTo>
                        <a:cubicBezTo>
                          <a:pt x="5624090" y="519236"/>
                          <a:pt x="5510206" y="552424"/>
                          <a:pt x="5217183" y="540000"/>
                        </a:cubicBezTo>
                        <a:cubicBezTo>
                          <a:pt x="4924160" y="527576"/>
                          <a:pt x="4932389" y="546167"/>
                          <a:pt x="4748974" y="540000"/>
                        </a:cubicBezTo>
                        <a:cubicBezTo>
                          <a:pt x="4565559" y="533833"/>
                          <a:pt x="4175925" y="518044"/>
                          <a:pt x="3979774" y="540000"/>
                        </a:cubicBezTo>
                        <a:cubicBezTo>
                          <a:pt x="3783623" y="561956"/>
                          <a:pt x="3599116" y="539016"/>
                          <a:pt x="3411235" y="540000"/>
                        </a:cubicBezTo>
                        <a:cubicBezTo>
                          <a:pt x="3223354" y="540984"/>
                          <a:pt x="3157113" y="530598"/>
                          <a:pt x="2943026" y="540000"/>
                        </a:cubicBezTo>
                        <a:cubicBezTo>
                          <a:pt x="2728939" y="549402"/>
                          <a:pt x="2697839" y="543851"/>
                          <a:pt x="2575148" y="540000"/>
                        </a:cubicBezTo>
                        <a:cubicBezTo>
                          <a:pt x="2452457" y="536149"/>
                          <a:pt x="2299932" y="548314"/>
                          <a:pt x="2106939" y="540000"/>
                        </a:cubicBezTo>
                        <a:cubicBezTo>
                          <a:pt x="1913946" y="531686"/>
                          <a:pt x="1822389" y="548791"/>
                          <a:pt x="1638731" y="540000"/>
                        </a:cubicBezTo>
                        <a:cubicBezTo>
                          <a:pt x="1455073" y="531209"/>
                          <a:pt x="1106446" y="567669"/>
                          <a:pt x="969861" y="540000"/>
                        </a:cubicBezTo>
                        <a:cubicBezTo>
                          <a:pt x="833276" y="512332"/>
                          <a:pt x="207885" y="574176"/>
                          <a:pt x="0" y="540000"/>
                        </a:cubicBezTo>
                        <a:cubicBezTo>
                          <a:pt x="-9613" y="288006"/>
                          <a:pt x="11790" y="220709"/>
                          <a:pt x="0" y="0"/>
                        </a:cubicBezTo>
                        <a:close/>
                      </a:path>
                      <a:path w="10303044" h="540000" stroke="0" extrusionOk="0">
                        <a:moveTo>
                          <a:pt x="0" y="0"/>
                        </a:moveTo>
                        <a:cubicBezTo>
                          <a:pt x="196202" y="13967"/>
                          <a:pt x="331384" y="-807"/>
                          <a:pt x="568539" y="0"/>
                        </a:cubicBezTo>
                        <a:cubicBezTo>
                          <a:pt x="805694" y="807"/>
                          <a:pt x="827692" y="-5606"/>
                          <a:pt x="936417" y="0"/>
                        </a:cubicBezTo>
                        <a:cubicBezTo>
                          <a:pt x="1045142" y="5606"/>
                          <a:pt x="1619202" y="7061"/>
                          <a:pt x="1805948" y="0"/>
                        </a:cubicBezTo>
                        <a:cubicBezTo>
                          <a:pt x="1992694" y="-7061"/>
                          <a:pt x="2146973" y="-27147"/>
                          <a:pt x="2374487" y="0"/>
                        </a:cubicBezTo>
                        <a:cubicBezTo>
                          <a:pt x="2602001" y="27147"/>
                          <a:pt x="2706829" y="871"/>
                          <a:pt x="2943026" y="0"/>
                        </a:cubicBezTo>
                        <a:cubicBezTo>
                          <a:pt x="3179223" y="-871"/>
                          <a:pt x="3378952" y="-25256"/>
                          <a:pt x="3812557" y="0"/>
                        </a:cubicBezTo>
                        <a:cubicBezTo>
                          <a:pt x="4246162" y="25256"/>
                          <a:pt x="4086114" y="16993"/>
                          <a:pt x="4280765" y="0"/>
                        </a:cubicBezTo>
                        <a:cubicBezTo>
                          <a:pt x="4475416" y="-16993"/>
                          <a:pt x="4843940" y="18828"/>
                          <a:pt x="5150296" y="0"/>
                        </a:cubicBezTo>
                        <a:cubicBezTo>
                          <a:pt x="5456652" y="-18828"/>
                          <a:pt x="5613626" y="3733"/>
                          <a:pt x="6019826" y="0"/>
                        </a:cubicBezTo>
                        <a:cubicBezTo>
                          <a:pt x="6426026" y="-3733"/>
                          <a:pt x="6553519" y="-6206"/>
                          <a:pt x="6688696" y="0"/>
                        </a:cubicBezTo>
                        <a:cubicBezTo>
                          <a:pt x="6823873" y="6206"/>
                          <a:pt x="7324564" y="-24333"/>
                          <a:pt x="7558226" y="0"/>
                        </a:cubicBezTo>
                        <a:cubicBezTo>
                          <a:pt x="7791888" y="24333"/>
                          <a:pt x="7859774" y="1971"/>
                          <a:pt x="8126766" y="0"/>
                        </a:cubicBezTo>
                        <a:cubicBezTo>
                          <a:pt x="8393758" y="-1971"/>
                          <a:pt x="8559965" y="6529"/>
                          <a:pt x="8695305" y="0"/>
                        </a:cubicBezTo>
                        <a:cubicBezTo>
                          <a:pt x="8830645" y="-6529"/>
                          <a:pt x="9286442" y="-2235"/>
                          <a:pt x="9464505" y="0"/>
                        </a:cubicBezTo>
                        <a:cubicBezTo>
                          <a:pt x="9642568" y="2235"/>
                          <a:pt x="9869115" y="10882"/>
                          <a:pt x="10033044" y="0"/>
                        </a:cubicBezTo>
                        <a:cubicBezTo>
                          <a:pt x="10086284" y="64954"/>
                          <a:pt x="10199385" y="154640"/>
                          <a:pt x="10303044" y="270000"/>
                        </a:cubicBezTo>
                        <a:cubicBezTo>
                          <a:pt x="10228442" y="370640"/>
                          <a:pt x="10141399" y="455851"/>
                          <a:pt x="10033044" y="540000"/>
                        </a:cubicBezTo>
                        <a:cubicBezTo>
                          <a:pt x="9805816" y="520601"/>
                          <a:pt x="9550751" y="563844"/>
                          <a:pt x="9364174" y="540000"/>
                        </a:cubicBezTo>
                        <a:cubicBezTo>
                          <a:pt x="9177597" y="516157"/>
                          <a:pt x="9013461" y="549593"/>
                          <a:pt x="8895966" y="540000"/>
                        </a:cubicBezTo>
                        <a:cubicBezTo>
                          <a:pt x="8778471" y="530407"/>
                          <a:pt x="8543062" y="520980"/>
                          <a:pt x="8427757" y="540000"/>
                        </a:cubicBezTo>
                        <a:cubicBezTo>
                          <a:pt x="8312452" y="559020"/>
                          <a:pt x="8072171" y="535263"/>
                          <a:pt x="7859218" y="540000"/>
                        </a:cubicBezTo>
                        <a:cubicBezTo>
                          <a:pt x="7646265" y="544737"/>
                          <a:pt x="7245026" y="577579"/>
                          <a:pt x="6989687" y="540000"/>
                        </a:cubicBezTo>
                        <a:cubicBezTo>
                          <a:pt x="6734348" y="502421"/>
                          <a:pt x="6485035" y="520855"/>
                          <a:pt x="6320818" y="540000"/>
                        </a:cubicBezTo>
                        <a:cubicBezTo>
                          <a:pt x="6156601" y="559145"/>
                          <a:pt x="5925889" y="555166"/>
                          <a:pt x="5752279" y="540000"/>
                        </a:cubicBezTo>
                        <a:cubicBezTo>
                          <a:pt x="5578669" y="524834"/>
                          <a:pt x="5533494" y="556733"/>
                          <a:pt x="5384400" y="540000"/>
                        </a:cubicBezTo>
                        <a:cubicBezTo>
                          <a:pt x="5235306" y="523267"/>
                          <a:pt x="5179760" y="523868"/>
                          <a:pt x="5016522" y="540000"/>
                        </a:cubicBezTo>
                        <a:cubicBezTo>
                          <a:pt x="4853284" y="556132"/>
                          <a:pt x="4590133" y="572816"/>
                          <a:pt x="4247322" y="540000"/>
                        </a:cubicBezTo>
                        <a:cubicBezTo>
                          <a:pt x="3904511" y="507184"/>
                          <a:pt x="3931133" y="541332"/>
                          <a:pt x="3779113" y="540000"/>
                        </a:cubicBezTo>
                        <a:cubicBezTo>
                          <a:pt x="3627093" y="538668"/>
                          <a:pt x="3148075" y="577082"/>
                          <a:pt x="2909583" y="540000"/>
                        </a:cubicBezTo>
                        <a:cubicBezTo>
                          <a:pt x="2671091" y="502919"/>
                          <a:pt x="2589222" y="543545"/>
                          <a:pt x="2341044" y="540000"/>
                        </a:cubicBezTo>
                        <a:cubicBezTo>
                          <a:pt x="2092866" y="536455"/>
                          <a:pt x="2077861" y="540074"/>
                          <a:pt x="1973165" y="540000"/>
                        </a:cubicBezTo>
                        <a:cubicBezTo>
                          <a:pt x="1868469" y="539926"/>
                          <a:pt x="1528362" y="574364"/>
                          <a:pt x="1203965" y="540000"/>
                        </a:cubicBezTo>
                        <a:cubicBezTo>
                          <a:pt x="879568" y="505636"/>
                          <a:pt x="907159" y="525414"/>
                          <a:pt x="735757" y="540000"/>
                        </a:cubicBezTo>
                        <a:cubicBezTo>
                          <a:pt x="564355" y="554586"/>
                          <a:pt x="366872" y="509993"/>
                          <a:pt x="0" y="540000"/>
                        </a:cubicBezTo>
                        <a:cubicBezTo>
                          <a:pt x="-26071" y="342541"/>
                          <a:pt x="-9398" y="20416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hu-HU" sz="1500" b="0" i="0" u="none" strike="noStrike" kern="1200" cap="small" spc="0" normalizeH="0" baseline="0" noProof="0" dirty="0">
                <a:ln w="9525">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lang="en-US" sz="1500" cap="small" dirty="0">
                <a:ln w="9525">
                  <a:solidFill>
                    <a:prstClr val="white"/>
                  </a:solidFill>
                </a:ln>
                <a:solidFill>
                  <a:prstClr val="white"/>
                </a:solidFill>
                <a:latin typeface="Arial" panose="020B0604020202020204" pitchFamily="34" charset="0"/>
                <a:cs typeface="Arial" panose="020B0604020202020204" pitchFamily="34" charset="0"/>
              </a:rPr>
              <a:t>Cyber Security</a:t>
            </a:r>
          </a:p>
        </p:txBody>
      </p:sp>
      <p:sp>
        <p:nvSpPr>
          <p:cNvPr id="63" name="Arrow: Pentagon 62">
            <a:extLst>
              <a:ext uri="{FF2B5EF4-FFF2-40B4-BE49-F238E27FC236}">
                <a16:creationId xmlns:a16="http://schemas.microsoft.com/office/drawing/2014/main" id="{8CA792E1-5F3A-7C6A-412F-146CFD0184A5}"/>
              </a:ext>
            </a:extLst>
          </p:cNvPr>
          <p:cNvSpPr/>
          <p:nvPr/>
        </p:nvSpPr>
        <p:spPr>
          <a:xfrm>
            <a:off x="1840813" y="2147625"/>
            <a:ext cx="10123718" cy="540000"/>
          </a:xfrm>
          <a:prstGeom prst="homePlate">
            <a:avLst/>
          </a:prstGeom>
          <a:gradFill flip="none" rotWithShape="1">
            <a:gsLst>
              <a:gs pos="93000">
                <a:srgbClr val="FFFFFF">
                  <a:alpha val="67000"/>
                </a:srgbClr>
              </a:gs>
              <a:gs pos="10000">
                <a:srgbClr val="1F2959">
                  <a:alpha val="0"/>
                </a:srgbClr>
              </a:gs>
              <a:gs pos="33000">
                <a:schemeClr val="bg1">
                  <a:alpha val="6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500" b="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Data Protection</a:t>
            </a:r>
          </a:p>
        </p:txBody>
      </p:sp>
      <p:sp>
        <p:nvSpPr>
          <p:cNvPr id="64" name="Arrow: Pentagon 63">
            <a:extLst>
              <a:ext uri="{FF2B5EF4-FFF2-40B4-BE49-F238E27FC236}">
                <a16:creationId xmlns:a16="http://schemas.microsoft.com/office/drawing/2014/main" id="{2D66D6A7-8D9C-7A65-886B-4D8E4CD358DD}"/>
              </a:ext>
            </a:extLst>
          </p:cNvPr>
          <p:cNvSpPr/>
          <p:nvPr/>
        </p:nvSpPr>
        <p:spPr>
          <a:xfrm>
            <a:off x="1840813" y="4131711"/>
            <a:ext cx="10123718" cy="540000"/>
          </a:xfrm>
          <a:prstGeom prst="homePlate">
            <a:avLst/>
          </a:prstGeom>
          <a:gradFill flip="none" rotWithShape="1">
            <a:gsLst>
              <a:gs pos="93000">
                <a:schemeClr val="bg1">
                  <a:alpha val="67000"/>
                </a:schemeClr>
              </a:gs>
              <a:gs pos="10000">
                <a:srgbClr val="1F2959">
                  <a:alpha val="0"/>
                </a:srgbClr>
              </a:gs>
              <a:gs pos="33000">
                <a:schemeClr val="bg1">
                  <a:alpha val="6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500" cap="small" dirty="0">
                <a:ln>
                  <a:solidFill>
                    <a:prstClr val="white"/>
                  </a:solidFill>
                </a:ln>
                <a:solidFill>
                  <a:prstClr val="white"/>
                </a:solidFill>
                <a:latin typeface="Arial" panose="020B0604020202020204" pitchFamily="34" charset="0"/>
                <a:cs typeface="Arial" panose="020B0604020202020204" pitchFamily="34" charset="0"/>
              </a:rPr>
              <a:t>          Collaboration</a:t>
            </a:r>
          </a:p>
        </p:txBody>
      </p:sp>
      <p:sp>
        <p:nvSpPr>
          <p:cNvPr id="65" name="Arrow: Pentagon 64">
            <a:extLst>
              <a:ext uri="{FF2B5EF4-FFF2-40B4-BE49-F238E27FC236}">
                <a16:creationId xmlns:a16="http://schemas.microsoft.com/office/drawing/2014/main" id="{7D7A1707-5B25-271B-212F-50535E38AA58}"/>
              </a:ext>
            </a:extLst>
          </p:cNvPr>
          <p:cNvSpPr/>
          <p:nvPr/>
        </p:nvSpPr>
        <p:spPr>
          <a:xfrm>
            <a:off x="1661487" y="5123754"/>
            <a:ext cx="10303044" cy="540000"/>
          </a:xfrm>
          <a:prstGeom prst="homePlate">
            <a:avLst/>
          </a:prstGeom>
          <a:gradFill flip="none" rotWithShape="1">
            <a:gsLst>
              <a:gs pos="10000">
                <a:srgbClr val="1F2959">
                  <a:alpha val="0"/>
                </a:srgbClr>
              </a:gs>
              <a:gs pos="92000">
                <a:schemeClr val="bg1">
                  <a:alpha val="67000"/>
                </a:schemeClr>
              </a:gs>
              <a:gs pos="33000">
                <a:schemeClr val="bg1">
                  <a:alpha val="6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500" b="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          </a:t>
            </a:r>
            <a:r>
              <a:rPr kumimoji="0" lang="en-US" sz="1500" b="0" i="0" u="none" strike="noStrike" kern="1200" cap="small" spc="0" normalizeH="0" baseline="0" noProof="0" dirty="0">
                <a:ln>
                  <a:solidFill>
                    <a:prstClr val="white"/>
                  </a:solidFill>
                </a:ln>
                <a:solidFill>
                  <a:prstClr val="white"/>
                </a:solidFill>
                <a:effectLst/>
                <a:uLnTx/>
                <a:uFillTx/>
                <a:latin typeface="Arial" panose="020B0604020202020204" pitchFamily="34" charset="0"/>
                <a:ea typeface="+mn-ea"/>
                <a:cs typeface="Arial" panose="020B0604020202020204" pitchFamily="34" charset="0"/>
              </a:rPr>
              <a:t>Vulnerability Management</a:t>
            </a:r>
          </a:p>
        </p:txBody>
      </p:sp>
      <p:sp>
        <p:nvSpPr>
          <p:cNvPr id="66" name="Arrow: Pentagon 65">
            <a:extLst>
              <a:ext uri="{FF2B5EF4-FFF2-40B4-BE49-F238E27FC236}">
                <a16:creationId xmlns:a16="http://schemas.microsoft.com/office/drawing/2014/main" id="{33FF9C1D-1EE9-30D3-2E21-C890CA926DAF}"/>
              </a:ext>
            </a:extLst>
          </p:cNvPr>
          <p:cNvSpPr/>
          <p:nvPr/>
        </p:nvSpPr>
        <p:spPr>
          <a:xfrm>
            <a:off x="1124677" y="6115797"/>
            <a:ext cx="10839854" cy="540000"/>
          </a:xfrm>
          <a:prstGeom prst="homePlate">
            <a:avLst/>
          </a:prstGeom>
          <a:gradFill flip="none" rotWithShape="1">
            <a:gsLst>
              <a:gs pos="10000">
                <a:srgbClr val="1F2959">
                  <a:alpha val="0"/>
                </a:srgbClr>
              </a:gs>
              <a:gs pos="94000">
                <a:schemeClr val="bg1">
                  <a:alpha val="67000"/>
                </a:schemeClr>
              </a:gs>
              <a:gs pos="33000">
                <a:schemeClr val="bg1">
                  <a:alpha val="6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1500" cap="small" dirty="0">
                <a:ln>
                  <a:solidFill>
                    <a:prstClr val="white"/>
                  </a:solidFill>
                </a:ln>
                <a:solidFill>
                  <a:prstClr val="white"/>
                </a:solidFill>
                <a:latin typeface="Arial" panose="020B0604020202020204" pitchFamily="34" charset="0"/>
                <a:cs typeface="Arial" panose="020B0604020202020204" pitchFamily="34" charset="0"/>
              </a:rPr>
              <a:t>         Backup and Storage</a:t>
            </a:r>
          </a:p>
        </p:txBody>
      </p:sp>
      <p:sp>
        <p:nvSpPr>
          <p:cNvPr id="67" name="Oval 66">
            <a:extLst>
              <a:ext uri="{FF2B5EF4-FFF2-40B4-BE49-F238E27FC236}">
                <a16:creationId xmlns:a16="http://schemas.microsoft.com/office/drawing/2014/main" id="{419A2AEE-673E-88FA-DA49-FFF2CB96CD36}"/>
              </a:ext>
            </a:extLst>
          </p:cNvPr>
          <p:cNvSpPr/>
          <p:nvPr/>
        </p:nvSpPr>
        <p:spPr>
          <a:xfrm>
            <a:off x="1245890" y="1088633"/>
            <a:ext cx="684000" cy="684000"/>
          </a:xfrm>
          <a:prstGeom prst="ellipse">
            <a:avLst/>
          </a:prstGeom>
          <a:solidFill>
            <a:srgbClr val="09131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8" name="Oval 67">
            <a:extLst>
              <a:ext uri="{FF2B5EF4-FFF2-40B4-BE49-F238E27FC236}">
                <a16:creationId xmlns:a16="http://schemas.microsoft.com/office/drawing/2014/main" id="{CD469EBC-7018-B9BE-DFFC-32CE25A74382}"/>
              </a:ext>
            </a:extLst>
          </p:cNvPr>
          <p:cNvSpPr/>
          <p:nvPr/>
        </p:nvSpPr>
        <p:spPr>
          <a:xfrm>
            <a:off x="1492151" y="2077176"/>
            <a:ext cx="684000" cy="684000"/>
          </a:xfrm>
          <a:prstGeom prst="ellipse">
            <a:avLst/>
          </a:prstGeom>
          <a:solidFill>
            <a:srgbClr val="101A2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9" name="Oval 68">
            <a:extLst>
              <a:ext uri="{FF2B5EF4-FFF2-40B4-BE49-F238E27FC236}">
                <a16:creationId xmlns:a16="http://schemas.microsoft.com/office/drawing/2014/main" id="{BB529E83-6982-1717-B7E1-CA9CDBFDA19F}"/>
              </a:ext>
            </a:extLst>
          </p:cNvPr>
          <p:cNvSpPr/>
          <p:nvPr/>
        </p:nvSpPr>
        <p:spPr>
          <a:xfrm>
            <a:off x="1579634" y="3088156"/>
            <a:ext cx="684000" cy="684000"/>
          </a:xfrm>
          <a:prstGeom prst="ellipse">
            <a:avLst/>
          </a:prstGeom>
          <a:solidFill>
            <a:srgbClr val="121E2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Oval 69">
            <a:extLst>
              <a:ext uri="{FF2B5EF4-FFF2-40B4-BE49-F238E27FC236}">
                <a16:creationId xmlns:a16="http://schemas.microsoft.com/office/drawing/2014/main" id="{5C625AB6-2629-D939-140F-00CA7F11849C}"/>
              </a:ext>
            </a:extLst>
          </p:cNvPr>
          <p:cNvSpPr/>
          <p:nvPr/>
        </p:nvSpPr>
        <p:spPr>
          <a:xfrm>
            <a:off x="1519121" y="4050105"/>
            <a:ext cx="684000" cy="684000"/>
          </a:xfrm>
          <a:prstGeom prst="ellipse">
            <a:avLst/>
          </a:prstGeom>
          <a:solidFill>
            <a:srgbClr val="142129"/>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1" name="Oval 70">
            <a:extLst>
              <a:ext uri="{FF2B5EF4-FFF2-40B4-BE49-F238E27FC236}">
                <a16:creationId xmlns:a16="http://schemas.microsoft.com/office/drawing/2014/main" id="{0E018057-0FE8-3A08-8877-A8B72E36622E}"/>
              </a:ext>
            </a:extLst>
          </p:cNvPr>
          <p:cNvSpPr/>
          <p:nvPr/>
        </p:nvSpPr>
        <p:spPr>
          <a:xfrm>
            <a:off x="1288305" y="5050736"/>
            <a:ext cx="684000" cy="684000"/>
          </a:xfrm>
          <a:prstGeom prst="ellipse">
            <a:avLst/>
          </a:prstGeom>
          <a:solidFill>
            <a:srgbClr val="1D2A3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Oval 71">
            <a:extLst>
              <a:ext uri="{FF2B5EF4-FFF2-40B4-BE49-F238E27FC236}">
                <a16:creationId xmlns:a16="http://schemas.microsoft.com/office/drawing/2014/main" id="{8F44B9A9-E870-E267-1DEC-0095A1DB44ED}"/>
              </a:ext>
            </a:extLst>
          </p:cNvPr>
          <p:cNvSpPr/>
          <p:nvPr/>
        </p:nvSpPr>
        <p:spPr>
          <a:xfrm>
            <a:off x="789591" y="6039822"/>
            <a:ext cx="684000" cy="684000"/>
          </a:xfrm>
          <a:prstGeom prst="ellipse">
            <a:avLst/>
          </a:prstGeom>
          <a:solidFill>
            <a:srgbClr val="1A283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3" name="Picture 72" descr="A picture containing text&#10;&#10;Description automatically generated">
            <a:hlinkClick r:id="rId3"/>
            <a:extLst>
              <a:ext uri="{FF2B5EF4-FFF2-40B4-BE49-F238E27FC236}">
                <a16:creationId xmlns:a16="http://schemas.microsoft.com/office/drawing/2014/main" id="{FA4F007F-11DD-6567-830C-C41A43CF0380}"/>
              </a:ext>
            </a:extLst>
          </p:cNvPr>
          <p:cNvPicPr>
            <a:picLocks noChangeAspect="1"/>
          </p:cNvPicPr>
          <p:nvPr/>
        </p:nvPicPr>
        <p:blipFill rotWithShape="1">
          <a:blip r:embed="rId4">
            <a:extLst>
              <a:ext uri="{28A0092B-C50C-407E-A947-70E740481C1C}">
                <a14:useLocalDpi xmlns:a14="http://schemas.microsoft.com/office/drawing/2010/main" val="0"/>
              </a:ext>
            </a:extLst>
          </a:blip>
          <a:srcRect r="29221"/>
          <a:stretch/>
        </p:blipFill>
        <p:spPr>
          <a:xfrm>
            <a:off x="5038586" y="2281218"/>
            <a:ext cx="994770" cy="288000"/>
          </a:xfrm>
          <a:prstGeom prst="rect">
            <a:avLst/>
          </a:prstGeom>
        </p:spPr>
      </p:pic>
      <p:pic>
        <p:nvPicPr>
          <p:cNvPr id="74" name="Picture 2" descr="sealpath logo - Computime Technology">
            <a:hlinkClick r:id="rId5"/>
            <a:extLst>
              <a:ext uri="{FF2B5EF4-FFF2-40B4-BE49-F238E27FC236}">
                <a16:creationId xmlns:a16="http://schemas.microsoft.com/office/drawing/2014/main" id="{16418173-D245-F240-FC6A-5F1E8213CC1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154" t="33177" r="3622" b="32243"/>
          <a:stretch/>
        </p:blipFill>
        <p:spPr bwMode="auto">
          <a:xfrm>
            <a:off x="7740759" y="2305560"/>
            <a:ext cx="776431" cy="216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2" descr="Runecast">
            <a:hlinkClick r:id="rId7"/>
            <a:extLst>
              <a:ext uri="{FF2B5EF4-FFF2-40B4-BE49-F238E27FC236}">
                <a16:creationId xmlns:a16="http://schemas.microsoft.com/office/drawing/2014/main" id="{7EB82A0C-3236-0B36-B688-935CDEDC23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65587" y="297369"/>
            <a:ext cx="914400" cy="21342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Partners - Mobile Monitoring Solutions">
            <a:hlinkClick r:id="rId9"/>
            <a:extLst>
              <a:ext uri="{FF2B5EF4-FFF2-40B4-BE49-F238E27FC236}">
                <a16:creationId xmlns:a16="http://schemas.microsoft.com/office/drawing/2014/main" id="{4B37A7C5-040A-12CD-CDC1-7560A2336DA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45" t="15143" r="8281" b="32090"/>
          <a:stretch/>
        </p:blipFill>
        <p:spPr bwMode="auto">
          <a:xfrm>
            <a:off x="4612975" y="306224"/>
            <a:ext cx="673295" cy="216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2">
            <a:hlinkClick r:id="rId11"/>
            <a:extLst>
              <a:ext uri="{FF2B5EF4-FFF2-40B4-BE49-F238E27FC236}">
                <a16:creationId xmlns:a16="http://schemas.microsoft.com/office/drawing/2014/main" id="{AE253E3D-EB5F-8F11-8762-431AA5BC074B}"/>
              </a:ext>
            </a:extLst>
          </p:cNvPr>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34328" b="46573"/>
          <a:stretch/>
        </p:blipFill>
        <p:spPr bwMode="auto">
          <a:xfrm>
            <a:off x="6288507" y="6347216"/>
            <a:ext cx="1116000" cy="11841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hlinkClick r:id="rId13"/>
            <a:extLst>
              <a:ext uri="{FF2B5EF4-FFF2-40B4-BE49-F238E27FC236}">
                <a16:creationId xmlns:a16="http://schemas.microsoft.com/office/drawing/2014/main" id="{C028CBC3-5DA7-9ECE-21A4-5C5160167490}"/>
              </a:ext>
            </a:extLst>
          </p:cNvPr>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t="-16667"/>
          <a:stretch/>
        </p:blipFill>
        <p:spPr bwMode="auto">
          <a:xfrm>
            <a:off x="9605386" y="334653"/>
            <a:ext cx="822960" cy="202014"/>
          </a:xfrm>
          <a:prstGeom prst="rect">
            <a:avLst/>
          </a:prstGeom>
          <a:noFill/>
          <a:ln>
            <a:noFill/>
          </a:ln>
          <a:extLst>
            <a:ext uri="{53640926-AAD7-44D8-BBD7-CCE9431645EC}">
              <a14:shadowObscured xmlns:a14="http://schemas.microsoft.com/office/drawing/2010/main"/>
            </a:ext>
          </a:extLst>
        </p:spPr>
      </p:pic>
      <p:pic>
        <p:nvPicPr>
          <p:cNvPr id="79" name="Picture 2">
            <a:hlinkClick r:id="rId15"/>
            <a:extLst>
              <a:ext uri="{FF2B5EF4-FFF2-40B4-BE49-F238E27FC236}">
                <a16:creationId xmlns:a16="http://schemas.microsoft.com/office/drawing/2014/main" id="{71D32BEC-5795-185D-1DBC-47C650E5FCD5}"/>
              </a:ext>
            </a:extLst>
          </p:cNvPr>
          <p:cNvPicPr>
            <a:picLocks noChangeAspect="1" noChangeArrowheads="1"/>
          </p:cNvPicPr>
          <p:nvPr/>
        </p:nvPicPr>
        <p:blipFill rotWithShape="1">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l="14314" b="36685"/>
          <a:stretch/>
        </p:blipFill>
        <p:spPr bwMode="auto">
          <a:xfrm>
            <a:off x="8385638" y="6332823"/>
            <a:ext cx="1188720" cy="14719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hlinkClick r:id="rId17"/>
            <a:extLst>
              <a:ext uri="{FF2B5EF4-FFF2-40B4-BE49-F238E27FC236}">
                <a16:creationId xmlns:a16="http://schemas.microsoft.com/office/drawing/2014/main" id="{D543867D-C32E-2927-6B68-0C11BE66A5ED}"/>
              </a:ext>
            </a:extLst>
          </p:cNvPr>
          <p:cNvPicPr>
            <a:picLocks noChangeAspect="1"/>
          </p:cNvPicPr>
          <p:nvPr/>
        </p:nvPicPr>
        <p:blipFill rotWithShape="1">
          <a:blip r:embed="rId18">
            <a:clrChange>
              <a:clrFrom>
                <a:srgbClr val="FFFFFF"/>
              </a:clrFrom>
              <a:clrTo>
                <a:srgbClr val="FFFFFF">
                  <a:alpha val="0"/>
                </a:srgbClr>
              </a:clrTo>
            </a:clrChange>
          </a:blip>
          <a:srcRect l="27862" t="46260" r="48031" b="45648"/>
          <a:stretch/>
        </p:blipFill>
        <p:spPr>
          <a:xfrm>
            <a:off x="9134656" y="2312991"/>
            <a:ext cx="1188720" cy="224454"/>
          </a:xfrm>
          <a:prstGeom prst="rect">
            <a:avLst/>
          </a:prstGeom>
        </p:spPr>
      </p:pic>
      <p:pic>
        <p:nvPicPr>
          <p:cNvPr id="81" name="Graphic 80" descr="Programmer">
            <a:extLst>
              <a:ext uri="{FF2B5EF4-FFF2-40B4-BE49-F238E27FC236}">
                <a16:creationId xmlns:a16="http://schemas.microsoft.com/office/drawing/2014/main" id="{30A7267D-14F1-2235-2638-A9B1EBB41B5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573676" y="2120858"/>
            <a:ext cx="540000" cy="540000"/>
          </a:xfrm>
          <a:prstGeom prst="rect">
            <a:avLst/>
          </a:prstGeom>
        </p:spPr>
      </p:pic>
      <p:pic>
        <p:nvPicPr>
          <p:cNvPr id="82" name="Graphic 81" descr="Connections">
            <a:extLst>
              <a:ext uri="{FF2B5EF4-FFF2-40B4-BE49-F238E27FC236}">
                <a16:creationId xmlns:a16="http://schemas.microsoft.com/office/drawing/2014/main" id="{F77B8CE8-8472-6687-29D1-288F72AF98F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300812" y="1195703"/>
            <a:ext cx="540000" cy="540000"/>
          </a:xfrm>
          <a:prstGeom prst="rect">
            <a:avLst/>
          </a:prstGeom>
        </p:spPr>
      </p:pic>
      <p:pic>
        <p:nvPicPr>
          <p:cNvPr id="83" name="Graphic 82" descr="Jail">
            <a:extLst>
              <a:ext uri="{FF2B5EF4-FFF2-40B4-BE49-F238E27FC236}">
                <a16:creationId xmlns:a16="http://schemas.microsoft.com/office/drawing/2014/main" id="{42123572-313D-5EDC-CF0B-37D45C4CA42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603821" y="4129332"/>
            <a:ext cx="540000" cy="540000"/>
          </a:xfrm>
          <a:prstGeom prst="rect">
            <a:avLst/>
          </a:prstGeom>
        </p:spPr>
      </p:pic>
      <p:pic>
        <p:nvPicPr>
          <p:cNvPr id="84" name="Graphic 83" descr="Atom">
            <a:extLst>
              <a:ext uri="{FF2B5EF4-FFF2-40B4-BE49-F238E27FC236}">
                <a16:creationId xmlns:a16="http://schemas.microsoft.com/office/drawing/2014/main" id="{BBE5FD26-575E-A05C-C11F-6BD0B1F80C5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372740" y="5137381"/>
            <a:ext cx="540000" cy="540000"/>
          </a:xfrm>
          <a:prstGeom prst="rect">
            <a:avLst/>
          </a:prstGeom>
        </p:spPr>
      </p:pic>
      <p:pic>
        <p:nvPicPr>
          <p:cNvPr id="85" name="Graphic 84" descr="Safe">
            <a:extLst>
              <a:ext uri="{FF2B5EF4-FFF2-40B4-BE49-F238E27FC236}">
                <a16:creationId xmlns:a16="http://schemas.microsoft.com/office/drawing/2014/main" id="{BD773EB7-8651-9801-A636-9DF39E43200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50644" y="181235"/>
            <a:ext cx="540000" cy="540000"/>
          </a:xfrm>
          <a:prstGeom prst="rect">
            <a:avLst/>
          </a:prstGeom>
        </p:spPr>
      </p:pic>
      <p:pic>
        <p:nvPicPr>
          <p:cNvPr id="86" name="Graphic 85" descr="Gauge">
            <a:extLst>
              <a:ext uri="{FF2B5EF4-FFF2-40B4-BE49-F238E27FC236}">
                <a16:creationId xmlns:a16="http://schemas.microsoft.com/office/drawing/2014/main" id="{E601B247-1C14-0C50-35AA-2663430F742D}"/>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661487" y="3136475"/>
            <a:ext cx="540000" cy="540000"/>
          </a:xfrm>
          <a:prstGeom prst="rect">
            <a:avLst/>
          </a:prstGeom>
        </p:spPr>
      </p:pic>
      <p:pic>
        <p:nvPicPr>
          <p:cNvPr id="87" name="Graphic 86" descr="Playbook">
            <a:extLst>
              <a:ext uri="{FF2B5EF4-FFF2-40B4-BE49-F238E27FC236}">
                <a16:creationId xmlns:a16="http://schemas.microsoft.com/office/drawing/2014/main" id="{5B88D5D4-1B60-49FC-3126-A41BAB43E73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61692" y="6112029"/>
            <a:ext cx="540000" cy="540000"/>
          </a:xfrm>
          <a:prstGeom prst="rect">
            <a:avLst/>
          </a:prstGeom>
        </p:spPr>
      </p:pic>
      <p:pic>
        <p:nvPicPr>
          <p:cNvPr id="88" name="Picture 87">
            <a:hlinkClick r:id="rId33"/>
            <a:extLst>
              <a:ext uri="{FF2B5EF4-FFF2-40B4-BE49-F238E27FC236}">
                <a16:creationId xmlns:a16="http://schemas.microsoft.com/office/drawing/2014/main" id="{CF1CB125-72B0-985F-F727-D6AB7E212EE6}"/>
              </a:ext>
            </a:extLst>
          </p:cNvPr>
          <p:cNvPicPr>
            <a:picLocks noChangeAspect="1"/>
          </p:cNvPicPr>
          <p:nvPr/>
        </p:nvPicPr>
        <p:blipFill rotWithShape="1">
          <a:blip r:embed="rId34">
            <a:extLst>
              <a:ext uri="{28A0092B-C50C-407E-A947-70E740481C1C}">
                <a14:useLocalDpi xmlns:a14="http://schemas.microsoft.com/office/drawing/2010/main" val="0"/>
              </a:ext>
            </a:extLst>
          </a:blip>
          <a:srcRect t="35025" b="31509"/>
          <a:stretch/>
        </p:blipFill>
        <p:spPr>
          <a:xfrm>
            <a:off x="8753836" y="4309510"/>
            <a:ext cx="1229371" cy="216000"/>
          </a:xfrm>
          <a:prstGeom prst="rect">
            <a:avLst/>
          </a:prstGeom>
        </p:spPr>
      </p:pic>
      <p:pic>
        <p:nvPicPr>
          <p:cNvPr id="89" name="Picture 88">
            <a:hlinkClick r:id="rId35"/>
            <a:extLst>
              <a:ext uri="{FF2B5EF4-FFF2-40B4-BE49-F238E27FC236}">
                <a16:creationId xmlns:a16="http://schemas.microsoft.com/office/drawing/2014/main" id="{13CAB77F-F824-7C2C-8E70-04F31712A742}"/>
              </a:ext>
            </a:extLst>
          </p:cNvPr>
          <p:cNvPicPr>
            <a:picLocks noChangeAspect="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18551" b="17651"/>
          <a:stretch/>
        </p:blipFill>
        <p:spPr bwMode="auto">
          <a:xfrm>
            <a:off x="7314518" y="4291510"/>
            <a:ext cx="636039" cy="252000"/>
          </a:xfrm>
          <a:prstGeom prst="rect">
            <a:avLst/>
          </a:prstGeom>
          <a:noFill/>
          <a:ln>
            <a:noFill/>
          </a:ln>
          <a:extLst>
            <a:ext uri="{53640926-AAD7-44D8-BBD7-CCE9431645EC}">
              <a14:shadowObscured xmlns:a14="http://schemas.microsoft.com/office/drawing/2010/main"/>
            </a:ext>
          </a:extLst>
        </p:spPr>
      </p:pic>
      <p:pic>
        <p:nvPicPr>
          <p:cNvPr id="90" name="Picture 89" descr="Képtalálat a következőre: „flexera”">
            <a:hlinkClick r:id="rId37"/>
            <a:extLst>
              <a:ext uri="{FF2B5EF4-FFF2-40B4-BE49-F238E27FC236}">
                <a16:creationId xmlns:a16="http://schemas.microsoft.com/office/drawing/2014/main" id="{E384E4CC-42B5-884B-93D4-AE92B862E845}"/>
              </a:ext>
            </a:extLst>
          </p:cNvPr>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076401" y="5323079"/>
            <a:ext cx="828000" cy="136336"/>
          </a:xfrm>
          <a:prstGeom prst="rect">
            <a:avLst/>
          </a:prstGeom>
          <a:noFill/>
        </p:spPr>
      </p:pic>
      <p:pic>
        <p:nvPicPr>
          <p:cNvPr id="91" name="Picture 90" descr="Képtalálat a következőre: „stormagic”">
            <a:hlinkClick r:id="rId39"/>
            <a:extLst>
              <a:ext uri="{FF2B5EF4-FFF2-40B4-BE49-F238E27FC236}">
                <a16:creationId xmlns:a16="http://schemas.microsoft.com/office/drawing/2014/main" id="{AE928FAC-CD5F-8516-C118-4EDE9CBD4F7E}"/>
              </a:ext>
            </a:extLst>
          </p:cNvPr>
          <p:cNvPicPr>
            <a:picLocks noChangeAspect="1"/>
          </p:cNvPicPr>
          <p:nvPr/>
        </p:nvPicPr>
        <p:blipFill rotWithShape="1">
          <a:blip r:embed="rId40" cstate="print">
            <a:clrChange>
              <a:clrFrom>
                <a:srgbClr val="FFFFFF"/>
              </a:clrFrom>
              <a:clrTo>
                <a:srgbClr val="FFFFFF">
                  <a:alpha val="0"/>
                </a:srgbClr>
              </a:clrTo>
            </a:clrChange>
            <a:extLst>
              <a:ext uri="{28A0092B-C50C-407E-A947-70E740481C1C}">
                <a14:useLocalDpi xmlns:a14="http://schemas.microsoft.com/office/drawing/2010/main" val="0"/>
              </a:ext>
            </a:extLst>
          </a:blip>
          <a:srcRect l="15484" t="35880" r="21960" b="37938"/>
          <a:stretch/>
        </p:blipFill>
        <p:spPr bwMode="auto">
          <a:xfrm>
            <a:off x="10555490" y="6303506"/>
            <a:ext cx="1116000" cy="188592"/>
          </a:xfrm>
          <a:prstGeom prst="rect">
            <a:avLst/>
          </a:prstGeom>
          <a:noFill/>
        </p:spPr>
      </p:pic>
      <p:pic>
        <p:nvPicPr>
          <p:cNvPr id="92" name="Picture 8">
            <a:hlinkClick r:id="rId41"/>
            <a:extLst>
              <a:ext uri="{FF2B5EF4-FFF2-40B4-BE49-F238E27FC236}">
                <a16:creationId xmlns:a16="http://schemas.microsoft.com/office/drawing/2014/main" id="{4E199EDA-3278-A9DE-ED44-9BB96C17D122}"/>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107968" y="3343627"/>
            <a:ext cx="1226058" cy="170746"/>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id="{244123A9-92C4-0073-AADF-8F3850834CFB}"/>
              </a:ext>
            </a:extLst>
          </p:cNvPr>
          <p:cNvGrpSpPr>
            <a:grpSpLocks noChangeAspect="1"/>
          </p:cNvGrpSpPr>
          <p:nvPr/>
        </p:nvGrpSpPr>
        <p:grpSpPr>
          <a:xfrm>
            <a:off x="9305444" y="5222172"/>
            <a:ext cx="1080000" cy="341128"/>
            <a:chOff x="10808188" y="5242680"/>
            <a:chExt cx="1015363" cy="320712"/>
          </a:xfrm>
        </p:grpSpPr>
        <p:pic>
          <p:nvPicPr>
            <p:cNvPr id="94" name="Picture 93">
              <a:hlinkClick r:id="rId43"/>
              <a:extLst>
                <a:ext uri="{FF2B5EF4-FFF2-40B4-BE49-F238E27FC236}">
                  <a16:creationId xmlns:a16="http://schemas.microsoft.com/office/drawing/2014/main" id="{1EFBD58E-B6AC-577B-0882-72E62DB00D8A}"/>
                </a:ext>
              </a:extLst>
            </p:cNvPr>
            <p:cNvPicPr>
              <a:picLocks noChangeAspect="1"/>
            </p:cNvPicPr>
            <p:nvPr/>
          </p:nvPicPr>
          <p:blipFill rotWithShape="1">
            <a:blip r:embed="rId44">
              <a:clrChange>
                <a:clrFrom>
                  <a:srgbClr val="FFFFFF"/>
                </a:clrFrom>
                <a:clrTo>
                  <a:srgbClr val="FFFFFF">
                    <a:alpha val="0"/>
                  </a:srgbClr>
                </a:clrTo>
              </a:clrChange>
              <a:extLst>
                <a:ext uri="{BEBA8EAE-BF5A-486C-A8C5-ECC9F3942E4B}">
                  <a14:imgProps xmlns:a14="http://schemas.microsoft.com/office/drawing/2010/main">
                    <a14:imgLayer r:embed="rId45">
                      <a14:imgEffect>
                        <a14:brightnessContrast bright="20000"/>
                      </a14:imgEffect>
                    </a14:imgLayer>
                  </a14:imgProps>
                </a:ext>
              </a:extLst>
            </a:blip>
            <a:srcRect l="60424" t="26020" r="12684" b="54390"/>
            <a:stretch/>
          </p:blipFill>
          <p:spPr>
            <a:xfrm>
              <a:off x="11053067" y="5243558"/>
              <a:ext cx="770484" cy="319834"/>
            </a:xfrm>
            <a:prstGeom prst="rect">
              <a:avLst/>
            </a:prstGeom>
          </p:spPr>
        </p:pic>
        <p:pic>
          <p:nvPicPr>
            <p:cNvPr id="95" name="Picture 94">
              <a:hlinkClick r:id="rId43"/>
              <a:extLst>
                <a:ext uri="{FF2B5EF4-FFF2-40B4-BE49-F238E27FC236}">
                  <a16:creationId xmlns:a16="http://schemas.microsoft.com/office/drawing/2014/main" id="{FE7B4FCF-4AB7-B6FA-BD1E-662CCED7077F}"/>
                </a:ext>
              </a:extLst>
            </p:cNvPr>
            <p:cNvPicPr>
              <a:picLocks noChangeAspect="1"/>
            </p:cNvPicPr>
            <p:nvPr/>
          </p:nvPicPr>
          <p:blipFill rotWithShape="1">
            <a:blip r:embed="rId44">
              <a:clrChange>
                <a:clrFrom>
                  <a:srgbClr val="FFFFFF"/>
                </a:clrFrom>
                <a:clrTo>
                  <a:srgbClr val="FFFFFF">
                    <a:alpha val="0"/>
                  </a:srgbClr>
                </a:clrTo>
              </a:clrChange>
              <a:extLst>
                <a:ext uri="{BEBA8EAE-BF5A-486C-A8C5-ECC9F3942E4B}">
                  <a14:imgProps xmlns:a14="http://schemas.microsoft.com/office/drawing/2010/main">
                    <a14:imgLayer r:embed="rId45">
                      <a14:imgEffect>
                        <a14:brightnessContrast bright="20000"/>
                      </a14:imgEffect>
                    </a14:imgLayer>
                  </a14:imgProps>
                </a:ext>
              </a:extLst>
            </a:blip>
            <a:srcRect l="47117" t="18550" r="39615" b="51777"/>
            <a:stretch/>
          </p:blipFill>
          <p:spPr>
            <a:xfrm>
              <a:off x="10808188" y="5242680"/>
              <a:ext cx="244879" cy="312066"/>
            </a:xfrm>
            <a:prstGeom prst="rect">
              <a:avLst/>
            </a:prstGeom>
          </p:spPr>
        </p:pic>
      </p:grpSp>
      <p:grpSp>
        <p:nvGrpSpPr>
          <p:cNvPr id="96" name="Group 95">
            <a:extLst>
              <a:ext uri="{FF2B5EF4-FFF2-40B4-BE49-F238E27FC236}">
                <a16:creationId xmlns:a16="http://schemas.microsoft.com/office/drawing/2014/main" id="{663B499D-756D-2F2B-FD37-EEDD55C8F38D}"/>
              </a:ext>
            </a:extLst>
          </p:cNvPr>
          <p:cNvGrpSpPr>
            <a:grpSpLocks noChangeAspect="1"/>
          </p:cNvGrpSpPr>
          <p:nvPr/>
        </p:nvGrpSpPr>
        <p:grpSpPr>
          <a:xfrm>
            <a:off x="5473564" y="4309510"/>
            <a:ext cx="1037675" cy="252000"/>
            <a:chOff x="9158503" y="6329063"/>
            <a:chExt cx="792586" cy="192480"/>
          </a:xfrm>
        </p:grpSpPr>
        <p:pic>
          <p:nvPicPr>
            <p:cNvPr id="97" name="Picture 96" descr="TeamViewer">
              <a:hlinkClick r:id="rId46"/>
              <a:extLst>
                <a:ext uri="{FF2B5EF4-FFF2-40B4-BE49-F238E27FC236}">
                  <a16:creationId xmlns:a16="http://schemas.microsoft.com/office/drawing/2014/main" id="{0BDB3E8B-6DD5-BADA-D035-7C4E0E4CFA34}"/>
                </a:ext>
              </a:extLst>
            </p:cNvPr>
            <p:cNvPicPr>
              <a:picLocks noChangeAspect="1"/>
            </p:cNvPicPr>
            <p:nvPr/>
          </p:nvPicPr>
          <p:blipFill rotWithShape="1">
            <a:blip r:embed="rId47">
              <a:extLst>
                <a:ext uri="{28A0092B-C50C-407E-A947-70E740481C1C}">
                  <a14:useLocalDpi xmlns:a14="http://schemas.microsoft.com/office/drawing/2010/main" val="0"/>
                </a:ext>
              </a:extLst>
            </a:blip>
            <a:srcRect l="22838" r="2960"/>
            <a:stretch/>
          </p:blipFill>
          <p:spPr bwMode="auto">
            <a:xfrm>
              <a:off x="9290160" y="6329063"/>
              <a:ext cx="660929" cy="192480"/>
            </a:xfrm>
            <a:prstGeom prst="rect">
              <a:avLst/>
            </a:prstGeom>
            <a:noFill/>
          </p:spPr>
        </p:pic>
        <p:pic>
          <p:nvPicPr>
            <p:cNvPr id="98" name="Picture 97" descr="TeamViewer">
              <a:hlinkClick r:id="rId46"/>
              <a:extLst>
                <a:ext uri="{FF2B5EF4-FFF2-40B4-BE49-F238E27FC236}">
                  <a16:creationId xmlns:a16="http://schemas.microsoft.com/office/drawing/2014/main" id="{43F5ECDD-284F-7162-04A7-D88C0C634B19}"/>
                </a:ext>
              </a:extLst>
            </p:cNvPr>
            <p:cNvPicPr>
              <a:picLocks noChangeAspect="1"/>
            </p:cNvPicPr>
            <p:nvPr/>
          </p:nvPicPr>
          <p:blipFill rotWithShape="1">
            <a:blip r:embed="rId47">
              <a:extLst>
                <a:ext uri="{28A0092B-C50C-407E-A947-70E740481C1C}">
                  <a14:useLocalDpi xmlns:a14="http://schemas.microsoft.com/office/drawing/2010/main" val="0"/>
                </a:ext>
              </a:extLst>
            </a:blip>
            <a:srcRect r="77748"/>
            <a:stretch/>
          </p:blipFill>
          <p:spPr bwMode="auto">
            <a:xfrm>
              <a:off x="9158503" y="6367635"/>
              <a:ext cx="118768" cy="115337"/>
            </a:xfrm>
            <a:prstGeom prst="rect">
              <a:avLst/>
            </a:prstGeom>
            <a:noFill/>
          </p:spPr>
        </p:pic>
      </p:grpSp>
      <p:pic>
        <p:nvPicPr>
          <p:cNvPr id="99" name="Picture 2" descr="Media Room - LogPoint">
            <a:hlinkClick r:id="rId48"/>
            <a:extLst>
              <a:ext uri="{FF2B5EF4-FFF2-40B4-BE49-F238E27FC236}">
                <a16:creationId xmlns:a16="http://schemas.microsoft.com/office/drawing/2014/main" id="{C60739D0-007E-2ED2-A721-DCD25819111D}"/>
              </a:ext>
            </a:extLst>
          </p:cNvPr>
          <p:cNvPicPr>
            <a:picLocks noChangeAspect="1" noChangeArrowheads="1"/>
          </p:cNvPicPr>
          <p:nvPr/>
        </p:nvPicPr>
        <p:blipFill rotWithShape="1">
          <a:blip r:embed="rId49">
            <a:clrChange>
              <a:clrFrom>
                <a:srgbClr val="FFFFFF"/>
              </a:clrFrom>
              <a:clrTo>
                <a:srgbClr val="FFFFFF">
                  <a:alpha val="0"/>
                </a:srgbClr>
              </a:clrTo>
            </a:clrChange>
            <a:extLst>
              <a:ext uri="{28A0092B-C50C-407E-A947-70E740481C1C}">
                <a14:useLocalDpi xmlns:a14="http://schemas.microsoft.com/office/drawing/2010/main" val="0"/>
              </a:ext>
            </a:extLst>
          </a:blip>
          <a:srcRect l="3118" t="33384" r="3685" b="32937"/>
          <a:stretch/>
        </p:blipFill>
        <p:spPr bwMode="auto">
          <a:xfrm>
            <a:off x="6033836" y="1321063"/>
            <a:ext cx="1080000" cy="2049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Acunetix - Tadbirtech">
            <a:hlinkClick r:id="rId50"/>
            <a:extLst>
              <a:ext uri="{FF2B5EF4-FFF2-40B4-BE49-F238E27FC236}">
                <a16:creationId xmlns:a16="http://schemas.microsoft.com/office/drawing/2014/main" id="{63AAC06F-17A7-7AEA-71E2-72BB7F8D31AF}"/>
              </a:ext>
            </a:extLst>
          </p:cNvPr>
          <p:cNvPicPr>
            <a:picLocks noChangeAspect="1" noChangeArrowheads="1"/>
          </p:cNvPicPr>
          <p:nvPr/>
        </p:nvPicPr>
        <p:blipFill rotWithShape="1">
          <a:blip r:embed="rId51">
            <a:extLst>
              <a:ext uri="{28A0092B-C50C-407E-A947-70E740481C1C}">
                <a14:useLocalDpi xmlns:a14="http://schemas.microsoft.com/office/drawing/2010/main" val="0"/>
              </a:ext>
            </a:extLst>
          </a:blip>
          <a:srcRect t="33385" b="32935"/>
          <a:stretch/>
        </p:blipFill>
        <p:spPr bwMode="auto">
          <a:xfrm>
            <a:off x="6657354" y="5301247"/>
            <a:ext cx="1018004" cy="1800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descr="A picture containing icon&#10;&#10;Description automatically generated">
            <a:hlinkClick r:id="rId52"/>
            <a:extLst>
              <a:ext uri="{FF2B5EF4-FFF2-40B4-BE49-F238E27FC236}">
                <a16:creationId xmlns:a16="http://schemas.microsoft.com/office/drawing/2014/main" id="{11976D00-8317-300E-891E-7BA595E06F5B}"/>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862568" y="1260629"/>
            <a:ext cx="578277" cy="365760"/>
          </a:xfrm>
          <a:prstGeom prst="rect">
            <a:avLst/>
          </a:prstGeom>
        </p:spPr>
      </p:pic>
      <p:pic>
        <p:nvPicPr>
          <p:cNvPr id="102" name="Picture 16" descr="Partners - Mobile Monitoring Solutions">
            <a:hlinkClick r:id="rId9"/>
            <a:extLst>
              <a:ext uri="{FF2B5EF4-FFF2-40B4-BE49-F238E27FC236}">
                <a16:creationId xmlns:a16="http://schemas.microsoft.com/office/drawing/2014/main" id="{A6260B8D-B8E0-A7EF-F1AD-F507DC8E886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45" t="15143" r="8281" b="32090"/>
          <a:stretch/>
        </p:blipFill>
        <p:spPr bwMode="auto">
          <a:xfrm>
            <a:off x="4634081" y="6298421"/>
            <a:ext cx="67329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2">
            <a:extLst>
              <a:ext uri="{FF2B5EF4-FFF2-40B4-BE49-F238E27FC236}">
                <a16:creationId xmlns:a16="http://schemas.microsoft.com/office/drawing/2014/main" id="{9965019D-051E-8D70-252B-A44DAD8A9DF9}"/>
              </a:ext>
            </a:extLst>
          </p:cNvPr>
          <p:cNvPicPr>
            <a:picLocks noChangeAspect="1"/>
          </p:cNvPicPr>
          <p:nvPr/>
        </p:nvPicPr>
        <p:blipFill>
          <a:blip r:embed="rId54"/>
          <a:stretch>
            <a:fillRect/>
          </a:stretch>
        </p:blipFill>
        <p:spPr>
          <a:xfrm>
            <a:off x="5250471" y="5278108"/>
            <a:ext cx="1005840" cy="220059"/>
          </a:xfrm>
          <a:prstGeom prst="rect">
            <a:avLst/>
          </a:prstGeom>
        </p:spPr>
      </p:pic>
      <p:pic>
        <p:nvPicPr>
          <p:cNvPr id="104" name="Picture 103">
            <a:extLst>
              <a:ext uri="{FF2B5EF4-FFF2-40B4-BE49-F238E27FC236}">
                <a16:creationId xmlns:a16="http://schemas.microsoft.com/office/drawing/2014/main" id="{FBF02F95-491E-C0AB-6B0F-D4AB0B91C37E}"/>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385726" y="3287829"/>
            <a:ext cx="866250" cy="252000"/>
          </a:xfrm>
          <a:prstGeom prst="rect">
            <a:avLst/>
          </a:prstGeom>
        </p:spPr>
      </p:pic>
      <p:pic>
        <p:nvPicPr>
          <p:cNvPr id="105" name="Picture 104">
            <a:extLst>
              <a:ext uri="{FF2B5EF4-FFF2-40B4-BE49-F238E27FC236}">
                <a16:creationId xmlns:a16="http://schemas.microsoft.com/office/drawing/2014/main" id="{21D39081-B12B-FBF5-93C5-106DB855A4FC}"/>
              </a:ext>
            </a:extLst>
          </p:cNvPr>
          <p:cNvPicPr>
            <a:picLocks noChangeAspect="1"/>
          </p:cNvPicPr>
          <p:nvPr/>
        </p:nvPicPr>
        <p:blipFill>
          <a:blip r:embed="rId56"/>
          <a:stretch>
            <a:fillRect/>
          </a:stretch>
        </p:blipFill>
        <p:spPr>
          <a:xfrm>
            <a:off x="8610324" y="1228352"/>
            <a:ext cx="936000" cy="315168"/>
          </a:xfrm>
          <a:prstGeom prst="rect">
            <a:avLst/>
          </a:prstGeom>
        </p:spPr>
      </p:pic>
      <p:pic>
        <p:nvPicPr>
          <p:cNvPr id="106" name="Picture 105">
            <a:extLst>
              <a:ext uri="{FF2B5EF4-FFF2-40B4-BE49-F238E27FC236}">
                <a16:creationId xmlns:a16="http://schemas.microsoft.com/office/drawing/2014/main" id="{24D63100-71CE-FF42-0A44-AA5833C06673}"/>
              </a:ext>
            </a:extLst>
          </p:cNvPr>
          <p:cNvPicPr>
            <a:picLocks noChangeAspect="1"/>
          </p:cNvPicPr>
          <p:nvPr/>
        </p:nvPicPr>
        <p:blipFill>
          <a:blip r:embed="rId57"/>
          <a:stretch>
            <a:fillRect/>
          </a:stretch>
        </p:blipFill>
        <p:spPr>
          <a:xfrm>
            <a:off x="7034348" y="339662"/>
            <a:ext cx="1005840" cy="197005"/>
          </a:xfrm>
          <a:prstGeom prst="rect">
            <a:avLst/>
          </a:prstGeom>
        </p:spPr>
      </p:pic>
      <p:pic>
        <p:nvPicPr>
          <p:cNvPr id="107" name="Picture 106">
            <a:extLst>
              <a:ext uri="{FF2B5EF4-FFF2-40B4-BE49-F238E27FC236}">
                <a16:creationId xmlns:a16="http://schemas.microsoft.com/office/drawing/2014/main" id="{58947CB7-C8CE-2952-207B-06A7F6E69ED6}"/>
              </a:ext>
            </a:extLst>
          </p:cNvPr>
          <p:cNvPicPr>
            <a:picLocks noChangeAspect="1"/>
          </p:cNvPicPr>
          <p:nvPr/>
        </p:nvPicPr>
        <p:blipFill>
          <a:blip r:embed="rId58"/>
          <a:stretch>
            <a:fillRect/>
          </a:stretch>
        </p:blipFill>
        <p:spPr>
          <a:xfrm>
            <a:off x="7430080" y="1342107"/>
            <a:ext cx="864000" cy="305947"/>
          </a:xfrm>
          <a:prstGeom prst="rect">
            <a:avLst/>
          </a:prstGeom>
        </p:spPr>
      </p:pic>
      <p:pic>
        <p:nvPicPr>
          <p:cNvPr id="108" name="Picture 107">
            <a:extLst>
              <a:ext uri="{FF2B5EF4-FFF2-40B4-BE49-F238E27FC236}">
                <a16:creationId xmlns:a16="http://schemas.microsoft.com/office/drawing/2014/main" id="{37B46A34-BC1C-7289-C2BF-FF91BAAAB044}"/>
              </a:ext>
            </a:extLst>
          </p:cNvPr>
          <p:cNvPicPr>
            <a:picLocks noChangeAspect="1"/>
          </p:cNvPicPr>
          <p:nvPr/>
        </p:nvPicPr>
        <p:blipFill>
          <a:blip r:embed="rId59"/>
          <a:stretch>
            <a:fillRect/>
          </a:stretch>
        </p:blipFill>
        <p:spPr>
          <a:xfrm>
            <a:off x="5611669" y="244934"/>
            <a:ext cx="1097280" cy="248603"/>
          </a:xfrm>
          <a:prstGeom prst="rect">
            <a:avLst/>
          </a:prstGeom>
        </p:spPr>
      </p:pic>
      <p:pic>
        <p:nvPicPr>
          <p:cNvPr id="109" name="Picture 108">
            <a:extLst>
              <a:ext uri="{FF2B5EF4-FFF2-40B4-BE49-F238E27FC236}">
                <a16:creationId xmlns:a16="http://schemas.microsoft.com/office/drawing/2014/main" id="{FFA81E11-F117-3FA3-628A-9D31B9462229}"/>
              </a:ext>
            </a:extLst>
          </p:cNvPr>
          <p:cNvPicPr>
            <a:picLocks noChangeAspect="1"/>
          </p:cNvPicPr>
          <p:nvPr/>
        </p:nvPicPr>
        <p:blipFill>
          <a:blip r:embed="rId60"/>
          <a:stretch>
            <a:fillRect/>
          </a:stretch>
        </p:blipFill>
        <p:spPr>
          <a:xfrm>
            <a:off x="10753744" y="2338243"/>
            <a:ext cx="914400" cy="173951"/>
          </a:xfrm>
          <a:prstGeom prst="rect">
            <a:avLst/>
          </a:prstGeom>
        </p:spPr>
      </p:pic>
      <p:pic>
        <p:nvPicPr>
          <p:cNvPr id="110" name="Picture 109">
            <a:extLst>
              <a:ext uri="{FF2B5EF4-FFF2-40B4-BE49-F238E27FC236}">
                <a16:creationId xmlns:a16="http://schemas.microsoft.com/office/drawing/2014/main" id="{1321E2DA-2BB4-964A-9F68-EA1BD9829609}"/>
              </a:ext>
            </a:extLst>
          </p:cNvPr>
          <p:cNvPicPr>
            <a:picLocks noChangeAspect="1"/>
          </p:cNvPicPr>
          <p:nvPr/>
        </p:nvPicPr>
        <p:blipFill>
          <a:blip r:embed="rId60"/>
          <a:stretch>
            <a:fillRect/>
          </a:stretch>
        </p:blipFill>
        <p:spPr>
          <a:xfrm>
            <a:off x="10786487" y="4351559"/>
            <a:ext cx="914400" cy="173951"/>
          </a:xfrm>
          <a:prstGeom prst="rect">
            <a:avLst/>
          </a:prstGeom>
        </p:spPr>
      </p:pic>
      <p:pic>
        <p:nvPicPr>
          <p:cNvPr id="111" name="Picture 110">
            <a:extLst>
              <a:ext uri="{FF2B5EF4-FFF2-40B4-BE49-F238E27FC236}">
                <a16:creationId xmlns:a16="http://schemas.microsoft.com/office/drawing/2014/main" id="{5FAEA552-D9B9-60DE-0B0B-5D004E0E9689}"/>
              </a:ext>
            </a:extLst>
          </p:cNvPr>
          <p:cNvPicPr>
            <a:picLocks noChangeAspect="1"/>
          </p:cNvPicPr>
          <p:nvPr/>
        </p:nvPicPr>
        <p:blipFill>
          <a:blip r:embed="rId60"/>
          <a:stretch>
            <a:fillRect/>
          </a:stretch>
        </p:blipFill>
        <p:spPr>
          <a:xfrm>
            <a:off x="10757090" y="1352012"/>
            <a:ext cx="914400" cy="173951"/>
          </a:xfrm>
          <a:prstGeom prst="rect">
            <a:avLst/>
          </a:prstGeom>
        </p:spPr>
      </p:pic>
      <p:pic>
        <p:nvPicPr>
          <p:cNvPr id="112" name="Picture 111">
            <a:extLst>
              <a:ext uri="{FF2B5EF4-FFF2-40B4-BE49-F238E27FC236}">
                <a16:creationId xmlns:a16="http://schemas.microsoft.com/office/drawing/2014/main" id="{AD68FA54-BBD3-463C-5650-DABEA0590D1F}"/>
              </a:ext>
            </a:extLst>
          </p:cNvPr>
          <p:cNvPicPr>
            <a:picLocks noChangeAspect="1"/>
          </p:cNvPicPr>
          <p:nvPr/>
        </p:nvPicPr>
        <p:blipFill>
          <a:blip r:embed="rId60"/>
          <a:stretch>
            <a:fillRect/>
          </a:stretch>
        </p:blipFill>
        <p:spPr>
          <a:xfrm>
            <a:off x="10753744" y="358270"/>
            <a:ext cx="914400" cy="173951"/>
          </a:xfrm>
          <a:prstGeom prst="rect">
            <a:avLst/>
          </a:prstGeom>
        </p:spPr>
      </p:pic>
      <p:pic>
        <p:nvPicPr>
          <p:cNvPr id="113" name="Picture 112">
            <a:extLst>
              <a:ext uri="{FF2B5EF4-FFF2-40B4-BE49-F238E27FC236}">
                <a16:creationId xmlns:a16="http://schemas.microsoft.com/office/drawing/2014/main" id="{DA09898A-0F1E-D522-1CEE-EAEB1377B2DF}"/>
              </a:ext>
            </a:extLst>
          </p:cNvPr>
          <p:cNvPicPr>
            <a:picLocks noChangeAspect="1"/>
          </p:cNvPicPr>
          <p:nvPr/>
        </p:nvPicPr>
        <p:blipFill>
          <a:blip r:embed="rId61"/>
          <a:stretch>
            <a:fillRect/>
          </a:stretch>
        </p:blipFill>
        <p:spPr>
          <a:xfrm>
            <a:off x="4709592" y="1341027"/>
            <a:ext cx="1008000" cy="145152"/>
          </a:xfrm>
          <a:prstGeom prst="rect">
            <a:avLst/>
          </a:prstGeom>
        </p:spPr>
      </p:pic>
      <p:pic>
        <p:nvPicPr>
          <p:cNvPr id="114" name="Picture 113">
            <a:extLst>
              <a:ext uri="{FF2B5EF4-FFF2-40B4-BE49-F238E27FC236}">
                <a16:creationId xmlns:a16="http://schemas.microsoft.com/office/drawing/2014/main" id="{8844A329-CB5B-7D24-C2AD-2CB5F873348A}"/>
              </a:ext>
            </a:extLst>
          </p:cNvPr>
          <p:cNvPicPr>
            <a:picLocks noChangeAspect="1"/>
          </p:cNvPicPr>
          <p:nvPr/>
        </p:nvPicPr>
        <p:blipFill>
          <a:blip r:embed="rId60"/>
          <a:stretch>
            <a:fillRect/>
          </a:stretch>
        </p:blipFill>
        <p:spPr>
          <a:xfrm>
            <a:off x="10786487" y="5308864"/>
            <a:ext cx="914400" cy="173951"/>
          </a:xfrm>
          <a:prstGeom prst="rect">
            <a:avLst/>
          </a:prstGeom>
        </p:spPr>
      </p:pic>
      <p:pic>
        <p:nvPicPr>
          <p:cNvPr id="115" name="Picture 114">
            <a:extLst>
              <a:ext uri="{FF2B5EF4-FFF2-40B4-BE49-F238E27FC236}">
                <a16:creationId xmlns:a16="http://schemas.microsoft.com/office/drawing/2014/main" id="{53EC6802-426B-EA6A-1D9F-A9357D5EC7DF}"/>
              </a:ext>
            </a:extLst>
          </p:cNvPr>
          <p:cNvPicPr>
            <a:picLocks noChangeAspect="1"/>
          </p:cNvPicPr>
          <p:nvPr/>
        </p:nvPicPr>
        <p:blipFill>
          <a:blip r:embed="rId60"/>
          <a:stretch>
            <a:fillRect/>
          </a:stretch>
        </p:blipFill>
        <p:spPr>
          <a:xfrm>
            <a:off x="10786487" y="3319499"/>
            <a:ext cx="914400" cy="173951"/>
          </a:xfrm>
          <a:prstGeom prst="rect">
            <a:avLst/>
          </a:prstGeom>
        </p:spPr>
      </p:pic>
      <p:sp>
        <p:nvSpPr>
          <p:cNvPr id="2" name="TextBox 1">
            <a:extLst>
              <a:ext uri="{FF2B5EF4-FFF2-40B4-BE49-F238E27FC236}">
                <a16:creationId xmlns:a16="http://schemas.microsoft.com/office/drawing/2014/main" id="{A77D2572-4E40-6A44-EB57-BD68D6ACD74C}"/>
              </a:ext>
            </a:extLst>
          </p:cNvPr>
          <p:cNvSpPr txBox="1"/>
          <p:nvPr/>
        </p:nvSpPr>
        <p:spPr>
          <a:xfrm>
            <a:off x="-105155" y="3161707"/>
            <a:ext cx="1865692" cy="584775"/>
          </a:xfrm>
          <a:prstGeom prst="rect">
            <a:avLst/>
          </a:prstGeom>
          <a:noFill/>
        </p:spPr>
        <p:txBody>
          <a:bodyPr wrap="square" rtlCol="0">
            <a:spAutoFit/>
          </a:bodyPr>
          <a:lstStyle/>
          <a:p>
            <a:pPr algn="ctr"/>
            <a:r>
              <a:rPr lang="hu-H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PRODUCTS </a:t>
            </a:r>
            <a:r>
              <a:rPr lang="ro-RO"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&amp;</a:t>
            </a:r>
            <a:r>
              <a:rPr lang="hu-HU"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SERVICES</a:t>
            </a:r>
            <a:endParaRPr lang="en-GB" sz="1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16" descr="Partners - Mobile Monitoring Solutions">
            <a:hlinkClick r:id="rId9"/>
            <a:extLst>
              <a:ext uri="{FF2B5EF4-FFF2-40B4-BE49-F238E27FC236}">
                <a16:creationId xmlns:a16="http://schemas.microsoft.com/office/drawing/2014/main" id="{FC695ADC-E3E8-54D6-63A8-303ADA872B2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7945" t="15143" r="8281" b="32090"/>
          <a:stretch/>
        </p:blipFill>
        <p:spPr bwMode="auto">
          <a:xfrm>
            <a:off x="6482895" y="2305560"/>
            <a:ext cx="673295" cy="2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47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2D45"/>
        </a:solidFill>
        <a:effectLst/>
      </p:bgPr>
    </p:bg>
    <p:spTree>
      <p:nvGrpSpPr>
        <p:cNvPr id="1" name=""/>
        <p:cNvGrpSpPr/>
        <p:nvPr/>
      </p:nvGrpSpPr>
      <p:grpSpPr>
        <a:xfrm>
          <a:off x="0" y="0"/>
          <a:ext cx="0" cy="0"/>
          <a:chOff x="0" y="0"/>
          <a:chExt cx="0" cy="0"/>
        </a:xfrm>
      </p:grpSpPr>
      <p:pic>
        <p:nvPicPr>
          <p:cNvPr id="2" name="Picture 2" descr="Abstract blue pattern and background poster with dynamic triangle. technology Particle Mist network Cyber security Vector illustration.">
            <a:extLst>
              <a:ext uri="{FF2B5EF4-FFF2-40B4-BE49-F238E27FC236}">
                <a16:creationId xmlns:a16="http://schemas.microsoft.com/office/drawing/2014/main" id="{2B4E129A-9325-3DAC-499A-B75B05A33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0"/>
            <a:ext cx="12192000" cy="68606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BD1967E-DD9D-ACDD-EA9B-CB010FD56437}"/>
              </a:ext>
            </a:extLst>
          </p:cNvPr>
          <p:cNvSpPr/>
          <p:nvPr/>
        </p:nvSpPr>
        <p:spPr>
          <a:xfrm>
            <a:off x="543790" y="1200915"/>
            <a:ext cx="1971457" cy="32551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DIGITA</a:t>
            </a:r>
            <a:r>
              <a:rPr lang="ro-RO" b="1" dirty="0"/>
              <a:t>LIZATION</a:t>
            </a:r>
            <a:endParaRPr lang="en-US" b="1" dirty="0"/>
          </a:p>
        </p:txBody>
      </p:sp>
      <p:sp>
        <p:nvSpPr>
          <p:cNvPr id="9" name="Rectangle 8">
            <a:extLst>
              <a:ext uri="{FF2B5EF4-FFF2-40B4-BE49-F238E27FC236}">
                <a16:creationId xmlns:a16="http://schemas.microsoft.com/office/drawing/2014/main" id="{BFAC5131-A96E-A64D-CD4C-418B511DCD67}"/>
              </a:ext>
            </a:extLst>
          </p:cNvPr>
          <p:cNvSpPr/>
          <p:nvPr/>
        </p:nvSpPr>
        <p:spPr>
          <a:xfrm>
            <a:off x="9107324" y="4904208"/>
            <a:ext cx="1647553" cy="324000"/>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t>SECOPS</a:t>
            </a:r>
          </a:p>
        </p:txBody>
      </p:sp>
      <p:sp>
        <p:nvSpPr>
          <p:cNvPr id="10" name="Rectangle 9">
            <a:extLst>
              <a:ext uri="{FF2B5EF4-FFF2-40B4-BE49-F238E27FC236}">
                <a16:creationId xmlns:a16="http://schemas.microsoft.com/office/drawing/2014/main" id="{C1BD6E34-4EAA-1CD5-EF9B-29104721DEC6}"/>
              </a:ext>
            </a:extLst>
          </p:cNvPr>
          <p:cNvSpPr/>
          <p:nvPr/>
        </p:nvSpPr>
        <p:spPr>
          <a:xfrm>
            <a:off x="1367923" y="5737871"/>
            <a:ext cx="1697002" cy="316912"/>
          </a:xfrm>
          <a:prstGeom prst="rect">
            <a:avLst/>
          </a:prstGeom>
          <a:solidFill>
            <a:srgbClr val="70AD4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b="1" dirty="0"/>
              <a:t>INDUSTRY 4.</a:t>
            </a:r>
            <a:r>
              <a:rPr lang="en-GB" b="1" dirty="0"/>
              <a:t>0</a:t>
            </a:r>
            <a:endParaRPr lang="en-US" b="1" dirty="0"/>
          </a:p>
        </p:txBody>
      </p:sp>
      <p:sp>
        <p:nvSpPr>
          <p:cNvPr id="12" name="Oval 11">
            <a:extLst>
              <a:ext uri="{FF2B5EF4-FFF2-40B4-BE49-F238E27FC236}">
                <a16:creationId xmlns:a16="http://schemas.microsoft.com/office/drawing/2014/main" id="{4EB1A0D4-4C68-4CEE-79AD-82845A663902}"/>
              </a:ext>
            </a:extLst>
          </p:cNvPr>
          <p:cNvSpPr>
            <a:spLocks noChangeAspect="1"/>
          </p:cNvSpPr>
          <p:nvPr/>
        </p:nvSpPr>
        <p:spPr>
          <a:xfrm>
            <a:off x="1728263" y="235128"/>
            <a:ext cx="5851343" cy="4998720"/>
          </a:xfrm>
          <a:prstGeom prst="ellipse">
            <a:avLst/>
          </a:prstGeom>
          <a:solidFill>
            <a:schemeClr val="accent1">
              <a:alpha val="50000"/>
            </a:schemeClr>
          </a:solid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75516E1-141C-6F43-3C6E-B1C0F52DA877}"/>
              </a:ext>
            </a:extLst>
          </p:cNvPr>
          <p:cNvSpPr>
            <a:spLocks noChangeAspect="1"/>
          </p:cNvSpPr>
          <p:nvPr/>
        </p:nvSpPr>
        <p:spPr>
          <a:xfrm>
            <a:off x="3854157" y="75713"/>
            <a:ext cx="6402982" cy="6402982"/>
          </a:xfrm>
          <a:prstGeom prst="ellipse">
            <a:avLst/>
          </a:prstGeom>
          <a:solidFill>
            <a:schemeClr val="accent2">
              <a:alpha val="50000"/>
            </a:schemeClr>
          </a:solid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4D694CF6-98CE-CA69-74E8-B06CA27434D2}"/>
              </a:ext>
            </a:extLst>
          </p:cNvPr>
          <p:cNvSpPr>
            <a:spLocks noChangeAspect="1"/>
          </p:cNvSpPr>
          <p:nvPr/>
        </p:nvSpPr>
        <p:spPr>
          <a:xfrm>
            <a:off x="2278890" y="2080526"/>
            <a:ext cx="6229925" cy="4698792"/>
          </a:xfrm>
          <a:prstGeom prst="ellipse">
            <a:avLst/>
          </a:prstGeom>
          <a:solidFill>
            <a:schemeClr val="accent6">
              <a:alpha val="50000"/>
            </a:schemeClr>
          </a:solid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E72784AC-A747-B7EC-774B-0D88BF87E292}"/>
              </a:ext>
            </a:extLst>
          </p:cNvPr>
          <p:cNvSpPr/>
          <p:nvPr/>
        </p:nvSpPr>
        <p:spPr>
          <a:xfrm>
            <a:off x="5916972" y="5840839"/>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7" name="Rectangle: Rounded Corners 16">
            <a:extLst>
              <a:ext uri="{FF2B5EF4-FFF2-40B4-BE49-F238E27FC236}">
                <a16:creationId xmlns:a16="http://schemas.microsoft.com/office/drawing/2014/main" id="{CB2BDA34-7153-73E0-81C7-F12EAE26A13B}"/>
              </a:ext>
            </a:extLst>
          </p:cNvPr>
          <p:cNvSpPr/>
          <p:nvPr/>
        </p:nvSpPr>
        <p:spPr>
          <a:xfrm>
            <a:off x="5274959" y="5416952"/>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8" name="Rectangle: Rounded Corners 17">
            <a:extLst>
              <a:ext uri="{FF2B5EF4-FFF2-40B4-BE49-F238E27FC236}">
                <a16:creationId xmlns:a16="http://schemas.microsoft.com/office/drawing/2014/main" id="{4D7A0FAC-7241-81CA-D2BA-0C6CCF11B195}"/>
              </a:ext>
            </a:extLst>
          </p:cNvPr>
          <p:cNvSpPr/>
          <p:nvPr/>
        </p:nvSpPr>
        <p:spPr>
          <a:xfrm>
            <a:off x="6768586" y="4584309"/>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9" name="Group 18">
            <a:extLst>
              <a:ext uri="{FF2B5EF4-FFF2-40B4-BE49-F238E27FC236}">
                <a16:creationId xmlns:a16="http://schemas.microsoft.com/office/drawing/2014/main" id="{2F98D970-8E10-79B3-B9C3-53827A4D7D02}"/>
              </a:ext>
            </a:extLst>
          </p:cNvPr>
          <p:cNvGrpSpPr/>
          <p:nvPr/>
        </p:nvGrpSpPr>
        <p:grpSpPr>
          <a:xfrm>
            <a:off x="5834122" y="1675608"/>
            <a:ext cx="1376918" cy="319899"/>
            <a:chOff x="5680818" y="1311543"/>
            <a:chExt cx="1376918" cy="319899"/>
          </a:xfrm>
        </p:grpSpPr>
        <p:sp>
          <p:nvSpPr>
            <p:cNvPr id="23" name="Rectangle: Rounded Corners 22">
              <a:extLst>
                <a:ext uri="{FF2B5EF4-FFF2-40B4-BE49-F238E27FC236}">
                  <a16:creationId xmlns:a16="http://schemas.microsoft.com/office/drawing/2014/main" id="{2B559437-331E-78F3-F5C8-EAD66695D0FE}"/>
                </a:ext>
              </a:extLst>
            </p:cNvPr>
            <p:cNvSpPr/>
            <p:nvPr/>
          </p:nvSpPr>
          <p:spPr>
            <a:xfrm>
              <a:off x="5680818" y="131154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24" name="Picture 23">
              <a:extLst>
                <a:ext uri="{FF2B5EF4-FFF2-40B4-BE49-F238E27FC236}">
                  <a16:creationId xmlns:a16="http://schemas.microsoft.com/office/drawing/2014/main" id="{9E0598D6-298F-A9B9-8B89-6C03F5A66088}"/>
                </a:ext>
              </a:extLst>
            </p:cNvPr>
            <p:cNvPicPr>
              <a:picLocks noChangeAspect="1"/>
            </p:cNvPicPr>
            <p:nvPr/>
          </p:nvPicPr>
          <p:blipFill>
            <a:blip r:embed="rId3"/>
            <a:stretch>
              <a:fillRect/>
            </a:stretch>
          </p:blipFill>
          <p:spPr>
            <a:xfrm>
              <a:off x="5936152" y="1345492"/>
              <a:ext cx="866250" cy="252000"/>
            </a:xfrm>
            <a:prstGeom prst="rect">
              <a:avLst/>
            </a:prstGeom>
          </p:spPr>
        </p:pic>
      </p:grpSp>
      <p:sp>
        <p:nvSpPr>
          <p:cNvPr id="35" name="Rectangle: Rounded Corners 34">
            <a:extLst>
              <a:ext uri="{FF2B5EF4-FFF2-40B4-BE49-F238E27FC236}">
                <a16:creationId xmlns:a16="http://schemas.microsoft.com/office/drawing/2014/main" id="{8D9FC5EA-8FCF-85A0-AC9E-E184265DF356}"/>
              </a:ext>
            </a:extLst>
          </p:cNvPr>
          <p:cNvSpPr/>
          <p:nvPr/>
        </p:nvSpPr>
        <p:spPr>
          <a:xfrm>
            <a:off x="7363562" y="3804430"/>
            <a:ext cx="945778" cy="645032"/>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38" name="Rectangle: Rounded Corners 37">
            <a:extLst>
              <a:ext uri="{FF2B5EF4-FFF2-40B4-BE49-F238E27FC236}">
                <a16:creationId xmlns:a16="http://schemas.microsoft.com/office/drawing/2014/main" id="{064B1249-326D-F6C9-07B9-F3772EFD7FEF}"/>
              </a:ext>
            </a:extLst>
          </p:cNvPr>
          <p:cNvSpPr/>
          <p:nvPr/>
        </p:nvSpPr>
        <p:spPr>
          <a:xfrm>
            <a:off x="2080145" y="211610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Rectangle: Rounded Corners 43">
            <a:extLst>
              <a:ext uri="{FF2B5EF4-FFF2-40B4-BE49-F238E27FC236}">
                <a16:creationId xmlns:a16="http://schemas.microsoft.com/office/drawing/2014/main" id="{B5A8034C-7BF1-7CEA-D586-EEDCC83268DD}"/>
              </a:ext>
            </a:extLst>
          </p:cNvPr>
          <p:cNvSpPr/>
          <p:nvPr/>
        </p:nvSpPr>
        <p:spPr>
          <a:xfrm>
            <a:off x="2942376" y="943981"/>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 name="Rectangle: Rounded Corners 44">
            <a:extLst>
              <a:ext uri="{FF2B5EF4-FFF2-40B4-BE49-F238E27FC236}">
                <a16:creationId xmlns:a16="http://schemas.microsoft.com/office/drawing/2014/main" id="{0D1B3B53-32EF-FB94-4D44-25FFF61681FA}"/>
              </a:ext>
            </a:extLst>
          </p:cNvPr>
          <p:cNvSpPr/>
          <p:nvPr/>
        </p:nvSpPr>
        <p:spPr>
          <a:xfrm>
            <a:off x="3586505" y="5832007"/>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6" name="Rectangle: Rounded Corners 45">
            <a:extLst>
              <a:ext uri="{FF2B5EF4-FFF2-40B4-BE49-F238E27FC236}">
                <a16:creationId xmlns:a16="http://schemas.microsoft.com/office/drawing/2014/main" id="{7A20ADD0-CEC0-9E0E-F011-8A18F649DAFE}"/>
              </a:ext>
            </a:extLst>
          </p:cNvPr>
          <p:cNvSpPr/>
          <p:nvPr/>
        </p:nvSpPr>
        <p:spPr>
          <a:xfrm>
            <a:off x="2477238" y="3940872"/>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8" name="Rectangle: Rounded Corners 47">
            <a:extLst>
              <a:ext uri="{FF2B5EF4-FFF2-40B4-BE49-F238E27FC236}">
                <a16:creationId xmlns:a16="http://schemas.microsoft.com/office/drawing/2014/main" id="{CDDD3A00-E02F-D344-A291-2B29DE04EA4E}"/>
              </a:ext>
            </a:extLst>
          </p:cNvPr>
          <p:cNvSpPr/>
          <p:nvPr/>
        </p:nvSpPr>
        <p:spPr>
          <a:xfrm>
            <a:off x="6382701" y="5032860"/>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49" name="Picture 48">
            <a:extLst>
              <a:ext uri="{FF2B5EF4-FFF2-40B4-BE49-F238E27FC236}">
                <a16:creationId xmlns:a16="http://schemas.microsoft.com/office/drawing/2014/main" id="{CD8FA5D7-B727-8F47-CF53-FF3DF799F3C2}"/>
              </a:ext>
            </a:extLst>
          </p:cNvPr>
          <p:cNvPicPr>
            <a:picLocks noChangeAspect="1"/>
          </p:cNvPicPr>
          <p:nvPr/>
        </p:nvPicPr>
        <p:blipFill>
          <a:blip r:embed="rId4"/>
          <a:stretch>
            <a:fillRect/>
          </a:stretch>
        </p:blipFill>
        <p:spPr>
          <a:xfrm>
            <a:off x="3356419" y="1024632"/>
            <a:ext cx="548640" cy="149678"/>
          </a:xfrm>
          <a:prstGeom prst="rect">
            <a:avLst/>
          </a:prstGeom>
        </p:spPr>
      </p:pic>
      <p:grpSp>
        <p:nvGrpSpPr>
          <p:cNvPr id="50" name="Group 49">
            <a:extLst>
              <a:ext uri="{FF2B5EF4-FFF2-40B4-BE49-F238E27FC236}">
                <a16:creationId xmlns:a16="http://schemas.microsoft.com/office/drawing/2014/main" id="{C83B9BD6-4B21-FCE0-16CE-B64B852B02FE}"/>
              </a:ext>
            </a:extLst>
          </p:cNvPr>
          <p:cNvGrpSpPr/>
          <p:nvPr/>
        </p:nvGrpSpPr>
        <p:grpSpPr>
          <a:xfrm>
            <a:off x="4913784" y="2347788"/>
            <a:ext cx="1376918" cy="319899"/>
            <a:chOff x="4913784" y="2269415"/>
            <a:chExt cx="1376918" cy="319899"/>
          </a:xfrm>
        </p:grpSpPr>
        <p:sp>
          <p:nvSpPr>
            <p:cNvPr id="51" name="Rectangle: Rounded Corners 50">
              <a:extLst>
                <a:ext uri="{FF2B5EF4-FFF2-40B4-BE49-F238E27FC236}">
                  <a16:creationId xmlns:a16="http://schemas.microsoft.com/office/drawing/2014/main" id="{D78E0875-86A7-98B9-1D33-8CE8C5DDE462}"/>
                </a:ext>
              </a:extLst>
            </p:cNvPr>
            <p:cNvSpPr/>
            <p:nvPr/>
          </p:nvSpPr>
          <p:spPr>
            <a:xfrm>
              <a:off x="4913784" y="22694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52" name="Picture 51" descr="Text&#10;&#10;Description automatically generated">
              <a:extLst>
                <a:ext uri="{FF2B5EF4-FFF2-40B4-BE49-F238E27FC236}">
                  <a16:creationId xmlns:a16="http://schemas.microsoft.com/office/drawing/2014/main" id="{EC24708B-1D56-26A7-5B02-55D1EA0DC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591" y="2364472"/>
              <a:ext cx="1188720" cy="165547"/>
            </a:xfrm>
            <a:prstGeom prst="rect">
              <a:avLst/>
            </a:prstGeom>
          </p:spPr>
        </p:pic>
      </p:grpSp>
      <p:grpSp>
        <p:nvGrpSpPr>
          <p:cNvPr id="53" name="Group 52">
            <a:extLst>
              <a:ext uri="{FF2B5EF4-FFF2-40B4-BE49-F238E27FC236}">
                <a16:creationId xmlns:a16="http://schemas.microsoft.com/office/drawing/2014/main" id="{3B6FD97A-00C7-8E88-277C-29FD1EA9FD18}"/>
              </a:ext>
            </a:extLst>
          </p:cNvPr>
          <p:cNvGrpSpPr/>
          <p:nvPr/>
        </p:nvGrpSpPr>
        <p:grpSpPr>
          <a:xfrm>
            <a:off x="5080889" y="829777"/>
            <a:ext cx="1376918" cy="319899"/>
            <a:chOff x="5080889" y="751404"/>
            <a:chExt cx="1376918" cy="319899"/>
          </a:xfrm>
        </p:grpSpPr>
        <p:sp>
          <p:nvSpPr>
            <p:cNvPr id="56" name="Rectangle: Rounded Corners 55">
              <a:extLst>
                <a:ext uri="{FF2B5EF4-FFF2-40B4-BE49-F238E27FC236}">
                  <a16:creationId xmlns:a16="http://schemas.microsoft.com/office/drawing/2014/main" id="{55B8E2E3-2F67-206C-DF1B-D3313C19A7BF}"/>
                </a:ext>
              </a:extLst>
            </p:cNvPr>
            <p:cNvSpPr/>
            <p:nvPr/>
          </p:nvSpPr>
          <p:spPr>
            <a:xfrm>
              <a:off x="5080889" y="75140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60" name="Picture 59">
              <a:extLst>
                <a:ext uri="{FF2B5EF4-FFF2-40B4-BE49-F238E27FC236}">
                  <a16:creationId xmlns:a16="http://schemas.microsoft.com/office/drawing/2014/main" id="{8843468A-B871-4A5B-49F3-21A25AA71766}"/>
                </a:ext>
              </a:extLst>
            </p:cNvPr>
            <p:cNvPicPr>
              <a:picLocks noChangeAspect="1"/>
            </p:cNvPicPr>
            <p:nvPr/>
          </p:nvPicPr>
          <p:blipFill>
            <a:blip r:embed="rId6"/>
            <a:stretch>
              <a:fillRect/>
            </a:stretch>
          </p:blipFill>
          <p:spPr>
            <a:xfrm>
              <a:off x="5436642" y="819913"/>
              <a:ext cx="665413" cy="182880"/>
            </a:xfrm>
            <a:prstGeom prst="rect">
              <a:avLst/>
            </a:prstGeom>
          </p:spPr>
        </p:pic>
      </p:grpSp>
      <p:grpSp>
        <p:nvGrpSpPr>
          <p:cNvPr id="63" name="Group 62">
            <a:extLst>
              <a:ext uri="{FF2B5EF4-FFF2-40B4-BE49-F238E27FC236}">
                <a16:creationId xmlns:a16="http://schemas.microsoft.com/office/drawing/2014/main" id="{1EFC1D71-26DD-7BFF-3906-8A253179BC58}"/>
              </a:ext>
            </a:extLst>
          </p:cNvPr>
          <p:cNvGrpSpPr/>
          <p:nvPr/>
        </p:nvGrpSpPr>
        <p:grpSpPr>
          <a:xfrm>
            <a:off x="4351396" y="1677549"/>
            <a:ext cx="1376918" cy="319899"/>
            <a:chOff x="4703134" y="1189987"/>
            <a:chExt cx="1376918" cy="319899"/>
          </a:xfrm>
        </p:grpSpPr>
        <p:sp>
          <p:nvSpPr>
            <p:cNvPr id="1025" name="Rectangle: Rounded Corners 1024">
              <a:extLst>
                <a:ext uri="{FF2B5EF4-FFF2-40B4-BE49-F238E27FC236}">
                  <a16:creationId xmlns:a16="http://schemas.microsoft.com/office/drawing/2014/main" id="{0DBDC34E-840B-FDBB-CA01-7DAAA97D8E81}"/>
                </a:ext>
              </a:extLst>
            </p:cNvPr>
            <p:cNvSpPr/>
            <p:nvPr/>
          </p:nvSpPr>
          <p:spPr>
            <a:xfrm>
              <a:off x="4703134" y="1189987"/>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26" name="Picture 1025">
              <a:extLst>
                <a:ext uri="{FF2B5EF4-FFF2-40B4-BE49-F238E27FC236}">
                  <a16:creationId xmlns:a16="http://schemas.microsoft.com/office/drawing/2014/main" id="{6651FFB1-FF73-833F-E85A-36DD5372E46B}"/>
                </a:ext>
              </a:extLst>
            </p:cNvPr>
            <p:cNvPicPr>
              <a:picLocks noChangeAspect="1"/>
            </p:cNvPicPr>
            <p:nvPr/>
          </p:nvPicPr>
          <p:blipFill>
            <a:blip r:embed="rId7"/>
            <a:stretch>
              <a:fillRect/>
            </a:stretch>
          </p:blipFill>
          <p:spPr>
            <a:xfrm>
              <a:off x="4751513" y="1271329"/>
              <a:ext cx="1280160" cy="157214"/>
            </a:xfrm>
            <a:prstGeom prst="rect">
              <a:avLst/>
            </a:prstGeom>
          </p:spPr>
        </p:pic>
      </p:grpSp>
      <p:grpSp>
        <p:nvGrpSpPr>
          <p:cNvPr id="1027" name="Group 1026">
            <a:extLst>
              <a:ext uri="{FF2B5EF4-FFF2-40B4-BE49-F238E27FC236}">
                <a16:creationId xmlns:a16="http://schemas.microsoft.com/office/drawing/2014/main" id="{52AF64CE-1987-FD76-44F9-EB67135206A3}"/>
              </a:ext>
            </a:extLst>
          </p:cNvPr>
          <p:cNvGrpSpPr/>
          <p:nvPr/>
        </p:nvGrpSpPr>
        <p:grpSpPr>
          <a:xfrm>
            <a:off x="5620177" y="3201892"/>
            <a:ext cx="1376918" cy="319899"/>
            <a:chOff x="5638283" y="2910536"/>
            <a:chExt cx="1376918" cy="319899"/>
          </a:xfrm>
        </p:grpSpPr>
        <p:sp>
          <p:nvSpPr>
            <p:cNvPr id="1033" name="Rectangle: Rounded Corners 1032">
              <a:extLst>
                <a:ext uri="{FF2B5EF4-FFF2-40B4-BE49-F238E27FC236}">
                  <a16:creationId xmlns:a16="http://schemas.microsoft.com/office/drawing/2014/main" id="{6363B6E8-4E7D-ECAA-C47E-376F0ED40FB5}"/>
                </a:ext>
              </a:extLst>
            </p:cNvPr>
            <p:cNvSpPr/>
            <p:nvPr/>
          </p:nvSpPr>
          <p:spPr>
            <a:xfrm>
              <a:off x="5638283" y="2910536"/>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34" name="Picture 2">
              <a:extLst>
                <a:ext uri="{FF2B5EF4-FFF2-40B4-BE49-F238E27FC236}">
                  <a16:creationId xmlns:a16="http://schemas.microsoft.com/office/drawing/2014/main" id="{10826B33-A8B3-5A81-BA7C-DFA45838F0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4911" y="2968548"/>
              <a:ext cx="975360" cy="21945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8" name="Group 1037">
            <a:extLst>
              <a:ext uri="{FF2B5EF4-FFF2-40B4-BE49-F238E27FC236}">
                <a16:creationId xmlns:a16="http://schemas.microsoft.com/office/drawing/2014/main" id="{8D2CB5EC-E319-1004-4FE3-EC3B522AB44C}"/>
              </a:ext>
            </a:extLst>
          </p:cNvPr>
          <p:cNvGrpSpPr/>
          <p:nvPr/>
        </p:nvGrpSpPr>
        <p:grpSpPr>
          <a:xfrm>
            <a:off x="4205224" y="2774840"/>
            <a:ext cx="1376918" cy="319899"/>
            <a:chOff x="4132800" y="2750587"/>
            <a:chExt cx="1376918" cy="319899"/>
          </a:xfrm>
        </p:grpSpPr>
        <p:sp>
          <p:nvSpPr>
            <p:cNvPr id="1040" name="Rectangle: Rounded Corners 1039">
              <a:extLst>
                <a:ext uri="{FF2B5EF4-FFF2-40B4-BE49-F238E27FC236}">
                  <a16:creationId xmlns:a16="http://schemas.microsoft.com/office/drawing/2014/main" id="{ABF69C34-FB91-00B2-BB46-BDB3DCF1602A}"/>
                </a:ext>
              </a:extLst>
            </p:cNvPr>
            <p:cNvSpPr/>
            <p:nvPr/>
          </p:nvSpPr>
          <p:spPr>
            <a:xfrm>
              <a:off x="4132800" y="2750587"/>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43" name="Picture 1042">
              <a:extLst>
                <a:ext uri="{FF2B5EF4-FFF2-40B4-BE49-F238E27FC236}">
                  <a16:creationId xmlns:a16="http://schemas.microsoft.com/office/drawing/2014/main" id="{191003E4-838F-B72E-1DC0-CD7ECB7D3756}"/>
                </a:ext>
              </a:extLst>
            </p:cNvPr>
            <p:cNvPicPr>
              <a:picLocks noChangeAspect="1"/>
            </p:cNvPicPr>
            <p:nvPr/>
          </p:nvPicPr>
          <p:blipFill>
            <a:blip r:embed="rId9"/>
            <a:stretch>
              <a:fillRect/>
            </a:stretch>
          </p:blipFill>
          <p:spPr>
            <a:xfrm>
              <a:off x="4181179" y="2799079"/>
              <a:ext cx="1280160" cy="217708"/>
            </a:xfrm>
            <a:prstGeom prst="rect">
              <a:avLst/>
            </a:prstGeom>
          </p:spPr>
        </p:pic>
      </p:grpSp>
      <p:grpSp>
        <p:nvGrpSpPr>
          <p:cNvPr id="1048" name="Group 1047">
            <a:extLst>
              <a:ext uri="{FF2B5EF4-FFF2-40B4-BE49-F238E27FC236}">
                <a16:creationId xmlns:a16="http://schemas.microsoft.com/office/drawing/2014/main" id="{144FBBB7-35BB-3271-E9B5-390E7BF01E7F}"/>
              </a:ext>
            </a:extLst>
          </p:cNvPr>
          <p:cNvGrpSpPr/>
          <p:nvPr/>
        </p:nvGrpSpPr>
        <p:grpSpPr>
          <a:xfrm>
            <a:off x="5106956" y="4055996"/>
            <a:ext cx="1376918" cy="319899"/>
            <a:chOff x="5106956" y="3928153"/>
            <a:chExt cx="1376918" cy="319899"/>
          </a:xfrm>
        </p:grpSpPr>
        <p:sp>
          <p:nvSpPr>
            <p:cNvPr id="1052" name="Rectangle: Rounded Corners 1051">
              <a:extLst>
                <a:ext uri="{FF2B5EF4-FFF2-40B4-BE49-F238E27FC236}">
                  <a16:creationId xmlns:a16="http://schemas.microsoft.com/office/drawing/2014/main" id="{E6BC78C7-8067-458C-6EFE-ED1896A30DBB}"/>
                </a:ext>
              </a:extLst>
            </p:cNvPr>
            <p:cNvSpPr/>
            <p:nvPr/>
          </p:nvSpPr>
          <p:spPr>
            <a:xfrm>
              <a:off x="5106956" y="392815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53" name="Picture 1052">
              <a:extLst>
                <a:ext uri="{FF2B5EF4-FFF2-40B4-BE49-F238E27FC236}">
                  <a16:creationId xmlns:a16="http://schemas.microsoft.com/office/drawing/2014/main" id="{B9283865-ABE1-231C-EC46-F36F05989E57}"/>
                </a:ext>
              </a:extLst>
            </p:cNvPr>
            <p:cNvPicPr>
              <a:picLocks noChangeAspect="1"/>
            </p:cNvPicPr>
            <p:nvPr/>
          </p:nvPicPr>
          <p:blipFill>
            <a:blip r:embed="rId10"/>
            <a:stretch>
              <a:fillRect/>
            </a:stretch>
          </p:blipFill>
          <p:spPr>
            <a:xfrm>
              <a:off x="5338580" y="4015749"/>
              <a:ext cx="976745" cy="149225"/>
            </a:xfrm>
            <a:prstGeom prst="rect">
              <a:avLst/>
            </a:prstGeom>
          </p:spPr>
        </p:pic>
      </p:grpSp>
      <p:grpSp>
        <p:nvGrpSpPr>
          <p:cNvPr id="1055" name="Group 1054">
            <a:extLst>
              <a:ext uri="{FF2B5EF4-FFF2-40B4-BE49-F238E27FC236}">
                <a16:creationId xmlns:a16="http://schemas.microsoft.com/office/drawing/2014/main" id="{B9810F0E-B4CD-2199-F8EA-39AF6BBC94F5}"/>
              </a:ext>
            </a:extLst>
          </p:cNvPr>
          <p:cNvGrpSpPr/>
          <p:nvPr/>
        </p:nvGrpSpPr>
        <p:grpSpPr>
          <a:xfrm>
            <a:off x="4550538" y="3628944"/>
            <a:ext cx="1376918" cy="319899"/>
            <a:chOff x="5609951" y="3471854"/>
            <a:chExt cx="1376918" cy="319899"/>
          </a:xfrm>
        </p:grpSpPr>
        <p:sp>
          <p:nvSpPr>
            <p:cNvPr id="1056" name="Rectangle: Rounded Corners 1055">
              <a:extLst>
                <a:ext uri="{FF2B5EF4-FFF2-40B4-BE49-F238E27FC236}">
                  <a16:creationId xmlns:a16="http://schemas.microsoft.com/office/drawing/2014/main" id="{841FE9E3-F6FD-7511-B7F6-62F0720567D7}"/>
                </a:ext>
              </a:extLst>
            </p:cNvPr>
            <p:cNvSpPr/>
            <p:nvPr/>
          </p:nvSpPr>
          <p:spPr>
            <a:xfrm>
              <a:off x="5609951" y="347185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57" name="Picture 1056">
              <a:extLst>
                <a:ext uri="{FF2B5EF4-FFF2-40B4-BE49-F238E27FC236}">
                  <a16:creationId xmlns:a16="http://schemas.microsoft.com/office/drawing/2014/main" id="{0A47D775-A6F3-D820-5F62-7B097A57484A}"/>
                </a:ext>
              </a:extLst>
            </p:cNvPr>
            <p:cNvPicPr>
              <a:picLocks noChangeAspect="1"/>
            </p:cNvPicPr>
            <p:nvPr/>
          </p:nvPicPr>
          <p:blipFill>
            <a:blip r:embed="rId11"/>
            <a:stretch>
              <a:fillRect/>
            </a:stretch>
          </p:blipFill>
          <p:spPr>
            <a:xfrm>
              <a:off x="5826953" y="3578469"/>
              <a:ext cx="927498" cy="115002"/>
            </a:xfrm>
            <a:prstGeom prst="rect">
              <a:avLst/>
            </a:prstGeom>
          </p:spPr>
        </p:pic>
      </p:grpSp>
      <p:grpSp>
        <p:nvGrpSpPr>
          <p:cNvPr id="1059" name="Group 1058">
            <a:extLst>
              <a:ext uri="{FF2B5EF4-FFF2-40B4-BE49-F238E27FC236}">
                <a16:creationId xmlns:a16="http://schemas.microsoft.com/office/drawing/2014/main" id="{7ED4CD49-4C19-9770-D239-0DB1FDF293B8}"/>
              </a:ext>
            </a:extLst>
          </p:cNvPr>
          <p:cNvGrpSpPr/>
          <p:nvPr/>
        </p:nvGrpSpPr>
        <p:grpSpPr>
          <a:xfrm>
            <a:off x="4604095" y="4483047"/>
            <a:ext cx="1376918" cy="319899"/>
            <a:chOff x="4604095" y="4404674"/>
            <a:chExt cx="1376918" cy="319899"/>
          </a:xfrm>
        </p:grpSpPr>
        <p:sp>
          <p:nvSpPr>
            <p:cNvPr id="1060" name="Rectangle: Rounded Corners 1059">
              <a:extLst>
                <a:ext uri="{FF2B5EF4-FFF2-40B4-BE49-F238E27FC236}">
                  <a16:creationId xmlns:a16="http://schemas.microsoft.com/office/drawing/2014/main" id="{AB2A1878-A906-E329-D086-FB12083C4F12}"/>
                </a:ext>
              </a:extLst>
            </p:cNvPr>
            <p:cNvSpPr/>
            <p:nvPr/>
          </p:nvSpPr>
          <p:spPr>
            <a:xfrm>
              <a:off x="4604095" y="440467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63" name="Picture 1062">
              <a:extLst>
                <a:ext uri="{FF2B5EF4-FFF2-40B4-BE49-F238E27FC236}">
                  <a16:creationId xmlns:a16="http://schemas.microsoft.com/office/drawing/2014/main" id="{339A61B9-8D38-9EDD-3248-05F382B2D2F6}"/>
                </a:ext>
              </a:extLst>
            </p:cNvPr>
            <p:cNvPicPr>
              <a:picLocks noChangeAspect="1"/>
            </p:cNvPicPr>
            <p:nvPr/>
          </p:nvPicPr>
          <p:blipFill>
            <a:blip r:embed="rId12"/>
            <a:stretch>
              <a:fillRect/>
            </a:stretch>
          </p:blipFill>
          <p:spPr>
            <a:xfrm>
              <a:off x="4872889" y="4439147"/>
              <a:ext cx="835521" cy="263156"/>
            </a:xfrm>
            <a:prstGeom prst="rect">
              <a:avLst/>
            </a:prstGeom>
          </p:spPr>
        </p:pic>
      </p:grpSp>
      <p:grpSp>
        <p:nvGrpSpPr>
          <p:cNvPr id="1064" name="Group 1063">
            <a:extLst>
              <a:ext uri="{FF2B5EF4-FFF2-40B4-BE49-F238E27FC236}">
                <a16:creationId xmlns:a16="http://schemas.microsoft.com/office/drawing/2014/main" id="{993587AA-4D69-BC29-DF78-A3B074ECF936}"/>
              </a:ext>
            </a:extLst>
          </p:cNvPr>
          <p:cNvGrpSpPr/>
          <p:nvPr/>
        </p:nvGrpSpPr>
        <p:grpSpPr>
          <a:xfrm>
            <a:off x="7484084" y="1005304"/>
            <a:ext cx="1376918" cy="319899"/>
            <a:chOff x="7458082" y="864617"/>
            <a:chExt cx="1376918" cy="319899"/>
          </a:xfrm>
        </p:grpSpPr>
        <p:sp>
          <p:nvSpPr>
            <p:cNvPr id="1066" name="Rectangle: Rounded Corners 1065">
              <a:extLst>
                <a:ext uri="{FF2B5EF4-FFF2-40B4-BE49-F238E27FC236}">
                  <a16:creationId xmlns:a16="http://schemas.microsoft.com/office/drawing/2014/main" id="{E9C21915-FC30-AD2C-FEF6-3B91140A6DED}"/>
                </a:ext>
              </a:extLst>
            </p:cNvPr>
            <p:cNvSpPr/>
            <p:nvPr/>
          </p:nvSpPr>
          <p:spPr>
            <a:xfrm>
              <a:off x="7458082" y="864617"/>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67" name="Picture 1066">
              <a:extLst>
                <a:ext uri="{FF2B5EF4-FFF2-40B4-BE49-F238E27FC236}">
                  <a16:creationId xmlns:a16="http://schemas.microsoft.com/office/drawing/2014/main" id="{0E714276-9C72-89B6-235C-0B9FBF483A46}"/>
                </a:ext>
              </a:extLst>
            </p:cNvPr>
            <p:cNvPicPr>
              <a:picLocks noChangeAspect="1"/>
            </p:cNvPicPr>
            <p:nvPr/>
          </p:nvPicPr>
          <p:blipFill>
            <a:blip r:embed="rId13"/>
            <a:stretch>
              <a:fillRect/>
            </a:stretch>
          </p:blipFill>
          <p:spPr>
            <a:xfrm>
              <a:off x="7556901" y="937737"/>
              <a:ext cx="1195775" cy="164280"/>
            </a:xfrm>
            <a:prstGeom prst="rect">
              <a:avLst/>
            </a:prstGeom>
          </p:spPr>
        </p:pic>
      </p:grpSp>
      <p:grpSp>
        <p:nvGrpSpPr>
          <p:cNvPr id="1068" name="Group 1067">
            <a:extLst>
              <a:ext uri="{FF2B5EF4-FFF2-40B4-BE49-F238E27FC236}">
                <a16:creationId xmlns:a16="http://schemas.microsoft.com/office/drawing/2014/main" id="{0BC109BD-3EED-E098-A062-4BE6B5C606F0}"/>
              </a:ext>
            </a:extLst>
          </p:cNvPr>
          <p:cNvGrpSpPr/>
          <p:nvPr/>
        </p:nvGrpSpPr>
        <p:grpSpPr>
          <a:xfrm>
            <a:off x="7929507" y="1525482"/>
            <a:ext cx="1376918" cy="336563"/>
            <a:chOff x="8042411" y="1509851"/>
            <a:chExt cx="1376918" cy="336563"/>
          </a:xfrm>
        </p:grpSpPr>
        <p:sp>
          <p:nvSpPr>
            <p:cNvPr id="1069" name="Rectangle: Rounded Corners 1068">
              <a:extLst>
                <a:ext uri="{FF2B5EF4-FFF2-40B4-BE49-F238E27FC236}">
                  <a16:creationId xmlns:a16="http://schemas.microsoft.com/office/drawing/2014/main" id="{6DB76CDE-CBD4-F3C1-657D-209FB03112F3}"/>
                </a:ext>
              </a:extLst>
            </p:cNvPr>
            <p:cNvSpPr/>
            <p:nvPr/>
          </p:nvSpPr>
          <p:spPr>
            <a:xfrm>
              <a:off x="8042411" y="1526515"/>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71" name="Picture 1070">
              <a:extLst>
                <a:ext uri="{FF2B5EF4-FFF2-40B4-BE49-F238E27FC236}">
                  <a16:creationId xmlns:a16="http://schemas.microsoft.com/office/drawing/2014/main" id="{30862CFF-25CF-587B-BCE1-1A131D739E91}"/>
                </a:ext>
              </a:extLst>
            </p:cNvPr>
            <p:cNvPicPr>
              <a:picLocks noChangeAspect="1"/>
            </p:cNvPicPr>
            <p:nvPr/>
          </p:nvPicPr>
          <p:blipFill>
            <a:blip r:embed="rId14"/>
            <a:stretch>
              <a:fillRect/>
            </a:stretch>
          </p:blipFill>
          <p:spPr>
            <a:xfrm>
              <a:off x="8280280" y="1509851"/>
              <a:ext cx="1014684" cy="277660"/>
            </a:xfrm>
            <a:prstGeom prst="rect">
              <a:avLst/>
            </a:prstGeom>
          </p:spPr>
        </p:pic>
      </p:grpSp>
      <p:grpSp>
        <p:nvGrpSpPr>
          <p:cNvPr id="1073" name="Group 1072">
            <a:extLst>
              <a:ext uri="{FF2B5EF4-FFF2-40B4-BE49-F238E27FC236}">
                <a16:creationId xmlns:a16="http://schemas.microsoft.com/office/drawing/2014/main" id="{6E5E44F0-6B9A-D92D-CB2B-87A9F36055C2}"/>
              </a:ext>
            </a:extLst>
          </p:cNvPr>
          <p:cNvGrpSpPr/>
          <p:nvPr/>
        </p:nvGrpSpPr>
        <p:grpSpPr>
          <a:xfrm>
            <a:off x="8263747" y="2062324"/>
            <a:ext cx="1376918" cy="319899"/>
            <a:chOff x="8422164" y="2170334"/>
            <a:chExt cx="1376918" cy="319899"/>
          </a:xfrm>
        </p:grpSpPr>
        <p:sp>
          <p:nvSpPr>
            <p:cNvPr id="1074" name="Rectangle: Rounded Corners 1073">
              <a:extLst>
                <a:ext uri="{FF2B5EF4-FFF2-40B4-BE49-F238E27FC236}">
                  <a16:creationId xmlns:a16="http://schemas.microsoft.com/office/drawing/2014/main" id="{7931AF20-1062-E51C-EA4E-41420115F9C2}"/>
                </a:ext>
              </a:extLst>
            </p:cNvPr>
            <p:cNvSpPr/>
            <p:nvPr/>
          </p:nvSpPr>
          <p:spPr>
            <a:xfrm>
              <a:off x="8422164" y="2170334"/>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76" name="Picture 1075">
              <a:extLst>
                <a:ext uri="{FF2B5EF4-FFF2-40B4-BE49-F238E27FC236}">
                  <a16:creationId xmlns:a16="http://schemas.microsoft.com/office/drawing/2014/main" id="{EBE15DFC-7BB5-50EB-4695-F27B75D077E7}"/>
                </a:ext>
              </a:extLst>
            </p:cNvPr>
            <p:cNvPicPr>
              <a:picLocks noChangeAspect="1"/>
            </p:cNvPicPr>
            <p:nvPr/>
          </p:nvPicPr>
          <p:blipFill>
            <a:blip r:embed="rId15"/>
            <a:stretch>
              <a:fillRect/>
            </a:stretch>
          </p:blipFill>
          <p:spPr>
            <a:xfrm>
              <a:off x="8535671" y="2268467"/>
              <a:ext cx="1146658" cy="178879"/>
            </a:xfrm>
            <a:prstGeom prst="rect">
              <a:avLst/>
            </a:prstGeom>
          </p:spPr>
        </p:pic>
      </p:grpSp>
      <p:grpSp>
        <p:nvGrpSpPr>
          <p:cNvPr id="1077" name="Group 1076">
            <a:extLst>
              <a:ext uri="{FF2B5EF4-FFF2-40B4-BE49-F238E27FC236}">
                <a16:creationId xmlns:a16="http://schemas.microsoft.com/office/drawing/2014/main" id="{24A3D1B9-578E-2B99-6106-9E4CC8331B22}"/>
              </a:ext>
            </a:extLst>
          </p:cNvPr>
          <p:cNvGrpSpPr/>
          <p:nvPr/>
        </p:nvGrpSpPr>
        <p:grpSpPr>
          <a:xfrm>
            <a:off x="8501978" y="2582502"/>
            <a:ext cx="1376918" cy="319899"/>
            <a:chOff x="8588446" y="2814153"/>
            <a:chExt cx="1376918" cy="319899"/>
          </a:xfrm>
        </p:grpSpPr>
        <p:sp>
          <p:nvSpPr>
            <p:cNvPr id="1079" name="Rectangle: Rounded Corners 1078">
              <a:extLst>
                <a:ext uri="{FF2B5EF4-FFF2-40B4-BE49-F238E27FC236}">
                  <a16:creationId xmlns:a16="http://schemas.microsoft.com/office/drawing/2014/main" id="{7DF8E640-416D-6508-8CC4-27F153131AFD}"/>
                </a:ext>
              </a:extLst>
            </p:cNvPr>
            <p:cNvSpPr/>
            <p:nvPr/>
          </p:nvSpPr>
          <p:spPr>
            <a:xfrm>
              <a:off x="8588446" y="281415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80" name="Picture 1079">
              <a:extLst>
                <a:ext uri="{FF2B5EF4-FFF2-40B4-BE49-F238E27FC236}">
                  <a16:creationId xmlns:a16="http://schemas.microsoft.com/office/drawing/2014/main" id="{A86A20A8-0A67-7C50-87E5-170CA69DBED1}"/>
                </a:ext>
              </a:extLst>
            </p:cNvPr>
            <p:cNvPicPr>
              <a:picLocks noChangeAspect="1"/>
            </p:cNvPicPr>
            <p:nvPr/>
          </p:nvPicPr>
          <p:blipFill>
            <a:blip r:embed="rId16"/>
            <a:stretch>
              <a:fillRect/>
            </a:stretch>
          </p:blipFill>
          <p:spPr>
            <a:xfrm>
              <a:off x="8674934" y="2880047"/>
              <a:ext cx="1240059" cy="177001"/>
            </a:xfrm>
            <a:prstGeom prst="rect">
              <a:avLst/>
            </a:prstGeom>
          </p:spPr>
        </p:pic>
      </p:grpSp>
      <p:pic>
        <p:nvPicPr>
          <p:cNvPr id="1081" name="Picture 1080">
            <a:extLst>
              <a:ext uri="{FF2B5EF4-FFF2-40B4-BE49-F238E27FC236}">
                <a16:creationId xmlns:a16="http://schemas.microsoft.com/office/drawing/2014/main" id="{05BBA32F-F8A1-E594-724D-0AFA3D81B1E3}"/>
              </a:ext>
            </a:extLst>
          </p:cNvPr>
          <p:cNvPicPr>
            <a:picLocks noChangeAspect="1"/>
          </p:cNvPicPr>
          <p:nvPr/>
        </p:nvPicPr>
        <p:blipFill>
          <a:blip r:embed="rId17"/>
          <a:stretch>
            <a:fillRect/>
          </a:stretch>
        </p:blipFill>
        <p:spPr>
          <a:xfrm>
            <a:off x="6907355" y="4628061"/>
            <a:ext cx="1099380" cy="240960"/>
          </a:xfrm>
          <a:prstGeom prst="rect">
            <a:avLst/>
          </a:prstGeom>
        </p:spPr>
      </p:pic>
      <p:pic>
        <p:nvPicPr>
          <p:cNvPr id="1082" name="Picture 1081">
            <a:extLst>
              <a:ext uri="{FF2B5EF4-FFF2-40B4-BE49-F238E27FC236}">
                <a16:creationId xmlns:a16="http://schemas.microsoft.com/office/drawing/2014/main" id="{AD487578-5217-9B5F-8825-FECAB7030B9D}"/>
              </a:ext>
            </a:extLst>
          </p:cNvPr>
          <p:cNvPicPr>
            <a:picLocks noChangeAspect="1"/>
          </p:cNvPicPr>
          <p:nvPr/>
        </p:nvPicPr>
        <p:blipFill>
          <a:blip r:embed="rId18"/>
          <a:stretch>
            <a:fillRect/>
          </a:stretch>
        </p:blipFill>
        <p:spPr>
          <a:xfrm>
            <a:off x="2624641" y="3993296"/>
            <a:ext cx="1005146" cy="228600"/>
          </a:xfrm>
          <a:prstGeom prst="rect">
            <a:avLst/>
          </a:prstGeom>
        </p:spPr>
      </p:pic>
      <p:pic>
        <p:nvPicPr>
          <p:cNvPr id="1083" name="Picture 1082">
            <a:extLst>
              <a:ext uri="{FF2B5EF4-FFF2-40B4-BE49-F238E27FC236}">
                <a16:creationId xmlns:a16="http://schemas.microsoft.com/office/drawing/2014/main" id="{3850903B-5193-C5E9-3FFC-E3F997CF981C}"/>
              </a:ext>
            </a:extLst>
          </p:cNvPr>
          <p:cNvPicPr>
            <a:picLocks noChangeAspect="1"/>
          </p:cNvPicPr>
          <p:nvPr/>
        </p:nvPicPr>
        <p:blipFill>
          <a:blip r:embed="rId19"/>
          <a:stretch>
            <a:fillRect/>
          </a:stretch>
        </p:blipFill>
        <p:spPr>
          <a:xfrm>
            <a:off x="3657639" y="5876850"/>
            <a:ext cx="1227926" cy="228600"/>
          </a:xfrm>
          <a:prstGeom prst="rect">
            <a:avLst/>
          </a:prstGeom>
        </p:spPr>
      </p:pic>
      <p:pic>
        <p:nvPicPr>
          <p:cNvPr id="1084" name="Picture 1083">
            <a:extLst>
              <a:ext uri="{FF2B5EF4-FFF2-40B4-BE49-F238E27FC236}">
                <a16:creationId xmlns:a16="http://schemas.microsoft.com/office/drawing/2014/main" id="{2F284257-62EB-B630-76E9-29C2C4E8D547}"/>
              </a:ext>
            </a:extLst>
          </p:cNvPr>
          <p:cNvPicPr>
            <a:picLocks noChangeAspect="1"/>
          </p:cNvPicPr>
          <p:nvPr/>
        </p:nvPicPr>
        <p:blipFill>
          <a:blip r:embed="rId20"/>
          <a:stretch>
            <a:fillRect/>
          </a:stretch>
        </p:blipFill>
        <p:spPr>
          <a:xfrm>
            <a:off x="5368871" y="5461634"/>
            <a:ext cx="1224283" cy="218837"/>
          </a:xfrm>
          <a:prstGeom prst="rect">
            <a:avLst/>
          </a:prstGeom>
        </p:spPr>
      </p:pic>
      <p:pic>
        <p:nvPicPr>
          <p:cNvPr id="1085" name="Picture 1084">
            <a:extLst>
              <a:ext uri="{FF2B5EF4-FFF2-40B4-BE49-F238E27FC236}">
                <a16:creationId xmlns:a16="http://schemas.microsoft.com/office/drawing/2014/main" id="{9EE420E6-603C-7277-F958-BE74A3B57656}"/>
              </a:ext>
            </a:extLst>
          </p:cNvPr>
          <p:cNvPicPr>
            <a:picLocks noChangeAspect="1"/>
          </p:cNvPicPr>
          <p:nvPr/>
        </p:nvPicPr>
        <p:blipFill>
          <a:blip r:embed="rId21"/>
          <a:stretch>
            <a:fillRect/>
          </a:stretch>
        </p:blipFill>
        <p:spPr>
          <a:xfrm>
            <a:off x="6191831" y="5929531"/>
            <a:ext cx="802645" cy="169477"/>
          </a:xfrm>
          <a:prstGeom prst="rect">
            <a:avLst/>
          </a:prstGeom>
        </p:spPr>
      </p:pic>
      <p:pic>
        <p:nvPicPr>
          <p:cNvPr id="1086" name="Picture 1085">
            <a:extLst>
              <a:ext uri="{FF2B5EF4-FFF2-40B4-BE49-F238E27FC236}">
                <a16:creationId xmlns:a16="http://schemas.microsoft.com/office/drawing/2014/main" id="{AA9E2FF1-039C-195C-3626-60A64B2B55A9}"/>
              </a:ext>
            </a:extLst>
          </p:cNvPr>
          <p:cNvPicPr>
            <a:picLocks noChangeAspect="1"/>
          </p:cNvPicPr>
          <p:nvPr/>
        </p:nvPicPr>
        <p:blipFill>
          <a:blip r:embed="rId22"/>
          <a:stretch>
            <a:fillRect/>
          </a:stretch>
        </p:blipFill>
        <p:spPr>
          <a:xfrm>
            <a:off x="6633464" y="5070247"/>
            <a:ext cx="874006" cy="201916"/>
          </a:xfrm>
          <a:prstGeom prst="rect">
            <a:avLst/>
          </a:prstGeom>
        </p:spPr>
      </p:pic>
      <p:pic>
        <p:nvPicPr>
          <p:cNvPr id="1087" name="Picture 1086">
            <a:extLst>
              <a:ext uri="{FF2B5EF4-FFF2-40B4-BE49-F238E27FC236}">
                <a16:creationId xmlns:a16="http://schemas.microsoft.com/office/drawing/2014/main" id="{203AECBE-63DD-9A9F-D728-1CDA4D789E3A}"/>
              </a:ext>
            </a:extLst>
          </p:cNvPr>
          <p:cNvPicPr>
            <a:picLocks noChangeAspect="1"/>
          </p:cNvPicPr>
          <p:nvPr/>
        </p:nvPicPr>
        <p:blipFill>
          <a:blip r:embed="rId23"/>
          <a:stretch>
            <a:fillRect/>
          </a:stretch>
        </p:blipFill>
        <p:spPr>
          <a:xfrm>
            <a:off x="2450522" y="2144977"/>
            <a:ext cx="636163" cy="249545"/>
          </a:xfrm>
          <a:prstGeom prst="rect">
            <a:avLst/>
          </a:prstGeom>
        </p:spPr>
      </p:pic>
      <p:pic>
        <p:nvPicPr>
          <p:cNvPr id="1088" name="Picture 1087">
            <a:extLst>
              <a:ext uri="{FF2B5EF4-FFF2-40B4-BE49-F238E27FC236}">
                <a16:creationId xmlns:a16="http://schemas.microsoft.com/office/drawing/2014/main" id="{B9770D66-03CA-6209-61F7-11C4A68D7EB7}"/>
              </a:ext>
            </a:extLst>
          </p:cNvPr>
          <p:cNvPicPr>
            <a:picLocks noChangeAspect="1"/>
          </p:cNvPicPr>
          <p:nvPr/>
        </p:nvPicPr>
        <p:blipFill>
          <a:blip r:embed="rId24"/>
          <a:stretch>
            <a:fillRect/>
          </a:stretch>
        </p:blipFill>
        <p:spPr>
          <a:xfrm>
            <a:off x="7446581" y="3882598"/>
            <a:ext cx="772810" cy="488696"/>
          </a:xfrm>
          <a:prstGeom prst="rect">
            <a:avLst/>
          </a:prstGeom>
        </p:spPr>
      </p:pic>
      <p:grpSp>
        <p:nvGrpSpPr>
          <p:cNvPr id="1089" name="Group 1088">
            <a:extLst>
              <a:ext uri="{FF2B5EF4-FFF2-40B4-BE49-F238E27FC236}">
                <a16:creationId xmlns:a16="http://schemas.microsoft.com/office/drawing/2014/main" id="{3353FB70-DEBC-8FC6-6FE8-4A51D27AFEF0}"/>
              </a:ext>
            </a:extLst>
          </p:cNvPr>
          <p:cNvGrpSpPr/>
          <p:nvPr/>
        </p:nvGrpSpPr>
        <p:grpSpPr>
          <a:xfrm>
            <a:off x="5293153" y="1243036"/>
            <a:ext cx="1376918" cy="319899"/>
            <a:chOff x="5084926" y="1164663"/>
            <a:chExt cx="1376918" cy="319899"/>
          </a:xfrm>
        </p:grpSpPr>
        <p:sp>
          <p:nvSpPr>
            <p:cNvPr id="1090" name="Rectangle: Rounded Corners 1089">
              <a:extLst>
                <a:ext uri="{FF2B5EF4-FFF2-40B4-BE49-F238E27FC236}">
                  <a16:creationId xmlns:a16="http://schemas.microsoft.com/office/drawing/2014/main" id="{0604A7F8-36BF-DD3F-57CE-863E5CEAE469}"/>
                </a:ext>
              </a:extLst>
            </p:cNvPr>
            <p:cNvSpPr/>
            <p:nvPr/>
          </p:nvSpPr>
          <p:spPr>
            <a:xfrm>
              <a:off x="5084926" y="1164663"/>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91" name="Picture 1090">
              <a:extLst>
                <a:ext uri="{FF2B5EF4-FFF2-40B4-BE49-F238E27FC236}">
                  <a16:creationId xmlns:a16="http://schemas.microsoft.com/office/drawing/2014/main" id="{19DCAF5F-0B78-33DB-5ADB-9ED00C9FCFCD}"/>
                </a:ext>
              </a:extLst>
            </p:cNvPr>
            <p:cNvPicPr>
              <a:picLocks noChangeAspect="1"/>
            </p:cNvPicPr>
            <p:nvPr/>
          </p:nvPicPr>
          <p:blipFill>
            <a:blip r:embed="rId25"/>
            <a:stretch>
              <a:fillRect/>
            </a:stretch>
          </p:blipFill>
          <p:spPr>
            <a:xfrm>
              <a:off x="5300610" y="1234612"/>
              <a:ext cx="945551" cy="180000"/>
            </a:xfrm>
            <a:prstGeom prst="rect">
              <a:avLst/>
            </a:prstGeom>
          </p:spPr>
        </p:pic>
      </p:grpSp>
      <p:grpSp>
        <p:nvGrpSpPr>
          <p:cNvPr id="1092" name="Group 1091">
            <a:extLst>
              <a:ext uri="{FF2B5EF4-FFF2-40B4-BE49-F238E27FC236}">
                <a16:creationId xmlns:a16="http://schemas.microsoft.com/office/drawing/2014/main" id="{B3685949-E2B6-1B33-450E-67AFB84ADA8F}"/>
              </a:ext>
            </a:extLst>
          </p:cNvPr>
          <p:cNvGrpSpPr/>
          <p:nvPr/>
        </p:nvGrpSpPr>
        <p:grpSpPr>
          <a:xfrm>
            <a:off x="8663231" y="3102680"/>
            <a:ext cx="1376918" cy="319899"/>
            <a:chOff x="8641797" y="3457972"/>
            <a:chExt cx="1376918" cy="319899"/>
          </a:xfrm>
        </p:grpSpPr>
        <p:sp>
          <p:nvSpPr>
            <p:cNvPr id="1093" name="Rectangle: Rounded Corners 1092">
              <a:extLst>
                <a:ext uri="{FF2B5EF4-FFF2-40B4-BE49-F238E27FC236}">
                  <a16:creationId xmlns:a16="http://schemas.microsoft.com/office/drawing/2014/main" id="{AD755D4C-D493-68A4-17E2-4D03DC4DFD3C}"/>
                </a:ext>
              </a:extLst>
            </p:cNvPr>
            <p:cNvSpPr/>
            <p:nvPr/>
          </p:nvSpPr>
          <p:spPr>
            <a:xfrm>
              <a:off x="8641797" y="3457972"/>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pic>
          <p:nvPicPr>
            <p:cNvPr id="1094" name="Picture 1093">
              <a:extLst>
                <a:ext uri="{FF2B5EF4-FFF2-40B4-BE49-F238E27FC236}">
                  <a16:creationId xmlns:a16="http://schemas.microsoft.com/office/drawing/2014/main" id="{79C14118-3E4B-56FC-1CFA-03765DAB365C}"/>
                </a:ext>
              </a:extLst>
            </p:cNvPr>
            <p:cNvPicPr>
              <a:picLocks noChangeAspect="1"/>
            </p:cNvPicPr>
            <p:nvPr/>
          </p:nvPicPr>
          <p:blipFill>
            <a:blip r:embed="rId26"/>
            <a:stretch>
              <a:fillRect/>
            </a:stretch>
          </p:blipFill>
          <p:spPr>
            <a:xfrm>
              <a:off x="8863386" y="3526481"/>
              <a:ext cx="933740" cy="182880"/>
            </a:xfrm>
            <a:prstGeom prst="rect">
              <a:avLst/>
            </a:prstGeom>
          </p:spPr>
        </p:pic>
      </p:grpSp>
      <p:grpSp>
        <p:nvGrpSpPr>
          <p:cNvPr id="1095" name="Group 1094">
            <a:extLst>
              <a:ext uri="{FF2B5EF4-FFF2-40B4-BE49-F238E27FC236}">
                <a16:creationId xmlns:a16="http://schemas.microsoft.com/office/drawing/2014/main" id="{0F761E6D-6496-74AF-98F8-235EEEE30360}"/>
              </a:ext>
            </a:extLst>
          </p:cNvPr>
          <p:cNvGrpSpPr/>
          <p:nvPr/>
        </p:nvGrpSpPr>
        <p:grpSpPr>
          <a:xfrm>
            <a:off x="8727298" y="4143034"/>
            <a:ext cx="1097280" cy="516945"/>
            <a:chOff x="10853040" y="1653389"/>
            <a:chExt cx="1097280" cy="516945"/>
          </a:xfrm>
        </p:grpSpPr>
        <p:sp>
          <p:nvSpPr>
            <p:cNvPr id="1096" name="Rectangle: Rounded Corners 1095">
              <a:extLst>
                <a:ext uri="{FF2B5EF4-FFF2-40B4-BE49-F238E27FC236}">
                  <a16:creationId xmlns:a16="http://schemas.microsoft.com/office/drawing/2014/main" id="{7BB417D0-E5B5-ED0A-7617-8798D7F39B70}"/>
                </a:ext>
              </a:extLst>
            </p:cNvPr>
            <p:cNvSpPr/>
            <p:nvPr/>
          </p:nvSpPr>
          <p:spPr>
            <a:xfrm>
              <a:off x="10853040" y="1653389"/>
              <a:ext cx="1097280" cy="516945"/>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097" name="Picture 1096">
              <a:extLst>
                <a:ext uri="{FF2B5EF4-FFF2-40B4-BE49-F238E27FC236}">
                  <a16:creationId xmlns:a16="http://schemas.microsoft.com/office/drawing/2014/main" id="{E295E9E9-89DF-54B8-C372-0D129D47158B}"/>
                </a:ext>
              </a:extLst>
            </p:cNvPr>
            <p:cNvPicPr>
              <a:picLocks noChangeAspect="1"/>
            </p:cNvPicPr>
            <p:nvPr/>
          </p:nvPicPr>
          <p:blipFill>
            <a:blip r:embed="rId27"/>
            <a:stretch>
              <a:fillRect/>
            </a:stretch>
          </p:blipFill>
          <p:spPr>
            <a:xfrm>
              <a:off x="10944365" y="1749861"/>
              <a:ext cx="914631" cy="324000"/>
            </a:xfrm>
            <a:prstGeom prst="rect">
              <a:avLst/>
            </a:prstGeom>
          </p:spPr>
        </p:pic>
      </p:grpSp>
      <p:grpSp>
        <p:nvGrpSpPr>
          <p:cNvPr id="1098" name="Group 1097">
            <a:extLst>
              <a:ext uri="{FF2B5EF4-FFF2-40B4-BE49-F238E27FC236}">
                <a16:creationId xmlns:a16="http://schemas.microsoft.com/office/drawing/2014/main" id="{E8FF7B76-3A9D-ACD7-C6B7-B09D448912C7}"/>
              </a:ext>
            </a:extLst>
          </p:cNvPr>
          <p:cNvGrpSpPr/>
          <p:nvPr/>
        </p:nvGrpSpPr>
        <p:grpSpPr>
          <a:xfrm>
            <a:off x="6768586" y="288080"/>
            <a:ext cx="1097280" cy="516945"/>
            <a:chOff x="10711449" y="2895549"/>
            <a:chExt cx="1097280" cy="516945"/>
          </a:xfrm>
        </p:grpSpPr>
        <p:sp>
          <p:nvSpPr>
            <p:cNvPr id="1099" name="Rectangle: Rounded Corners 1098">
              <a:extLst>
                <a:ext uri="{FF2B5EF4-FFF2-40B4-BE49-F238E27FC236}">
                  <a16:creationId xmlns:a16="http://schemas.microsoft.com/office/drawing/2014/main" id="{44F15140-B9E7-A07E-5858-F86F160B7036}"/>
                </a:ext>
              </a:extLst>
            </p:cNvPr>
            <p:cNvSpPr/>
            <p:nvPr/>
          </p:nvSpPr>
          <p:spPr>
            <a:xfrm>
              <a:off x="10711449" y="2895549"/>
              <a:ext cx="1097280" cy="516945"/>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100" name="Picture 1099">
              <a:extLst>
                <a:ext uri="{FF2B5EF4-FFF2-40B4-BE49-F238E27FC236}">
                  <a16:creationId xmlns:a16="http://schemas.microsoft.com/office/drawing/2014/main" id="{10EB3AD7-0BAE-0715-3EC8-2F8E39BA4121}"/>
                </a:ext>
              </a:extLst>
            </p:cNvPr>
            <p:cNvPicPr>
              <a:picLocks noChangeAspect="1"/>
            </p:cNvPicPr>
            <p:nvPr/>
          </p:nvPicPr>
          <p:blipFill>
            <a:blip r:embed="rId28"/>
            <a:stretch>
              <a:fillRect/>
            </a:stretch>
          </p:blipFill>
          <p:spPr>
            <a:xfrm>
              <a:off x="10877342" y="2992021"/>
              <a:ext cx="765495" cy="324000"/>
            </a:xfrm>
            <a:prstGeom prst="rect">
              <a:avLst/>
            </a:prstGeom>
          </p:spPr>
        </p:pic>
      </p:grpSp>
      <p:grpSp>
        <p:nvGrpSpPr>
          <p:cNvPr id="1101" name="Group 1100">
            <a:extLst>
              <a:ext uri="{FF2B5EF4-FFF2-40B4-BE49-F238E27FC236}">
                <a16:creationId xmlns:a16="http://schemas.microsoft.com/office/drawing/2014/main" id="{C9649E95-E792-C915-14B2-06F5B0885950}"/>
              </a:ext>
            </a:extLst>
          </p:cNvPr>
          <p:cNvGrpSpPr/>
          <p:nvPr/>
        </p:nvGrpSpPr>
        <p:grpSpPr>
          <a:xfrm>
            <a:off x="8641797" y="3622858"/>
            <a:ext cx="1376918" cy="319899"/>
            <a:chOff x="10470194" y="4630698"/>
            <a:chExt cx="1376918" cy="319899"/>
          </a:xfrm>
        </p:grpSpPr>
        <p:sp>
          <p:nvSpPr>
            <p:cNvPr id="1102" name="Rectangle: Rounded Corners 1101">
              <a:extLst>
                <a:ext uri="{FF2B5EF4-FFF2-40B4-BE49-F238E27FC236}">
                  <a16:creationId xmlns:a16="http://schemas.microsoft.com/office/drawing/2014/main" id="{A1C14304-49D2-2EF1-55D2-7A4DFE90E8F0}"/>
                </a:ext>
              </a:extLst>
            </p:cNvPr>
            <p:cNvSpPr/>
            <p:nvPr/>
          </p:nvSpPr>
          <p:spPr>
            <a:xfrm>
              <a:off x="10470194" y="4630698"/>
              <a:ext cx="1376918" cy="319899"/>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103" name="Picture 1102">
              <a:extLst>
                <a:ext uri="{FF2B5EF4-FFF2-40B4-BE49-F238E27FC236}">
                  <a16:creationId xmlns:a16="http://schemas.microsoft.com/office/drawing/2014/main" id="{41A4745B-B5D5-E578-2E85-0AC39EAA6BB7}"/>
                </a:ext>
              </a:extLst>
            </p:cNvPr>
            <p:cNvPicPr>
              <a:picLocks noChangeAspect="1"/>
            </p:cNvPicPr>
            <p:nvPr/>
          </p:nvPicPr>
          <p:blipFill>
            <a:blip r:embed="rId29"/>
            <a:stretch>
              <a:fillRect/>
            </a:stretch>
          </p:blipFill>
          <p:spPr>
            <a:xfrm>
              <a:off x="10636653" y="4715385"/>
              <a:ext cx="1044000" cy="150525"/>
            </a:xfrm>
            <a:prstGeom prst="rect">
              <a:avLst/>
            </a:prstGeom>
          </p:spPr>
        </p:pic>
      </p:grpSp>
    </p:spTree>
    <p:extLst>
      <p:ext uri="{BB962C8B-B14F-4D97-AF65-F5344CB8AC3E}">
        <p14:creationId xmlns:p14="http://schemas.microsoft.com/office/powerpoint/2010/main" val="343517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C8FE0-3E1F-08C1-DD18-44BE885121F9}"/>
            </a:ext>
          </a:extLst>
        </p:cNvPr>
        <p:cNvGrpSpPr/>
        <p:nvPr/>
      </p:nvGrpSpPr>
      <p:grpSpPr>
        <a:xfrm>
          <a:off x="0" y="0"/>
          <a:ext cx="0" cy="0"/>
          <a:chOff x="0" y="0"/>
          <a:chExt cx="0" cy="0"/>
        </a:xfrm>
      </p:grpSpPr>
      <p:pic>
        <p:nvPicPr>
          <p:cNvPr id="1026" name="Picture 2" descr="Abstract blue pattern and background poster with dynamic triangle. technology Particle Mist network Cyber security Vector illustration.">
            <a:extLst>
              <a:ext uri="{FF2B5EF4-FFF2-40B4-BE49-F238E27FC236}">
                <a16:creationId xmlns:a16="http://schemas.microsoft.com/office/drawing/2014/main" id="{BC6487BE-37C4-C252-89AB-B66D71F3E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40" y="613135"/>
            <a:ext cx="11777119" cy="6048921"/>
          </a:xfrm>
          <a:prstGeom prst="roundRect">
            <a:avLst>
              <a:gd name="adj" fmla="val 1663"/>
            </a:avLst>
          </a:prstGeom>
          <a:noFill/>
          <a:extLst>
            <a:ext uri="{909E8E84-426E-40DD-AFC4-6F175D3DCCD1}">
              <a14:hiddenFill xmlns:a14="http://schemas.microsoft.com/office/drawing/2010/main">
                <a:solidFill>
                  <a:srgbClr val="FFFFFF"/>
                </a:solidFill>
              </a14:hiddenFill>
            </a:ext>
          </a:extLst>
        </p:spPr>
      </p:pic>
      <p:sp>
        <p:nvSpPr>
          <p:cNvPr id="9" name="Titel 2">
            <a:extLst>
              <a:ext uri="{FF2B5EF4-FFF2-40B4-BE49-F238E27FC236}">
                <a16:creationId xmlns:a16="http://schemas.microsoft.com/office/drawing/2014/main" id="{02B975CD-23C0-4393-F9DE-155D5BB8C33E}"/>
              </a:ext>
            </a:extLst>
          </p:cNvPr>
          <p:cNvSpPr txBox="1">
            <a:spLocks/>
          </p:cNvSpPr>
          <p:nvPr/>
        </p:nvSpPr>
        <p:spPr>
          <a:xfrm>
            <a:off x="8933798" y="3122320"/>
            <a:ext cx="2795635" cy="7920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b="0" kern="1200">
                <a:solidFill>
                  <a:srgbClr val="FF9900"/>
                </a:solidFill>
                <a:latin typeface="Myriad Pro" pitchFamily="34" charset="0"/>
                <a:ea typeface="+mj-ea"/>
                <a:cs typeface="+mj-cs"/>
              </a:defRPr>
            </a:lvl1pPr>
          </a:lstStyle>
          <a:p>
            <a:r>
              <a:rPr lang="hu-HU" sz="2800" dirty="0" err="1">
                <a:solidFill>
                  <a:srgbClr val="F29400"/>
                </a:solidFill>
              </a:rPr>
              <a:t>Why</a:t>
            </a:r>
            <a:r>
              <a:rPr lang="hu-HU" sz="2800" dirty="0">
                <a:solidFill>
                  <a:srgbClr val="F29400"/>
                </a:solidFill>
              </a:rPr>
              <a:t> Prianto</a:t>
            </a:r>
            <a:r>
              <a:rPr lang="de-DE" sz="2800" dirty="0">
                <a:solidFill>
                  <a:srgbClr val="F29400"/>
                </a:solidFill>
              </a:rPr>
              <a:t>? </a:t>
            </a:r>
          </a:p>
        </p:txBody>
      </p:sp>
      <p:sp>
        <p:nvSpPr>
          <p:cNvPr id="10" name="Inhaltsplatzhalter 6">
            <a:extLst>
              <a:ext uri="{FF2B5EF4-FFF2-40B4-BE49-F238E27FC236}">
                <a16:creationId xmlns:a16="http://schemas.microsoft.com/office/drawing/2014/main" id="{F7656320-A50B-DE01-EC0B-37436144B9DC}"/>
              </a:ext>
            </a:extLst>
          </p:cNvPr>
          <p:cNvSpPr txBox="1">
            <a:spLocks/>
          </p:cNvSpPr>
          <p:nvPr/>
        </p:nvSpPr>
        <p:spPr>
          <a:xfrm>
            <a:off x="478932" y="914597"/>
            <a:ext cx="8162152" cy="44910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200" b="1"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9263" indent="0">
              <a:buFont typeface="Arial" pitchFamily="34" charset="0"/>
              <a:buNone/>
            </a:pPr>
            <a:r>
              <a:rPr lang="hu-HU" sz="1800" dirty="0" err="1">
                <a:solidFill>
                  <a:schemeClr val="bg1"/>
                </a:solidFill>
                <a:ea typeface="+mj-ea"/>
                <a:cs typeface="+mj-cs"/>
              </a:rPr>
              <a:t>Fast</a:t>
            </a:r>
            <a:r>
              <a:rPr lang="hu-HU" sz="1800" dirty="0">
                <a:solidFill>
                  <a:schemeClr val="bg1"/>
                </a:solidFill>
                <a:ea typeface="+mj-ea"/>
                <a:cs typeface="+mj-cs"/>
              </a:rPr>
              <a:t>, </a:t>
            </a:r>
            <a:r>
              <a:rPr lang="hu-HU" sz="1800" dirty="0" err="1">
                <a:solidFill>
                  <a:schemeClr val="bg1"/>
                </a:solidFill>
                <a:ea typeface="+mj-ea"/>
                <a:cs typeface="+mj-cs"/>
              </a:rPr>
              <a:t>flexible</a:t>
            </a:r>
            <a:r>
              <a:rPr lang="hu-HU" sz="1800" dirty="0">
                <a:solidFill>
                  <a:schemeClr val="bg1"/>
                </a:solidFill>
                <a:ea typeface="+mj-ea"/>
                <a:cs typeface="+mj-cs"/>
              </a:rPr>
              <a:t>, </a:t>
            </a:r>
            <a:r>
              <a:rPr lang="hu-HU" sz="1800" dirty="0" err="1">
                <a:solidFill>
                  <a:schemeClr val="bg1"/>
                </a:solidFill>
                <a:ea typeface="+mj-ea"/>
                <a:cs typeface="+mj-cs"/>
              </a:rPr>
              <a:t>reliable</a:t>
            </a:r>
            <a:endParaRPr lang="hu-HU" sz="1800" dirty="0">
              <a:solidFill>
                <a:schemeClr val="bg1"/>
              </a:solidFill>
              <a:ea typeface="+mj-ea"/>
              <a:cs typeface="+mj-cs"/>
            </a:endParaRPr>
          </a:p>
          <a:p>
            <a:pPr marL="449263" indent="0">
              <a:buFont typeface="Arial" pitchFamily="34" charset="0"/>
              <a:buNone/>
            </a:pPr>
            <a:r>
              <a:rPr lang="en-GB" sz="1400" b="0" dirty="0">
                <a:solidFill>
                  <a:schemeClr val="bg1"/>
                </a:solidFill>
                <a:ea typeface="+mj-ea"/>
                <a:cs typeface="+mj-cs"/>
              </a:rPr>
              <a:t>Customer focus and speed are our basic principles, according to which we perform efficient, bureaucracy-free and result-oriented work at all levels of the company.</a:t>
            </a:r>
            <a:endParaRPr lang="hu-HU" sz="1400" b="0" dirty="0">
              <a:solidFill>
                <a:schemeClr val="bg1"/>
              </a:solidFill>
              <a:ea typeface="+mj-ea"/>
              <a:cs typeface="+mj-cs"/>
            </a:endParaRPr>
          </a:p>
          <a:p>
            <a:pPr marL="449263" indent="0">
              <a:buFont typeface="Arial" pitchFamily="34" charset="0"/>
              <a:buNone/>
            </a:pPr>
            <a:endParaRPr lang="hu-HU" sz="800" dirty="0">
              <a:solidFill>
                <a:schemeClr val="bg1"/>
              </a:solidFill>
              <a:ea typeface="+mj-ea"/>
              <a:cs typeface="+mj-cs"/>
            </a:endParaRPr>
          </a:p>
          <a:p>
            <a:pPr marL="449263" indent="0">
              <a:buFont typeface="Arial" pitchFamily="34" charset="0"/>
              <a:buNone/>
            </a:pPr>
            <a:r>
              <a:rPr lang="hu-HU" sz="1800" dirty="0">
                <a:solidFill>
                  <a:schemeClr val="bg1"/>
                </a:solidFill>
                <a:ea typeface="+mj-ea"/>
                <a:cs typeface="+mj-cs"/>
              </a:rPr>
              <a:t>International </a:t>
            </a:r>
            <a:r>
              <a:rPr lang="hu-HU" sz="1800" dirty="0" err="1">
                <a:solidFill>
                  <a:schemeClr val="bg1"/>
                </a:solidFill>
                <a:ea typeface="+mj-ea"/>
                <a:cs typeface="+mj-cs"/>
              </a:rPr>
              <a:t>network</a:t>
            </a:r>
            <a:r>
              <a:rPr lang="hu-HU" sz="1800" dirty="0">
                <a:solidFill>
                  <a:schemeClr val="bg1"/>
                </a:solidFill>
                <a:ea typeface="+mj-ea"/>
                <a:cs typeface="+mj-cs"/>
              </a:rPr>
              <a:t> of </a:t>
            </a:r>
            <a:r>
              <a:rPr lang="hu-HU" sz="1800" dirty="0" err="1">
                <a:solidFill>
                  <a:schemeClr val="bg1"/>
                </a:solidFill>
                <a:ea typeface="+mj-ea"/>
                <a:cs typeface="+mj-cs"/>
              </a:rPr>
              <a:t>experts</a:t>
            </a:r>
            <a:endParaRPr lang="hu-HU" sz="1800" dirty="0">
              <a:solidFill>
                <a:schemeClr val="bg1"/>
              </a:solidFill>
              <a:ea typeface="+mj-ea"/>
              <a:cs typeface="+mj-cs"/>
            </a:endParaRPr>
          </a:p>
          <a:p>
            <a:pPr marL="449263" indent="0">
              <a:buFont typeface="Arial" pitchFamily="34" charset="0"/>
              <a:buNone/>
            </a:pPr>
            <a:r>
              <a:rPr lang="en-GB" sz="1400" b="0" dirty="0">
                <a:solidFill>
                  <a:schemeClr val="bg1"/>
                </a:solidFill>
                <a:ea typeface="+mj-ea"/>
                <a:cs typeface="+mj-cs"/>
              </a:rPr>
              <a:t>Our 17 international offices guarantee </a:t>
            </a:r>
            <a:r>
              <a:rPr lang="en-GB" sz="1400" b="0" dirty="0" err="1">
                <a:solidFill>
                  <a:schemeClr val="bg1"/>
                </a:solidFill>
                <a:ea typeface="+mj-ea"/>
                <a:cs typeface="+mj-cs"/>
              </a:rPr>
              <a:t>Prianto's</a:t>
            </a:r>
            <a:r>
              <a:rPr lang="en-GB" sz="1400" b="0" dirty="0">
                <a:solidFill>
                  <a:schemeClr val="bg1"/>
                </a:solidFill>
                <a:ea typeface="+mj-ea"/>
                <a:cs typeface="+mj-cs"/>
              </a:rPr>
              <a:t> simple and professional software distribution services, which are combined with modern enterprise software solutions.</a:t>
            </a:r>
            <a:endParaRPr lang="hu-HU" sz="1400" b="0" dirty="0">
              <a:solidFill>
                <a:schemeClr val="bg1"/>
              </a:solidFill>
              <a:ea typeface="+mj-ea"/>
              <a:cs typeface="+mj-cs"/>
            </a:endParaRPr>
          </a:p>
          <a:p>
            <a:pPr marL="449263" indent="0">
              <a:buFont typeface="Arial" pitchFamily="34" charset="0"/>
              <a:buNone/>
            </a:pPr>
            <a:endParaRPr lang="hu-HU" sz="800" b="0" dirty="0">
              <a:solidFill>
                <a:schemeClr val="bg1"/>
              </a:solidFill>
              <a:effectLst>
                <a:outerShdw blurRad="38100" dist="38100" dir="2700000" algn="tl">
                  <a:srgbClr val="000000">
                    <a:alpha val="43137"/>
                  </a:srgbClr>
                </a:outerShdw>
              </a:effectLst>
              <a:ea typeface="+mj-ea"/>
              <a:cs typeface="+mj-cs"/>
            </a:endParaRPr>
          </a:p>
          <a:p>
            <a:pPr marL="449263" indent="0">
              <a:buFont typeface="Arial" pitchFamily="34" charset="0"/>
              <a:buNone/>
            </a:pPr>
            <a:r>
              <a:rPr lang="hu-HU" sz="1800" dirty="0" err="1">
                <a:solidFill>
                  <a:schemeClr val="bg1"/>
                </a:solidFill>
                <a:ea typeface="+mj-ea"/>
                <a:cs typeface="+mj-cs"/>
              </a:rPr>
              <a:t>Experienced</a:t>
            </a:r>
            <a:r>
              <a:rPr lang="hu-HU" sz="1800" dirty="0">
                <a:solidFill>
                  <a:schemeClr val="bg1"/>
                </a:solidFill>
                <a:ea typeface="+mj-ea"/>
                <a:cs typeface="+mj-cs"/>
              </a:rPr>
              <a:t> </a:t>
            </a:r>
            <a:r>
              <a:rPr lang="hu-HU" sz="1800" dirty="0" err="1">
                <a:solidFill>
                  <a:schemeClr val="bg1"/>
                </a:solidFill>
                <a:ea typeface="+mj-ea"/>
                <a:cs typeface="+mj-cs"/>
              </a:rPr>
              <a:t>professional</a:t>
            </a:r>
            <a:r>
              <a:rPr lang="hu-HU" sz="1800" dirty="0">
                <a:solidFill>
                  <a:schemeClr val="bg1"/>
                </a:solidFill>
                <a:ea typeface="+mj-ea"/>
                <a:cs typeface="+mj-cs"/>
              </a:rPr>
              <a:t> team</a:t>
            </a:r>
          </a:p>
          <a:p>
            <a:pPr marL="449263" indent="0">
              <a:buFont typeface="Arial" pitchFamily="34" charset="0"/>
              <a:buNone/>
            </a:pPr>
            <a:r>
              <a:rPr lang="en-GB" sz="1400" b="0" dirty="0">
                <a:solidFill>
                  <a:schemeClr val="bg1"/>
                </a:solidFill>
                <a:ea typeface="+mj-ea"/>
                <a:cs typeface="+mj-cs"/>
              </a:rPr>
              <a:t>Our highly qualified and willing to help team has thorough knowledge of the profession. </a:t>
            </a:r>
            <a:endParaRPr lang="hu-HU" sz="1400" b="0" dirty="0">
              <a:solidFill>
                <a:schemeClr val="bg1"/>
              </a:solidFill>
              <a:ea typeface="+mj-ea"/>
              <a:cs typeface="+mj-cs"/>
            </a:endParaRPr>
          </a:p>
          <a:p>
            <a:pPr marL="449263" indent="0">
              <a:buFont typeface="Arial" pitchFamily="34" charset="0"/>
              <a:buNone/>
            </a:pPr>
            <a:r>
              <a:rPr lang="en-GB" sz="1400" b="0" dirty="0">
                <a:solidFill>
                  <a:schemeClr val="bg1"/>
                </a:solidFill>
                <a:ea typeface="+mj-ea"/>
                <a:cs typeface="+mj-cs"/>
              </a:rPr>
              <a:t>We always go the extra mile for our customers!</a:t>
            </a:r>
            <a:endParaRPr lang="hu-HU" sz="1400" b="0" dirty="0">
              <a:solidFill>
                <a:schemeClr val="bg1"/>
              </a:solidFill>
              <a:ea typeface="+mj-ea"/>
              <a:cs typeface="+mj-cs"/>
            </a:endParaRPr>
          </a:p>
        </p:txBody>
      </p:sp>
      <p:pic>
        <p:nvPicPr>
          <p:cNvPr id="11" name="Grafik 10">
            <a:extLst>
              <a:ext uri="{FF2B5EF4-FFF2-40B4-BE49-F238E27FC236}">
                <a16:creationId xmlns:a16="http://schemas.microsoft.com/office/drawing/2014/main" id="{312417A7-8B5A-CFA2-484B-1BF1400F6605}"/>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8931" y="965846"/>
            <a:ext cx="366076" cy="366076"/>
          </a:xfrm>
          <a:prstGeom prst="rect">
            <a:avLst/>
          </a:prstGeom>
          <a:noFill/>
        </p:spPr>
      </p:pic>
      <p:pic>
        <p:nvPicPr>
          <p:cNvPr id="12" name="Grafik 11">
            <a:extLst>
              <a:ext uri="{FF2B5EF4-FFF2-40B4-BE49-F238E27FC236}">
                <a16:creationId xmlns:a16="http://schemas.microsoft.com/office/drawing/2014/main" id="{53E796C6-C36D-B6FE-22B9-65DCF977BC4B}"/>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8931" y="1889800"/>
            <a:ext cx="366076" cy="366076"/>
          </a:xfrm>
          <a:prstGeom prst="rect">
            <a:avLst/>
          </a:prstGeom>
        </p:spPr>
      </p:pic>
      <p:pic>
        <p:nvPicPr>
          <p:cNvPr id="13" name="Grafik 12">
            <a:extLst>
              <a:ext uri="{FF2B5EF4-FFF2-40B4-BE49-F238E27FC236}">
                <a16:creationId xmlns:a16="http://schemas.microsoft.com/office/drawing/2014/main" id="{D7FC5EF8-AB6D-134A-38EF-C42A6ED1D2F3}"/>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8931" y="2784463"/>
            <a:ext cx="366076" cy="379984"/>
          </a:xfrm>
          <a:prstGeom prst="rect">
            <a:avLst/>
          </a:prstGeom>
        </p:spPr>
      </p:pic>
      <p:grpSp>
        <p:nvGrpSpPr>
          <p:cNvPr id="16" name="Group 15">
            <a:extLst>
              <a:ext uri="{FF2B5EF4-FFF2-40B4-BE49-F238E27FC236}">
                <a16:creationId xmlns:a16="http://schemas.microsoft.com/office/drawing/2014/main" id="{6AD47523-827B-C3F1-55C2-5FAE25FB4CA6}"/>
              </a:ext>
            </a:extLst>
          </p:cNvPr>
          <p:cNvGrpSpPr/>
          <p:nvPr/>
        </p:nvGrpSpPr>
        <p:grpSpPr>
          <a:xfrm>
            <a:off x="478931" y="3715350"/>
            <a:ext cx="9220246" cy="4491089"/>
            <a:chOff x="606384" y="1376883"/>
            <a:chExt cx="10284867" cy="4491089"/>
          </a:xfrm>
        </p:grpSpPr>
        <p:sp>
          <p:nvSpPr>
            <p:cNvPr id="5" name="Inhaltsplatzhalter 6">
              <a:extLst>
                <a:ext uri="{FF2B5EF4-FFF2-40B4-BE49-F238E27FC236}">
                  <a16:creationId xmlns:a16="http://schemas.microsoft.com/office/drawing/2014/main" id="{A8124A6B-4D57-6DDA-D6A5-16346A344929}"/>
                </a:ext>
              </a:extLst>
            </p:cNvPr>
            <p:cNvSpPr txBox="1">
              <a:spLocks/>
            </p:cNvSpPr>
            <p:nvPr/>
          </p:nvSpPr>
          <p:spPr>
            <a:xfrm>
              <a:off x="606384" y="1376883"/>
              <a:ext cx="10284867" cy="44910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200" b="1" kern="1200">
                  <a:solidFill>
                    <a:schemeClr val="tx1"/>
                  </a:solidFill>
                  <a:latin typeface="Myriad Pro" pitchFamily="34" charset="0"/>
                  <a:ea typeface="+mn-ea"/>
                  <a:cs typeface="+mn-cs"/>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1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9263" indent="0">
                <a:buFont typeface="Arial" pitchFamily="34" charset="0"/>
                <a:buNone/>
              </a:pPr>
              <a:r>
                <a:rPr lang="hu-HU" sz="1800" dirty="0" err="1">
                  <a:solidFill>
                    <a:schemeClr val="bg1"/>
                  </a:solidFill>
                </a:rPr>
                <a:t>Innovative</a:t>
              </a:r>
              <a:r>
                <a:rPr lang="hu-HU" sz="1800" dirty="0">
                  <a:solidFill>
                    <a:schemeClr val="bg1"/>
                  </a:solidFill>
                </a:rPr>
                <a:t> </a:t>
              </a:r>
              <a:r>
                <a:rPr lang="hu-HU" sz="1800" dirty="0" err="1">
                  <a:solidFill>
                    <a:schemeClr val="bg1"/>
                  </a:solidFill>
                </a:rPr>
                <a:t>new-generation</a:t>
              </a:r>
              <a:r>
                <a:rPr lang="hu-HU" sz="1800" dirty="0">
                  <a:solidFill>
                    <a:schemeClr val="bg1"/>
                  </a:solidFill>
                </a:rPr>
                <a:t> market-</a:t>
              </a:r>
              <a:r>
                <a:rPr lang="hu-HU" sz="1800" dirty="0" err="1">
                  <a:solidFill>
                    <a:schemeClr val="bg1"/>
                  </a:solidFill>
                </a:rPr>
                <a:t>leading</a:t>
              </a:r>
              <a:r>
                <a:rPr lang="hu-HU" sz="1800" dirty="0">
                  <a:solidFill>
                    <a:schemeClr val="bg1"/>
                  </a:solidFill>
                </a:rPr>
                <a:t> </a:t>
              </a:r>
              <a:r>
                <a:rPr lang="hu-HU" sz="1800" dirty="0" err="1">
                  <a:solidFill>
                    <a:schemeClr val="bg1"/>
                  </a:solidFill>
                </a:rPr>
                <a:t>technologies</a:t>
              </a:r>
              <a:endParaRPr lang="hu-HU" sz="1800" dirty="0">
                <a:solidFill>
                  <a:schemeClr val="bg1"/>
                </a:solidFill>
              </a:endParaRPr>
            </a:p>
            <a:p>
              <a:pPr marL="449263" indent="0">
                <a:buFont typeface="Arial" pitchFamily="34" charset="0"/>
                <a:buNone/>
              </a:pPr>
              <a:r>
                <a:rPr lang="en-GB" sz="1400" b="0" dirty="0">
                  <a:solidFill>
                    <a:schemeClr val="bg1"/>
                  </a:solidFill>
                </a:rPr>
                <a:t>We proactively follow the next generation trends, be it </a:t>
              </a:r>
              <a:r>
                <a:rPr lang="en-GB" sz="1400" b="0" dirty="0" err="1">
                  <a:solidFill>
                    <a:schemeClr val="bg1"/>
                  </a:solidFill>
                </a:rPr>
                <a:t>IT</a:t>
              </a:r>
              <a:r>
                <a:rPr lang="en-GB" sz="1400" b="0" dirty="0">
                  <a:solidFill>
                    <a:schemeClr val="bg1"/>
                  </a:solidFill>
                </a:rPr>
                <a:t> security, digit</a:t>
              </a:r>
              <a:r>
                <a:rPr lang="hu-HU" sz="1400" b="0" dirty="0" err="1">
                  <a:solidFill>
                    <a:schemeClr val="bg1"/>
                  </a:solidFill>
                </a:rPr>
                <a:t>alisation</a:t>
              </a:r>
              <a:r>
                <a:rPr lang="en-GB" sz="1400" b="0" dirty="0">
                  <a:solidFill>
                    <a:schemeClr val="bg1"/>
                  </a:solidFill>
                </a:rPr>
                <a:t>, data</a:t>
              </a:r>
              <a:r>
                <a:rPr lang="hu-HU" sz="1400" b="0" dirty="0">
                  <a:solidFill>
                    <a:schemeClr val="bg1"/>
                  </a:solidFill>
                </a:rPr>
                <a:t> </a:t>
              </a:r>
              <a:r>
                <a:rPr lang="hu-HU" sz="1400" b="0" dirty="0" err="1">
                  <a:solidFill>
                    <a:schemeClr val="bg1"/>
                  </a:solidFill>
                </a:rPr>
                <a:t>governance</a:t>
              </a:r>
              <a:r>
                <a:rPr lang="en-GB" sz="1400" b="0" dirty="0">
                  <a:solidFill>
                    <a:schemeClr val="bg1"/>
                  </a:solidFill>
                </a:rPr>
                <a:t> or cloud/MSP solutions.</a:t>
              </a:r>
              <a:endParaRPr lang="hu-HU" sz="1400" b="0" dirty="0">
                <a:solidFill>
                  <a:schemeClr val="bg1"/>
                </a:solidFill>
              </a:endParaRPr>
            </a:p>
            <a:p>
              <a:pPr marL="449263" indent="0">
                <a:buFont typeface="Arial" pitchFamily="34" charset="0"/>
                <a:buNone/>
              </a:pPr>
              <a:endParaRPr lang="hu-HU" sz="800" b="0" dirty="0">
                <a:solidFill>
                  <a:schemeClr val="bg1"/>
                </a:solidFill>
              </a:endParaRPr>
            </a:p>
            <a:p>
              <a:pPr marL="449263" indent="0">
                <a:buFont typeface="Arial" pitchFamily="34" charset="0"/>
                <a:buNone/>
              </a:pPr>
              <a:r>
                <a:rPr lang="en-GB" sz="1800" dirty="0">
                  <a:solidFill>
                    <a:schemeClr val="bg1"/>
                  </a:solidFill>
                </a:rPr>
                <a:t>A combination of business and technological approach</a:t>
              </a:r>
              <a:endParaRPr lang="hu-HU" sz="1800" dirty="0">
                <a:solidFill>
                  <a:schemeClr val="bg1"/>
                </a:solidFill>
              </a:endParaRPr>
            </a:p>
            <a:p>
              <a:pPr marL="449263" indent="0">
                <a:buFont typeface="Arial" pitchFamily="34" charset="0"/>
                <a:buNone/>
              </a:pPr>
              <a:r>
                <a:rPr lang="en-GB" sz="1400" b="0" dirty="0">
                  <a:solidFill>
                    <a:schemeClr val="bg1"/>
                  </a:solidFill>
                </a:rPr>
                <a:t>We identify profitable business opportunities for our partners that perfectly match their business goals and business strategy.</a:t>
              </a:r>
              <a:endParaRPr lang="hu-HU" sz="1400" b="0" dirty="0">
                <a:solidFill>
                  <a:schemeClr val="bg1"/>
                </a:solidFill>
              </a:endParaRPr>
            </a:p>
            <a:p>
              <a:pPr marL="449263" indent="0">
                <a:buFont typeface="Arial" pitchFamily="34" charset="0"/>
                <a:buNone/>
              </a:pPr>
              <a:endParaRPr lang="hu-HU" sz="800" b="0" dirty="0">
                <a:solidFill>
                  <a:schemeClr val="bg1"/>
                </a:solidFill>
              </a:endParaRPr>
            </a:p>
            <a:p>
              <a:pPr marL="449263" indent="0">
                <a:buFont typeface="Arial" pitchFamily="34" charset="0"/>
                <a:buNone/>
              </a:pPr>
              <a:r>
                <a:rPr lang="hu-HU" sz="1800" dirty="0" err="1">
                  <a:solidFill>
                    <a:schemeClr val="bg1"/>
                  </a:solidFill>
                </a:rPr>
                <a:t>Attractive</a:t>
              </a:r>
              <a:r>
                <a:rPr lang="hu-HU" sz="1800" dirty="0">
                  <a:solidFill>
                    <a:schemeClr val="bg1"/>
                  </a:solidFill>
                </a:rPr>
                <a:t> </a:t>
              </a:r>
              <a:r>
                <a:rPr lang="hu-HU" sz="1800" dirty="0" err="1">
                  <a:solidFill>
                    <a:schemeClr val="bg1"/>
                  </a:solidFill>
                </a:rPr>
                <a:t>commercial</a:t>
              </a:r>
              <a:r>
                <a:rPr lang="hu-HU" sz="1800" dirty="0">
                  <a:solidFill>
                    <a:schemeClr val="bg1"/>
                  </a:solidFill>
                </a:rPr>
                <a:t> </a:t>
              </a:r>
              <a:r>
                <a:rPr lang="hu-HU" sz="1800" dirty="0" err="1">
                  <a:solidFill>
                    <a:schemeClr val="bg1"/>
                  </a:solidFill>
                </a:rPr>
                <a:t>conditions</a:t>
              </a:r>
              <a:r>
                <a:rPr lang="hu-HU" sz="1800" dirty="0">
                  <a:solidFill>
                    <a:schemeClr val="bg1"/>
                  </a:solidFill>
                </a:rPr>
                <a:t> and cost-</a:t>
              </a:r>
              <a:r>
                <a:rPr lang="hu-HU" sz="1800" dirty="0" err="1">
                  <a:solidFill>
                    <a:schemeClr val="bg1"/>
                  </a:solidFill>
                </a:rPr>
                <a:t>effective</a:t>
              </a:r>
              <a:r>
                <a:rPr lang="hu-HU" sz="1800" dirty="0">
                  <a:solidFill>
                    <a:schemeClr val="bg1"/>
                  </a:solidFill>
                </a:rPr>
                <a:t> </a:t>
              </a:r>
              <a:r>
                <a:rPr lang="hu-HU" sz="1800" dirty="0" err="1">
                  <a:solidFill>
                    <a:schemeClr val="bg1"/>
                  </a:solidFill>
                </a:rPr>
                <a:t>solutions</a:t>
              </a:r>
              <a:endParaRPr lang="hu-HU" sz="1800" dirty="0">
                <a:solidFill>
                  <a:schemeClr val="bg1"/>
                </a:solidFill>
              </a:endParaRPr>
            </a:p>
            <a:p>
              <a:pPr marL="449263" indent="0">
                <a:buFont typeface="Arial" pitchFamily="34" charset="0"/>
                <a:buNone/>
              </a:pPr>
              <a:r>
                <a:rPr lang="en-GB" sz="1400" b="0" dirty="0">
                  <a:solidFill>
                    <a:schemeClr val="bg1"/>
                  </a:solidFill>
                </a:rPr>
                <a:t>Our market-leading solutions are available with high coverage and attractive conditions, providing all the necessary support for a successful project</a:t>
              </a:r>
              <a:r>
                <a:rPr lang="hu-HU" sz="1400" b="0" dirty="0">
                  <a:solidFill>
                    <a:schemeClr val="bg1"/>
                  </a:solidFill>
                </a:rPr>
                <a:t>.</a:t>
              </a:r>
            </a:p>
          </p:txBody>
        </p:sp>
        <p:pic>
          <p:nvPicPr>
            <p:cNvPr id="8" name="Grafik 14">
              <a:extLst>
                <a:ext uri="{FF2B5EF4-FFF2-40B4-BE49-F238E27FC236}">
                  <a16:creationId xmlns:a16="http://schemas.microsoft.com/office/drawing/2014/main" id="{7F07489F-61A6-CF2C-46F4-1537A8948131}"/>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08619" y="1391941"/>
              <a:ext cx="366076" cy="366076"/>
            </a:xfrm>
            <a:prstGeom prst="rect">
              <a:avLst/>
            </a:prstGeom>
          </p:spPr>
        </p:pic>
        <p:pic>
          <p:nvPicPr>
            <p:cNvPr id="14" name="Grafik 15">
              <a:extLst>
                <a:ext uri="{FF2B5EF4-FFF2-40B4-BE49-F238E27FC236}">
                  <a16:creationId xmlns:a16="http://schemas.microsoft.com/office/drawing/2014/main" id="{D60D6CB1-E715-D5AE-19CF-A16D61AC1934}"/>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26316" y="2329944"/>
              <a:ext cx="366076" cy="366076"/>
            </a:xfrm>
            <a:prstGeom prst="rect">
              <a:avLst/>
            </a:prstGeom>
          </p:spPr>
        </p:pic>
        <p:pic>
          <p:nvPicPr>
            <p:cNvPr id="15" name="Grafik 16">
              <a:extLst>
                <a:ext uri="{FF2B5EF4-FFF2-40B4-BE49-F238E27FC236}">
                  <a16:creationId xmlns:a16="http://schemas.microsoft.com/office/drawing/2014/main" id="{B82D7739-8ED1-2BFF-BD96-04F78A5F7743}"/>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638117" y="3271691"/>
              <a:ext cx="366076" cy="379984"/>
            </a:xfrm>
            <a:prstGeom prst="rect">
              <a:avLst/>
            </a:prstGeom>
          </p:spPr>
        </p:pic>
      </p:grpSp>
    </p:spTree>
    <p:extLst>
      <p:ext uri="{BB962C8B-B14F-4D97-AF65-F5344CB8AC3E}">
        <p14:creationId xmlns:p14="http://schemas.microsoft.com/office/powerpoint/2010/main" val="13023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2EACE2C-F0BB-4B26-BDA0-E1B66FC049A7}"/>
              </a:ext>
            </a:extLst>
          </p:cNvPr>
          <p:cNvSpPr txBox="1"/>
          <p:nvPr/>
        </p:nvSpPr>
        <p:spPr>
          <a:xfrm>
            <a:off x="8161994" y="6858000"/>
            <a:ext cx="4777152" cy="83099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4800" b="1" i="0" u="none" strike="noStrike" kern="1200" cap="none" spc="0" normalizeH="0" baseline="0" noProof="0" dirty="0">
                <a:ln>
                  <a:noFill/>
                </a:ln>
                <a:solidFill>
                  <a:prstClr val="white"/>
                </a:solidFill>
                <a:effectLst/>
                <a:uLnTx/>
                <a:uFillTx/>
                <a:latin typeface="Arial"/>
                <a:cs typeface="Arial" pitchFamily="34" charset="0"/>
              </a:rPr>
              <a:t>Section</a:t>
            </a:r>
            <a:r>
              <a:rPr kumimoji="0" lang="en-US" altLang="ko-KR" sz="4800" b="0" i="0" u="none" strike="noStrike" kern="1200" cap="none" spc="0" normalizeH="0" baseline="0" noProof="0" dirty="0">
                <a:ln>
                  <a:noFill/>
                </a:ln>
                <a:solidFill>
                  <a:prstClr val="white"/>
                </a:solidFill>
                <a:effectLst/>
                <a:uLnTx/>
                <a:uFillTx/>
                <a:latin typeface="Arial"/>
                <a:cs typeface="Arial" pitchFamily="34" charset="0"/>
              </a:rPr>
              <a:t> </a:t>
            </a:r>
            <a:r>
              <a:rPr kumimoji="0" lang="en-US" altLang="ko-KR" sz="4800" b="1" i="0" u="none" strike="noStrike" kern="1200" cap="none" spc="0" normalizeH="0" baseline="0" noProof="0" dirty="0">
                <a:ln>
                  <a:noFill/>
                </a:ln>
                <a:solidFill>
                  <a:prstClr val="white"/>
                </a:solidFill>
                <a:effectLst/>
                <a:uLnTx/>
                <a:uFillTx/>
                <a:latin typeface="Arial"/>
                <a:cs typeface="Arial" pitchFamily="34" charset="0"/>
              </a:rPr>
              <a:t>Break</a:t>
            </a:r>
            <a:endParaRPr kumimoji="0" lang="ko-KR" altLang="en-US" sz="4800" b="1" i="0" u="none" strike="noStrike" kern="1200" cap="none" spc="0" normalizeH="0" baseline="0" noProof="0" dirty="0">
              <a:ln>
                <a:noFill/>
              </a:ln>
              <a:solidFill>
                <a:prstClr val="white"/>
              </a:solidFill>
              <a:effectLst/>
              <a:uLnTx/>
              <a:uFillTx/>
              <a:latin typeface="Arial"/>
              <a:cs typeface="Arial" pitchFamily="34" charset="0"/>
            </a:endParaRPr>
          </a:p>
        </p:txBody>
      </p:sp>
      <p:sp>
        <p:nvSpPr>
          <p:cNvPr id="11" name="TextBox 10">
            <a:extLst>
              <a:ext uri="{FF2B5EF4-FFF2-40B4-BE49-F238E27FC236}">
                <a16:creationId xmlns:a16="http://schemas.microsoft.com/office/drawing/2014/main" id="{DF7CD60F-31E5-47BD-825E-DF5FFB019C06}"/>
              </a:ext>
            </a:extLst>
          </p:cNvPr>
          <p:cNvSpPr txBox="1"/>
          <p:nvPr/>
        </p:nvSpPr>
        <p:spPr>
          <a:xfrm>
            <a:off x="8182143" y="7621084"/>
            <a:ext cx="4777096" cy="379656"/>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67" b="0" i="0" u="none" strike="noStrike" kern="1200" cap="none" spc="0" normalizeH="0" baseline="0" noProof="0" dirty="0">
                <a:ln>
                  <a:noFill/>
                </a:ln>
                <a:solidFill>
                  <a:prstClr val="white"/>
                </a:solidFill>
                <a:effectLst/>
                <a:uLnTx/>
                <a:uFillTx/>
                <a:latin typeface="Arial"/>
                <a:cs typeface="Arial" pitchFamily="34" charset="0"/>
              </a:rPr>
              <a:t>Insert the </a:t>
            </a:r>
            <a:r>
              <a:rPr kumimoji="0" lang="en-US" altLang="ko-KR" sz="1867" b="0" i="0" u="none" strike="noStrike" kern="1200" cap="none" spc="0" normalizeH="0" baseline="0" noProof="0" dirty="0" err="1">
                <a:ln>
                  <a:noFill/>
                </a:ln>
                <a:solidFill>
                  <a:prstClr val="white"/>
                </a:solidFill>
                <a:effectLst/>
                <a:uLnTx/>
                <a:uFillTx/>
                <a:latin typeface="Arial"/>
                <a:cs typeface="Arial" pitchFamily="34" charset="0"/>
              </a:rPr>
              <a:t>SubTitle</a:t>
            </a:r>
            <a:r>
              <a:rPr kumimoji="0" lang="en-US" altLang="ko-KR" sz="1867" b="0" i="0" u="none" strike="noStrike" kern="1200" cap="none" spc="0" normalizeH="0" baseline="0" noProof="0" dirty="0">
                <a:ln>
                  <a:noFill/>
                </a:ln>
                <a:solidFill>
                  <a:prstClr val="white"/>
                </a:solidFill>
                <a:effectLst/>
                <a:uLnTx/>
                <a:uFillTx/>
                <a:latin typeface="Arial"/>
                <a:cs typeface="Arial" pitchFamily="34" charset="0"/>
              </a:rPr>
              <a:t> of Your Presentation</a:t>
            </a:r>
            <a:endParaRPr kumimoji="0" lang="ko-KR" altLang="en-US" sz="1867" b="0" i="0" u="none" strike="noStrike" kern="1200" cap="none" spc="0" normalizeH="0" baseline="0" noProof="0" dirty="0">
              <a:ln>
                <a:noFill/>
              </a:ln>
              <a:solidFill>
                <a:prstClr val="white"/>
              </a:solidFill>
              <a:effectLst/>
              <a:uLnTx/>
              <a:uFillTx/>
              <a:latin typeface="Arial"/>
              <a:cs typeface="Arial" pitchFamily="34" charset="0"/>
            </a:endParaRPr>
          </a:p>
        </p:txBody>
      </p:sp>
      <p:grpSp>
        <p:nvGrpSpPr>
          <p:cNvPr id="2" name="Group 1">
            <a:extLst>
              <a:ext uri="{FF2B5EF4-FFF2-40B4-BE49-F238E27FC236}">
                <a16:creationId xmlns:a16="http://schemas.microsoft.com/office/drawing/2014/main" id="{F7AC24BC-5A73-D6C5-2271-8442EAD93329}"/>
              </a:ext>
            </a:extLst>
          </p:cNvPr>
          <p:cNvGrpSpPr/>
          <p:nvPr/>
        </p:nvGrpSpPr>
        <p:grpSpPr>
          <a:xfrm>
            <a:off x="9076138" y="5355504"/>
            <a:ext cx="3011354" cy="1554747"/>
            <a:chOff x="2427894" y="5262700"/>
            <a:chExt cx="3011354" cy="1554747"/>
          </a:xfrm>
        </p:grpSpPr>
        <p:sp>
          <p:nvSpPr>
            <p:cNvPr id="3" name="TextBox 2">
              <a:extLst>
                <a:ext uri="{FF2B5EF4-FFF2-40B4-BE49-F238E27FC236}">
                  <a16:creationId xmlns:a16="http://schemas.microsoft.com/office/drawing/2014/main" id="{32A1AABF-8992-BDF1-9445-5E5B2A3E34AE}"/>
                </a:ext>
              </a:extLst>
            </p:cNvPr>
            <p:cNvSpPr txBox="1"/>
            <p:nvPr/>
          </p:nvSpPr>
          <p:spPr>
            <a:xfrm>
              <a:off x="2427894" y="5955673"/>
              <a:ext cx="2960866" cy="861774"/>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noProof="1">
                  <a:solidFill>
                    <a:prstClr val="white"/>
                  </a:solidFill>
                  <a:latin typeface="Arial" panose="020B0604020202020204" pitchFamily="34" charset="0"/>
                  <a:cs typeface="Arial" panose="020B0604020202020204" pitchFamily="34" charset="0"/>
                </a:rPr>
                <a:t>Urzica Oliv</a:t>
              </a:r>
              <a:r>
                <a:rPr lang="hu-HU" sz="1400" noProof="1">
                  <a:solidFill>
                    <a:prstClr val="white"/>
                  </a:solidFill>
                  <a:latin typeface="Arial" panose="020B0604020202020204" pitchFamily="34" charset="0"/>
                  <a:cs typeface="Arial" panose="020B0604020202020204" pitchFamily="34" charset="0"/>
                </a:rPr>
                <a:t>ér / CEO</a:t>
              </a:r>
              <a:endParaRPr kumimoji="0" lang="en-US"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Mob: +36 70 418 7177</a:t>
              </a:r>
              <a:endParaRPr lang="hu-HU" sz="1400" noProof="1">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Email: </a:t>
              </a:r>
              <a:r>
                <a:rPr kumimoji="0" lang="hu-HU"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oliver.urzica</a:t>
              </a:r>
              <a:r>
                <a:rPr kumimoji="0" lang="ro-RO"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rPr>
                <a:t>@prianto.com</a:t>
              </a:r>
              <a:endParaRPr kumimoji="0" lang="en-US"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1">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5589A85C-8F16-4319-F00B-E530F135AAE4}"/>
                </a:ext>
              </a:extLst>
            </p:cNvPr>
            <p:cNvPicPr>
              <a:picLocks noChangeAspect="1"/>
            </p:cNvPicPr>
            <p:nvPr/>
          </p:nvPicPr>
          <p:blipFill>
            <a:blip r:embed="rId2"/>
            <a:stretch>
              <a:fillRect/>
            </a:stretch>
          </p:blipFill>
          <p:spPr>
            <a:xfrm>
              <a:off x="2532395" y="5262700"/>
              <a:ext cx="2880000" cy="323675"/>
            </a:xfrm>
            <a:prstGeom prst="rect">
              <a:avLst/>
            </a:prstGeom>
          </p:spPr>
        </p:pic>
        <p:sp>
          <p:nvSpPr>
            <p:cNvPr id="5" name="TextBox 4">
              <a:extLst>
                <a:ext uri="{FF2B5EF4-FFF2-40B4-BE49-F238E27FC236}">
                  <a16:creationId xmlns:a16="http://schemas.microsoft.com/office/drawing/2014/main" id="{D9B144C4-BCA0-64A1-C2EA-F81522C0FA5F}"/>
                </a:ext>
              </a:extLst>
            </p:cNvPr>
            <p:cNvSpPr txBox="1"/>
            <p:nvPr/>
          </p:nvSpPr>
          <p:spPr>
            <a:xfrm>
              <a:off x="2473611" y="5595708"/>
              <a:ext cx="2965637" cy="230832"/>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u-HU" sz="15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Value</a:t>
              </a:r>
              <a:r>
                <a:rPr lang="hu-HU" sz="1500" b="1" dirty="0">
                  <a:solidFill>
                    <a:prstClr val="white"/>
                  </a:solidFill>
                  <a:latin typeface="Arial" panose="020B0604020202020204" pitchFamily="34" charset="0"/>
                  <a:cs typeface="Arial" panose="020B0604020202020204" pitchFamily="34" charset="0"/>
                </a:rPr>
                <a:t>-</a:t>
              </a:r>
              <a:r>
                <a:rPr lang="hu-HU" sz="1500" b="1" dirty="0" err="1">
                  <a:solidFill>
                    <a:prstClr val="white"/>
                  </a:solidFill>
                  <a:latin typeface="Arial" panose="020B0604020202020204" pitchFamily="34" charset="0"/>
                  <a:cs typeface="Arial" panose="020B0604020202020204" pitchFamily="34" charset="0"/>
                </a:rPr>
                <a:t>added</a:t>
              </a:r>
              <a:r>
                <a:rPr lang="hu-HU" sz="1500" b="1" dirty="0">
                  <a:solidFill>
                    <a:prstClr val="white"/>
                  </a:solidFill>
                  <a:latin typeface="Arial" panose="020B0604020202020204" pitchFamily="34" charset="0"/>
                  <a:cs typeface="Arial" panose="020B0604020202020204" pitchFamily="34" charset="0"/>
                </a:rPr>
                <a:t> </a:t>
              </a:r>
              <a:r>
                <a:rPr lang="hu-HU" sz="1500" b="1" dirty="0" err="1">
                  <a:solidFill>
                    <a:prstClr val="white"/>
                  </a:solidFill>
                  <a:latin typeface="Arial" panose="020B0604020202020204" pitchFamily="34" charset="0"/>
                  <a:cs typeface="Arial" panose="020B0604020202020204" pitchFamily="34" charset="0"/>
                </a:rPr>
                <a:t>softwaredistributor</a:t>
              </a:r>
              <a:endParaRPr kumimoji="0" lang="hu-HU" sz="1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AAF5A295-0564-C443-5990-29CCD29A81B5}"/>
              </a:ext>
            </a:extLst>
          </p:cNvPr>
          <p:cNvSpPr txBox="1"/>
          <p:nvPr/>
        </p:nvSpPr>
        <p:spPr>
          <a:xfrm>
            <a:off x="5579165" y="3124424"/>
            <a:ext cx="6719519" cy="1231106"/>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hu-HU" sz="4000" dirty="0" err="1">
                <a:solidFill>
                  <a:prstClr val="white"/>
                </a:solidFill>
                <a:latin typeface="Arial" panose="020B0604020202020204" pitchFamily="34" charset="0"/>
                <a:cs typeface="Arial" panose="020B0604020202020204" pitchFamily="34" charset="0"/>
              </a:rPr>
              <a:t>Let</a:t>
            </a:r>
            <a:r>
              <a:rPr lang="en-GB" sz="4000" dirty="0">
                <a:solidFill>
                  <a:prstClr val="white"/>
                </a:solidFill>
                <a:latin typeface="Arial" panose="020B0604020202020204" pitchFamily="34" charset="0"/>
                <a:cs typeface="Arial" panose="020B0604020202020204" pitchFamily="34" charset="0"/>
              </a:rPr>
              <a:t>`s </a:t>
            </a:r>
            <a:r>
              <a:rPr lang="hu-HU" sz="4000" dirty="0" err="1">
                <a:solidFill>
                  <a:prstClr val="white"/>
                </a:solidFill>
                <a:latin typeface="Arial" panose="020B0604020202020204" pitchFamily="34" charset="0"/>
                <a:cs typeface="Arial" panose="020B0604020202020204" pitchFamily="34" charset="0"/>
              </a:rPr>
              <a:t>secure</a:t>
            </a:r>
            <a:r>
              <a:rPr lang="hu-HU" sz="4000" dirty="0">
                <a:solidFill>
                  <a:prstClr val="white"/>
                </a:solidFill>
                <a:latin typeface="Arial" panose="020B0604020202020204" pitchFamily="34" charset="0"/>
                <a:cs typeface="Arial" panose="020B0604020202020204" pitchFamily="34" charset="0"/>
              </a:rPr>
              <a:t> NIS2 </a:t>
            </a:r>
            <a:r>
              <a:rPr lang="hu-HU" sz="4000" dirty="0" err="1">
                <a:solidFill>
                  <a:prstClr val="white"/>
                </a:solidFill>
                <a:latin typeface="Arial" panose="020B0604020202020204" pitchFamily="34" charset="0"/>
                <a:cs typeface="Arial" panose="020B0604020202020204" pitchFamily="34" charset="0"/>
              </a:rPr>
              <a:t>together</a:t>
            </a:r>
            <a:r>
              <a:rPr lang="en-GB" sz="4000" dirty="0">
                <a:solidFill>
                  <a:prstClr val="white"/>
                </a:solidFill>
                <a:latin typeface="Arial" panose="020B0604020202020204" pitchFamily="34" charset="0"/>
                <a:cs typeface="Arial" panose="020B0604020202020204" pitchFamily="34" charset="0"/>
              </a:rPr>
              <a:t>…</a:t>
            </a:r>
          </a:p>
          <a:p>
            <a:pPr marL="0" marR="0" lvl="0" indent="0" defTabSz="914400" rtl="0" eaLnBrk="1" fontAlgn="auto" latinLnBrk="0" hangingPunct="1">
              <a:lnSpc>
                <a:spcPct val="100000"/>
              </a:lnSpc>
              <a:spcBef>
                <a:spcPts val="0"/>
              </a:spcBef>
              <a:spcAft>
                <a:spcPts val="0"/>
              </a:spcAft>
              <a:buClrTx/>
              <a:buSzTx/>
              <a:buFontTx/>
              <a:buNone/>
              <a:tabLst/>
              <a:defRPr/>
            </a:pPr>
            <a:r>
              <a:rPr lang="en-GB" sz="4000" dirty="0">
                <a:solidFill>
                  <a:prstClr val="white"/>
                </a:solidFill>
                <a:latin typeface="Arial" panose="020B0604020202020204" pitchFamily="34" charset="0"/>
                <a:cs typeface="Arial" panose="020B0604020202020204" pitchFamily="34" charset="0"/>
              </a:rPr>
              <a:t>better together!</a:t>
            </a:r>
            <a:endParaRPr kumimoji="0" lang="hu-HU" sz="40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6302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B2D45"/>
        </a:solidFill>
        <a:effectLst/>
      </p:bgPr>
    </p:bg>
    <p:spTree>
      <p:nvGrpSpPr>
        <p:cNvPr id="1" name=""/>
        <p:cNvGrpSpPr/>
        <p:nvPr/>
      </p:nvGrpSpPr>
      <p:grpSpPr>
        <a:xfrm>
          <a:off x="0" y="0"/>
          <a:ext cx="0" cy="0"/>
          <a:chOff x="0" y="0"/>
          <a:chExt cx="0" cy="0"/>
        </a:xfrm>
      </p:grpSpPr>
      <p:graphicFrame>
        <p:nvGraphicFramePr>
          <p:cNvPr id="30" name="Table 30">
            <a:extLst>
              <a:ext uri="{FF2B5EF4-FFF2-40B4-BE49-F238E27FC236}">
                <a16:creationId xmlns:a16="http://schemas.microsoft.com/office/drawing/2014/main" id="{FEAA8DBA-AD1B-508C-3520-DC1B2A5EFEBB}"/>
              </a:ext>
            </a:extLst>
          </p:cNvPr>
          <p:cNvGraphicFramePr>
            <a:graphicFrameLocks noGrp="1"/>
          </p:cNvGraphicFramePr>
          <p:nvPr>
            <p:extLst>
              <p:ext uri="{D42A27DB-BD31-4B8C-83A1-F6EECF244321}">
                <p14:modId xmlns:p14="http://schemas.microsoft.com/office/powerpoint/2010/main" val="1931654225"/>
              </p:ext>
            </p:extLst>
          </p:nvPr>
        </p:nvGraphicFramePr>
        <p:xfrm>
          <a:off x="736598" y="348321"/>
          <a:ext cx="10718804" cy="6161358"/>
        </p:xfrm>
        <a:graphic>
          <a:graphicData uri="http://schemas.openxmlformats.org/drawingml/2006/table">
            <a:tbl>
              <a:tblPr firstRow="1" bandRow="1">
                <a:noFill/>
                <a:tableStyleId>{5C22544A-7EE6-4342-B048-85BDC9FD1C3A}</a:tableStyleId>
              </a:tblPr>
              <a:tblGrid>
                <a:gridCol w="2679701">
                  <a:extLst>
                    <a:ext uri="{9D8B030D-6E8A-4147-A177-3AD203B41FA5}">
                      <a16:colId xmlns:a16="http://schemas.microsoft.com/office/drawing/2014/main" val="577197474"/>
                    </a:ext>
                  </a:extLst>
                </a:gridCol>
                <a:gridCol w="2679701">
                  <a:extLst>
                    <a:ext uri="{9D8B030D-6E8A-4147-A177-3AD203B41FA5}">
                      <a16:colId xmlns:a16="http://schemas.microsoft.com/office/drawing/2014/main" val="3590093057"/>
                    </a:ext>
                  </a:extLst>
                </a:gridCol>
                <a:gridCol w="2679701">
                  <a:extLst>
                    <a:ext uri="{9D8B030D-6E8A-4147-A177-3AD203B41FA5}">
                      <a16:colId xmlns:a16="http://schemas.microsoft.com/office/drawing/2014/main" val="1330462630"/>
                    </a:ext>
                  </a:extLst>
                </a:gridCol>
                <a:gridCol w="2679701">
                  <a:extLst>
                    <a:ext uri="{9D8B030D-6E8A-4147-A177-3AD203B41FA5}">
                      <a16:colId xmlns:a16="http://schemas.microsoft.com/office/drawing/2014/main" val="4286919000"/>
                    </a:ext>
                  </a:extLst>
                </a:gridCol>
              </a:tblGrid>
              <a:tr h="1026893">
                <a:tc>
                  <a:txBody>
                    <a:bodyPr/>
                    <a:lstStyle/>
                    <a:p>
                      <a:pPr algn="ctr"/>
                      <a:r>
                        <a:rPr lang="en-GB" sz="1800" b="0" dirty="0">
                          <a:solidFill>
                            <a:schemeClr val="bg1"/>
                          </a:solidFill>
                          <a:effectLst/>
                          <a:latin typeface="Myriad Pro"/>
                        </a:rPr>
                        <a:t>Cybersecurity awareness,</a:t>
                      </a:r>
                    </a:p>
                    <a:p>
                      <a:pPr algn="ctr"/>
                      <a:r>
                        <a:rPr lang="en-GB" sz="1800" b="0" dirty="0">
                          <a:solidFill>
                            <a:schemeClr val="bg1"/>
                          </a:solidFill>
                          <a:effectLst/>
                          <a:latin typeface="Myriad Pro"/>
                        </a:rPr>
                        <a:t> rise of insider threats</a:t>
                      </a:r>
                    </a:p>
                  </a:txBody>
                  <a:tcPr anchor="ctr">
                    <a:lnL w="12700" cap="flat" cmpd="sng" algn="ctr">
                      <a:no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Myriad Pro"/>
                        </a:rPr>
                        <a:t>Supply chain attacks</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a:solidFill>
                            <a:schemeClr val="bg1"/>
                          </a:solidFill>
                          <a:effectLst/>
                          <a:latin typeface="Myriad Pro"/>
                        </a:rPr>
                        <a:t>Stronger focus on </a:t>
                      </a:r>
                    </a:p>
                    <a:p>
                      <a:pPr algn="ctr"/>
                      <a:r>
                        <a:rPr lang="en-US" sz="1800" b="0" dirty="0">
                          <a:solidFill>
                            <a:schemeClr val="bg1"/>
                          </a:solidFill>
                          <a:effectLst/>
                          <a:latin typeface="Myriad Pro"/>
                        </a:rPr>
                        <a:t>critical infrastructures</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a:solidFill>
                            <a:schemeClr val="bg1"/>
                          </a:solidFill>
                          <a:effectLst/>
                          <a:latin typeface="Myriad Pro"/>
                        </a:rPr>
                        <a:t>IT/OT</a:t>
                      </a:r>
                      <a:r>
                        <a:rPr lang="ro-RO" sz="1800" b="0" dirty="0">
                          <a:solidFill>
                            <a:schemeClr val="bg1"/>
                          </a:solidFill>
                          <a:effectLst/>
                          <a:latin typeface="Myriad Pro"/>
                        </a:rPr>
                        <a:t>/IoT</a:t>
                      </a:r>
                      <a:r>
                        <a:rPr lang="en-US" sz="1800" b="0" dirty="0">
                          <a:solidFill>
                            <a:schemeClr val="bg1"/>
                          </a:solidFill>
                          <a:effectLst/>
                          <a:latin typeface="Myriad Pro"/>
                        </a:rPr>
                        <a:t> unified </a:t>
                      </a:r>
                      <a:endParaRPr lang="ro-RO" sz="1800" b="0" dirty="0">
                        <a:solidFill>
                          <a:schemeClr val="bg1"/>
                        </a:solidFill>
                        <a:effectLst/>
                        <a:latin typeface="Myriad Pro"/>
                      </a:endParaRPr>
                    </a:p>
                    <a:p>
                      <a:pPr algn="ctr"/>
                      <a:r>
                        <a:rPr lang="en-US" sz="1800" b="0" dirty="0">
                          <a:solidFill>
                            <a:schemeClr val="bg1"/>
                          </a:solidFill>
                          <a:effectLst/>
                          <a:latin typeface="Myriad Pro"/>
                        </a:rPr>
                        <a:t>Management</a:t>
                      </a:r>
                    </a:p>
                  </a:txBody>
                  <a:tcPr anchor="ctr">
                    <a:lnL w="285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6723081"/>
                  </a:ext>
                </a:extLst>
              </a:tr>
              <a:tr h="1026893">
                <a:tc>
                  <a:txBody>
                    <a:bodyPr/>
                    <a:lstStyle/>
                    <a:p>
                      <a:pPr algn="ctr"/>
                      <a:r>
                        <a:rPr lang="en-US" sz="1800" b="0" dirty="0">
                          <a:solidFill>
                            <a:schemeClr val="bg1"/>
                          </a:solidFill>
                          <a:effectLst/>
                          <a:latin typeface="Myriad Pro"/>
                        </a:rPr>
                        <a:t>Integrating Customer Data Platform </a:t>
                      </a:r>
                    </a:p>
                  </a:txBody>
                  <a:tcPr anchor="ctr">
                    <a:lnL w="12700" cap="flat" cmpd="sng" algn="ctr">
                      <a:no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4" gridSpan="2">
                  <a:txBody>
                    <a:bodyPr/>
                    <a:lstStyle/>
                    <a:p>
                      <a:pPr algn="ctr"/>
                      <a:endParaRPr lang="en-GB" sz="1800" b="1" dirty="0">
                        <a:effectLst>
                          <a:outerShdw blurRad="38100" dist="38100" dir="2700000" algn="tl">
                            <a:srgbClr val="000000">
                              <a:alpha val="43137"/>
                            </a:srgbClr>
                          </a:outerShdw>
                        </a:effectLst>
                        <a:latin typeface="Myriad Pro"/>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4" hMerge="1">
                  <a:txBody>
                    <a:bodyPr/>
                    <a:lstStyle/>
                    <a:p>
                      <a:endParaRPr lang="en-GB"/>
                    </a:p>
                  </a:txBody>
                  <a:tcPr/>
                </a:tc>
                <a:tc>
                  <a:txBody>
                    <a:bodyPr/>
                    <a:lstStyle/>
                    <a:p>
                      <a:pPr algn="ctr"/>
                      <a:r>
                        <a:rPr lang="en-US" sz="1800" b="0" dirty="0">
                          <a:solidFill>
                            <a:schemeClr val="bg1"/>
                          </a:solidFill>
                          <a:effectLst/>
                          <a:latin typeface="Myriad Pro"/>
                        </a:rPr>
                        <a:t>SOCs in highlights, </a:t>
                      </a:r>
                    </a:p>
                    <a:p>
                      <a:pPr algn="ctr"/>
                      <a:r>
                        <a:rPr lang="en-US" sz="1800" b="0" dirty="0">
                          <a:solidFill>
                            <a:schemeClr val="bg1"/>
                          </a:solidFill>
                          <a:effectLst/>
                          <a:latin typeface="Myriad Pro"/>
                        </a:rPr>
                        <a:t>more demand</a:t>
                      </a:r>
                    </a:p>
                  </a:txBody>
                  <a:tcPr anchor="ctr">
                    <a:lnL w="285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8824439"/>
                  </a:ext>
                </a:extLst>
              </a:tr>
              <a:tr h="1026893">
                <a:tc>
                  <a:txBody>
                    <a:bodyPr/>
                    <a:lstStyle/>
                    <a:p>
                      <a:pPr algn="ctr"/>
                      <a:r>
                        <a:rPr lang="en-US" sz="1800" b="0" dirty="0">
                          <a:solidFill>
                            <a:schemeClr val="bg1"/>
                          </a:solidFill>
                          <a:effectLst/>
                          <a:latin typeface="Myriad Pro"/>
                        </a:rPr>
                        <a:t>External Cyber </a:t>
                      </a:r>
                    </a:p>
                    <a:p>
                      <a:pPr algn="ctr"/>
                      <a:r>
                        <a:rPr lang="en-US" sz="1800" b="0" dirty="0">
                          <a:solidFill>
                            <a:schemeClr val="bg1"/>
                          </a:solidFill>
                          <a:effectLst/>
                          <a:latin typeface="Myriad Pro"/>
                        </a:rPr>
                        <a:t>Threat Intelligence</a:t>
                      </a:r>
                    </a:p>
                  </a:txBody>
                  <a:tcPr anchor="ctr">
                    <a:lnL w="12700" cap="flat" cmpd="sng" algn="ctr">
                      <a:no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GB" dirty="0"/>
                    </a:p>
                  </a:txBody>
                  <a:tcPr/>
                </a:tc>
                <a:tc hMerge="1" vMerge="1">
                  <a:txBody>
                    <a:bodyPr/>
                    <a:lstStyle/>
                    <a:p>
                      <a:endParaRPr lang="en-GB"/>
                    </a:p>
                  </a:txBody>
                  <a:tcPr/>
                </a:tc>
                <a:tc>
                  <a:txBody>
                    <a:bodyPr/>
                    <a:lstStyle/>
                    <a:p>
                      <a:pPr algn="ctr"/>
                      <a:r>
                        <a:rPr lang="ro-RO" sz="1800" b="0" dirty="0">
                          <a:solidFill>
                            <a:schemeClr val="bg1"/>
                          </a:solidFill>
                          <a:effectLst/>
                          <a:latin typeface="Myriad Pro"/>
                        </a:rPr>
                        <a:t>Edge computing</a:t>
                      </a:r>
                      <a:endParaRPr lang="en-US" sz="1800" b="0" dirty="0">
                        <a:solidFill>
                          <a:schemeClr val="bg1"/>
                        </a:solidFill>
                        <a:effectLst/>
                        <a:latin typeface="Myriad Pro"/>
                      </a:endParaRPr>
                    </a:p>
                  </a:txBody>
                  <a:tcPr anchor="ctr">
                    <a:lnL w="285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2279418"/>
                  </a:ext>
                </a:extLst>
              </a:tr>
              <a:tr h="10268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effectLst/>
                          <a:latin typeface="Myriad Pro"/>
                        </a:rPr>
                        <a:t>Metaverse, Augmented Reality, and Virtual Reality</a:t>
                      </a:r>
                      <a:endParaRPr lang="en-US" sz="1800" b="0" dirty="0">
                        <a:solidFill>
                          <a:schemeClr val="bg1"/>
                        </a:solidFill>
                        <a:effectLst/>
                        <a:latin typeface="Myriad Pro"/>
                      </a:endParaRPr>
                    </a:p>
                  </a:txBody>
                  <a:tcPr anchor="ctr">
                    <a:lnL w="12700" cap="flat" cmpd="sng" algn="ctr">
                      <a:no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GB" dirty="0"/>
                    </a:p>
                  </a:txBody>
                  <a:tcPr/>
                </a:tc>
                <a:tc hMerge="1"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Myriad Pro"/>
                        </a:rPr>
                        <a:t>Data </a:t>
                      </a:r>
                      <a:r>
                        <a:rPr lang="ro-RO" sz="1800" b="0" dirty="0">
                          <a:solidFill>
                            <a:schemeClr val="bg1"/>
                          </a:solidFill>
                          <a:effectLst/>
                          <a:latin typeface="Myriad Pro"/>
                        </a:rPr>
                        <a:t>G</a:t>
                      </a:r>
                      <a:r>
                        <a:rPr lang="en-US" sz="1800" b="0" dirty="0" err="1">
                          <a:solidFill>
                            <a:schemeClr val="bg1"/>
                          </a:solidFill>
                          <a:effectLst/>
                          <a:latin typeface="Myriad Pro"/>
                        </a:rPr>
                        <a:t>overnance</a:t>
                      </a:r>
                      <a:r>
                        <a:rPr lang="ro-RO" sz="1800" b="0" dirty="0">
                          <a:solidFill>
                            <a:schemeClr val="bg1"/>
                          </a:solidFill>
                          <a:effectLst/>
                          <a:latin typeface="Myriad Pro"/>
                        </a:rPr>
                        <a:t> (data driven business)</a:t>
                      </a:r>
                      <a:endParaRPr lang="en-US" sz="1800" b="0" dirty="0">
                        <a:solidFill>
                          <a:schemeClr val="bg1"/>
                        </a:solidFill>
                        <a:effectLst/>
                        <a:latin typeface="Myriad Pro"/>
                      </a:endParaRPr>
                    </a:p>
                  </a:txBody>
                  <a:tcPr anchor="ctr">
                    <a:lnL w="285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5894804"/>
                  </a:ext>
                </a:extLst>
              </a:tr>
              <a:tr h="1026893">
                <a:tc>
                  <a:txBody>
                    <a:bodyPr/>
                    <a:lstStyle/>
                    <a:p>
                      <a:pPr algn="ctr"/>
                      <a:r>
                        <a:rPr lang="en-US" sz="1800" b="0" dirty="0">
                          <a:solidFill>
                            <a:schemeClr val="bg1"/>
                          </a:solidFill>
                          <a:effectLst/>
                          <a:latin typeface="Myriad Pro"/>
                        </a:rPr>
                        <a:t>Identity Theft/</a:t>
                      </a:r>
                    </a:p>
                    <a:p>
                      <a:pPr algn="ctr"/>
                      <a:r>
                        <a:rPr lang="en-US" sz="1800" b="0" dirty="0">
                          <a:solidFill>
                            <a:schemeClr val="bg1"/>
                          </a:solidFill>
                          <a:effectLst/>
                          <a:latin typeface="Myriad Pro"/>
                        </a:rPr>
                        <a:t>Impersonation</a:t>
                      </a:r>
                    </a:p>
                  </a:txBody>
                  <a:tcPr anchor="ctr">
                    <a:lnL w="12700" cap="flat" cmpd="sng" algn="ctr">
                      <a:no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en-GB" dirty="0"/>
                    </a:p>
                  </a:txBody>
                  <a:tcPr/>
                </a:tc>
                <a:tc hMerge="1" vMerge="1">
                  <a:txBody>
                    <a:bodyPr/>
                    <a:lstStyle/>
                    <a:p>
                      <a:endParaRPr lang="en-GB" dirty="0"/>
                    </a:p>
                  </a:txBody>
                  <a:tcPr/>
                </a:tc>
                <a:tc>
                  <a:txBody>
                    <a:bodyPr/>
                    <a:lstStyle/>
                    <a:p>
                      <a:pPr algn="ctr"/>
                      <a:r>
                        <a:rPr lang="en-US" sz="1800" b="0" dirty="0">
                          <a:solidFill>
                            <a:schemeClr val="bg1"/>
                          </a:solidFill>
                          <a:effectLst/>
                          <a:latin typeface="Myriad Pro"/>
                        </a:rPr>
                        <a:t>Cost effective security</a:t>
                      </a:r>
                    </a:p>
                    <a:p>
                      <a:pPr algn="ctr"/>
                      <a:r>
                        <a:rPr lang="en-US" sz="1800" b="0" dirty="0">
                          <a:solidFill>
                            <a:schemeClr val="bg1"/>
                          </a:solidFill>
                          <a:effectLst/>
                          <a:latin typeface="Myriad Pro"/>
                        </a:rPr>
                        <a:t>platform consolidation</a:t>
                      </a:r>
                    </a:p>
                  </a:txBody>
                  <a:tcPr anchor="ctr">
                    <a:lnL w="285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133863"/>
                  </a:ext>
                </a:extLst>
              </a:tr>
              <a:tr h="1026893">
                <a:tc>
                  <a:txBody>
                    <a:bodyPr/>
                    <a:lstStyle/>
                    <a:p>
                      <a:pPr algn="ctr"/>
                      <a:r>
                        <a:rPr lang="en-US" sz="1800" b="0" dirty="0">
                          <a:solidFill>
                            <a:schemeClr val="bg1"/>
                          </a:solidFill>
                          <a:effectLst/>
                          <a:latin typeface="Myriad Pro"/>
                        </a:rPr>
                        <a:t>Ransomware and </a:t>
                      </a:r>
                    </a:p>
                    <a:p>
                      <a:pPr algn="ctr"/>
                      <a:r>
                        <a:rPr lang="en-US" sz="1800" b="0" dirty="0">
                          <a:solidFill>
                            <a:schemeClr val="bg1"/>
                          </a:solidFill>
                          <a:effectLst/>
                          <a:latin typeface="Myriad Pro"/>
                        </a:rPr>
                        <a:t>phishing attacks</a:t>
                      </a:r>
                    </a:p>
                  </a:txBody>
                  <a:tcPr anchor="ctr">
                    <a:lnL w="12700" cap="flat" cmpd="sng" algn="ctr">
                      <a:no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a:solidFill>
                            <a:schemeClr val="bg1"/>
                          </a:solidFill>
                          <a:effectLst>
                            <a:outerShdw blurRad="38100" dist="38100" dir="2700000" algn="tl">
                              <a:srgbClr val="000000">
                                <a:alpha val="43137"/>
                              </a:srgbClr>
                            </a:outerShdw>
                          </a:effectLst>
                          <a:latin typeface="Myriad Pro"/>
                        </a:rPr>
                        <a:t>Implementation of </a:t>
                      </a:r>
                    </a:p>
                    <a:p>
                      <a:pPr algn="ctr"/>
                      <a:r>
                        <a:rPr lang="en-US" sz="1800" b="0" dirty="0">
                          <a:solidFill>
                            <a:schemeClr val="bg1"/>
                          </a:solidFill>
                          <a:effectLst>
                            <a:outerShdw blurRad="38100" dist="38100" dir="2700000" algn="tl">
                              <a:srgbClr val="000000">
                                <a:alpha val="43137"/>
                              </a:srgbClr>
                            </a:outerShdw>
                          </a:effectLst>
                          <a:latin typeface="Myriad Pro"/>
                        </a:rPr>
                        <a:t>Cyber Security Regulations</a:t>
                      </a: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dirty="0">
                          <a:solidFill>
                            <a:schemeClr val="bg1"/>
                          </a:solidFill>
                          <a:effectLst>
                            <a:outerShdw blurRad="38100" dist="38100" dir="2700000" algn="tl">
                              <a:srgbClr val="000000">
                                <a:alpha val="43137"/>
                              </a:srgbClr>
                            </a:outerShdw>
                          </a:effectLst>
                          <a:latin typeface="Myriad Pro"/>
                        </a:rPr>
                        <a:t>Focus on automation </a:t>
                      </a:r>
                      <a:endParaRPr lang="ro-RO" sz="1800" b="0" dirty="0">
                        <a:solidFill>
                          <a:schemeClr val="bg1"/>
                        </a:solidFill>
                        <a:effectLst>
                          <a:outerShdw blurRad="38100" dist="38100" dir="2700000" algn="tl">
                            <a:srgbClr val="000000">
                              <a:alpha val="43137"/>
                            </a:srgbClr>
                          </a:outerShdw>
                        </a:effectLst>
                        <a:latin typeface="Myriad Pro"/>
                      </a:endParaRPr>
                    </a:p>
                    <a:p>
                      <a:pPr algn="ctr"/>
                      <a:r>
                        <a:rPr lang="en-US" sz="1800" b="0" dirty="0">
                          <a:solidFill>
                            <a:schemeClr val="bg1"/>
                          </a:solidFill>
                          <a:effectLst>
                            <a:outerShdw blurRad="38100" dist="38100" dir="2700000" algn="tl">
                              <a:srgbClr val="000000">
                                <a:alpha val="43137"/>
                              </a:srgbClr>
                            </a:outerShdw>
                          </a:effectLst>
                          <a:latin typeface="Myriad Pro"/>
                        </a:rPr>
                        <a:t>and visibility</a:t>
                      </a:r>
                      <a:r>
                        <a:rPr lang="ro-RO" sz="1800" b="0" dirty="0">
                          <a:solidFill>
                            <a:schemeClr val="bg1"/>
                          </a:solidFill>
                          <a:effectLst>
                            <a:outerShdw blurRad="38100" dist="38100" dir="2700000" algn="tl">
                              <a:srgbClr val="000000">
                                <a:alpha val="43137"/>
                              </a:srgbClr>
                            </a:outerShdw>
                          </a:effectLst>
                          <a:latin typeface="Myriad Pro"/>
                        </a:rPr>
                        <a:t>/observability</a:t>
                      </a:r>
                      <a:endParaRPr lang="en-US" sz="1800" b="0" dirty="0">
                        <a:solidFill>
                          <a:schemeClr val="bg1"/>
                        </a:solidFill>
                        <a:effectLst>
                          <a:outerShdw blurRad="38100" dist="38100" dir="2700000" algn="tl">
                            <a:srgbClr val="000000">
                              <a:alpha val="43137"/>
                            </a:srgbClr>
                          </a:outerShdw>
                        </a:effectLst>
                        <a:latin typeface="Myriad Pro"/>
                      </a:endParaRPr>
                    </a:p>
                  </a:txBody>
                  <a:tcPr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Myriad Pro"/>
                        </a:rPr>
                        <a:t>Adoption of AI/ML</a:t>
                      </a:r>
                      <a:r>
                        <a:rPr lang="ro-RO" sz="1800" b="0" dirty="0">
                          <a:solidFill>
                            <a:schemeClr val="bg1"/>
                          </a:solidFill>
                          <a:effectLst/>
                          <a:latin typeface="Myriad Pro"/>
                        </a:rPr>
                        <a:t>/UEBA</a:t>
                      </a:r>
                      <a:endParaRPr lang="en-US" sz="1800" b="0" dirty="0">
                        <a:solidFill>
                          <a:schemeClr val="bg1"/>
                        </a:solidFill>
                        <a:effectLst/>
                        <a:latin typeface="Myriad Pro"/>
                      </a:endParaRPr>
                    </a:p>
                  </a:txBody>
                  <a:tcPr anchor="ctr">
                    <a:lnL w="28575"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2493357"/>
                  </a:ext>
                </a:extLst>
              </a:tr>
            </a:tbl>
          </a:graphicData>
        </a:graphic>
      </p:graphicFrame>
      <p:pic>
        <p:nvPicPr>
          <p:cNvPr id="7" name="Picture 6" descr="A picture containing circle, graphics, logo, symbol&#10;&#10;Description automatically generated">
            <a:extLst>
              <a:ext uri="{FF2B5EF4-FFF2-40B4-BE49-F238E27FC236}">
                <a16:creationId xmlns:a16="http://schemas.microsoft.com/office/drawing/2014/main" id="{0BC42703-4B6C-867F-74C2-821EAF26784A}"/>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4567973" y="2300280"/>
            <a:ext cx="3056054" cy="3056054"/>
          </a:xfrm>
          <a:prstGeom prst="rect">
            <a:avLst/>
          </a:prstGeom>
        </p:spPr>
      </p:pic>
      <p:sp>
        <p:nvSpPr>
          <p:cNvPr id="2" name="TextBox 1">
            <a:extLst>
              <a:ext uri="{FF2B5EF4-FFF2-40B4-BE49-F238E27FC236}">
                <a16:creationId xmlns:a16="http://schemas.microsoft.com/office/drawing/2014/main" id="{2ECF0D29-8A03-0AEC-B9A1-E468E892FB94}"/>
              </a:ext>
            </a:extLst>
          </p:cNvPr>
          <p:cNvSpPr txBox="1"/>
          <p:nvPr/>
        </p:nvSpPr>
        <p:spPr>
          <a:xfrm>
            <a:off x="3889102" y="1457372"/>
            <a:ext cx="4509248" cy="126188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TRENDS OUTLOOK</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202</a:t>
            </a:r>
            <a:r>
              <a:rPr kumimoji="0" lang="hu-HU"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4</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9837D7-C097-F14C-1EA8-CB92A8DFC286}"/>
              </a:ext>
            </a:extLst>
          </p:cNvPr>
          <p:cNvSpPr txBox="1"/>
          <p:nvPr/>
        </p:nvSpPr>
        <p:spPr>
          <a:xfrm>
            <a:off x="4007369" y="4889359"/>
            <a:ext cx="427270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u-HU" sz="3200" b="1" i="0" u="none" strike="noStrike" kern="1200" cap="none" spc="0" normalizeH="0" baseline="0" noProof="0" dirty="0">
                <a:ln>
                  <a:noFill/>
                </a:ln>
                <a:solidFill>
                  <a:prstClr val="white"/>
                </a:solidFill>
                <a:effectLst/>
                <a:uLnTx/>
                <a:uFillTx/>
                <a:latin typeface="Calibri" panose="020F0502020204030204"/>
                <a:ea typeface="+mn-ea"/>
                <a:cs typeface="+mn-cs"/>
              </a:rPr>
              <a:t>SECURING THE FUTURE!</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71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369FC1-40AC-B787-FC8D-BA0F8FD3BC8B}"/>
              </a:ext>
            </a:extLst>
          </p:cNvPr>
          <p:cNvSpPr>
            <a:spLocks noGrp="1"/>
          </p:cNvSpPr>
          <p:nvPr>
            <p:ph type="title"/>
          </p:nvPr>
        </p:nvSpPr>
        <p:spPr>
          <a:xfrm>
            <a:off x="412792" y="789841"/>
            <a:ext cx="10515600" cy="555576"/>
          </a:xfrm>
        </p:spPr>
        <p:txBody>
          <a:bodyPr/>
          <a:lstStyle/>
          <a:p>
            <a:r>
              <a:rPr lang="en-GB" sz="2800" dirty="0">
                <a:solidFill>
                  <a:srgbClr val="222953"/>
                </a:solidFill>
                <a:latin typeface="Myriad Pro" pitchFamily="34" charset="0"/>
              </a:rPr>
              <a:t>NIS2 – not only an obligation, but also an opportunity</a:t>
            </a:r>
          </a:p>
        </p:txBody>
      </p:sp>
      <p:sp>
        <p:nvSpPr>
          <p:cNvPr id="13" name="Rectangle: Rounded Corners 12">
            <a:extLst>
              <a:ext uri="{FF2B5EF4-FFF2-40B4-BE49-F238E27FC236}">
                <a16:creationId xmlns:a16="http://schemas.microsoft.com/office/drawing/2014/main" id="{A6F3380C-2A0D-E712-6E1D-214B8F1B9838}"/>
              </a:ext>
            </a:extLst>
          </p:cNvPr>
          <p:cNvSpPr/>
          <p:nvPr/>
        </p:nvSpPr>
        <p:spPr>
          <a:xfrm>
            <a:off x="6286453" y="1917605"/>
            <a:ext cx="5340813" cy="4339988"/>
          </a:xfrm>
          <a:prstGeom prst="roundRect">
            <a:avLst>
              <a:gd name="adj" fmla="val 786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5">
            <a:extLst>
              <a:ext uri="{FF2B5EF4-FFF2-40B4-BE49-F238E27FC236}">
                <a16:creationId xmlns:a16="http://schemas.microsoft.com/office/drawing/2014/main" id="{94DF1DC2-84CF-D5EC-3106-F41D96013947}"/>
              </a:ext>
            </a:extLst>
          </p:cNvPr>
          <p:cNvSpPr>
            <a:spLocks noChangeArrowheads="1"/>
          </p:cNvSpPr>
          <p:nvPr/>
        </p:nvSpPr>
        <p:spPr bwMode="auto">
          <a:xfrm>
            <a:off x="412792" y="5412421"/>
            <a:ext cx="5238750" cy="883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fontAlgn="base" hangingPunct="0">
              <a:lnSpc>
                <a:spcPct val="110000"/>
              </a:lnSpc>
              <a:spcBef>
                <a:spcPct val="0"/>
              </a:spcBef>
              <a:spcAft>
                <a:spcPct val="0"/>
              </a:spcAft>
            </a:pPr>
            <a:r>
              <a:rPr lang="en-GB" altLang="en-US" sz="1600" dirty="0">
                <a:solidFill>
                  <a:srgbClr val="000000"/>
                </a:solidFill>
                <a:latin typeface="+mn-lt"/>
                <a:cs typeface="Arial" panose="020B0604020202020204" pitchFamily="34" charset="0"/>
              </a:rPr>
              <a:t>Reducing cyber security risks</a:t>
            </a:r>
          </a:p>
          <a:p>
            <a:pPr algn="ctr" eaLnBrk="0" fontAlgn="base" hangingPunct="0">
              <a:lnSpc>
                <a:spcPct val="110000"/>
              </a:lnSpc>
              <a:spcBef>
                <a:spcPct val="0"/>
              </a:spcBef>
              <a:spcAft>
                <a:spcPct val="0"/>
              </a:spcAft>
            </a:pPr>
            <a:r>
              <a:rPr lang="en-GB" altLang="en-US" sz="1600" dirty="0">
                <a:solidFill>
                  <a:srgbClr val="000000"/>
                </a:solidFill>
                <a:latin typeface="+mn-lt"/>
                <a:cs typeface="Arial" panose="020B0604020202020204" pitchFamily="34" charset="0"/>
              </a:rPr>
              <a:t>Guaranteeing the continuity of services</a:t>
            </a:r>
          </a:p>
          <a:p>
            <a:pPr algn="ctr" eaLnBrk="0" fontAlgn="base" hangingPunct="0">
              <a:lnSpc>
                <a:spcPct val="110000"/>
              </a:lnSpc>
              <a:spcBef>
                <a:spcPct val="0"/>
              </a:spcBef>
              <a:spcAft>
                <a:spcPct val="0"/>
              </a:spcAft>
            </a:pPr>
            <a:r>
              <a:rPr lang="en-GB" altLang="en-US" sz="1600" dirty="0">
                <a:solidFill>
                  <a:srgbClr val="000000"/>
                </a:solidFill>
                <a:latin typeface="+mn-lt"/>
                <a:cs typeface="Arial" panose="020B0604020202020204" pitchFamily="34" charset="0"/>
              </a:rPr>
              <a:t>Increasing trust between actors in the supply chain</a:t>
            </a:r>
          </a:p>
        </p:txBody>
      </p:sp>
      <p:sp>
        <p:nvSpPr>
          <p:cNvPr id="16" name="AutoShape 7">
            <a:extLst>
              <a:ext uri="{FF2B5EF4-FFF2-40B4-BE49-F238E27FC236}">
                <a16:creationId xmlns:a16="http://schemas.microsoft.com/office/drawing/2014/main" id="{72DB57BB-2089-90F2-7E35-BE971FE5D5FC}"/>
              </a:ext>
            </a:extLst>
          </p:cNvPr>
          <p:cNvSpPr>
            <a:spLocks noChangeArrowheads="1"/>
          </p:cNvSpPr>
          <p:nvPr/>
        </p:nvSpPr>
        <p:spPr bwMode="gray">
          <a:xfrm>
            <a:off x="1824080" y="1821496"/>
            <a:ext cx="2497137" cy="1985963"/>
          </a:xfrm>
          <a:prstGeom prst="diamond">
            <a:avLst/>
          </a:prstGeom>
          <a:solidFill>
            <a:srgbClr val="F8F8F8"/>
          </a:solidFill>
          <a:ln w="9525">
            <a:miter lim="800000"/>
            <a:headEnd/>
            <a:tailEnd/>
          </a:ln>
          <a:scene3d>
            <a:camera prst="legacyObliqueBottom">
              <a:rot lat="20099996" lon="0" rev="0"/>
            </a:camera>
            <a:lightRig rig="legacyNormal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17" name="AutoShape 8">
            <a:extLst>
              <a:ext uri="{FF2B5EF4-FFF2-40B4-BE49-F238E27FC236}">
                <a16:creationId xmlns:a16="http://schemas.microsoft.com/office/drawing/2014/main" id="{F9A7BC94-1846-0535-9A05-E7FE97F0EE43}"/>
              </a:ext>
            </a:extLst>
          </p:cNvPr>
          <p:cNvSpPr>
            <a:spLocks noChangeArrowheads="1"/>
          </p:cNvSpPr>
          <p:nvPr/>
        </p:nvSpPr>
        <p:spPr bwMode="gray">
          <a:xfrm>
            <a:off x="566780" y="2704146"/>
            <a:ext cx="2497137" cy="1985963"/>
          </a:xfrm>
          <a:prstGeom prst="diamond">
            <a:avLst/>
          </a:prstGeom>
          <a:solidFill>
            <a:srgbClr val="F8F8F8"/>
          </a:solidFill>
          <a:ln w="9525">
            <a:miter lim="800000"/>
            <a:headEnd/>
            <a:tailEnd/>
          </a:ln>
          <a:scene3d>
            <a:camera prst="legacyObliqueBottom">
              <a:rot lat="20099996"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18" name="AutoShape 9">
            <a:extLst>
              <a:ext uri="{FF2B5EF4-FFF2-40B4-BE49-F238E27FC236}">
                <a16:creationId xmlns:a16="http://schemas.microsoft.com/office/drawing/2014/main" id="{6BEC33B6-A345-8267-0720-6648B18051B2}"/>
              </a:ext>
            </a:extLst>
          </p:cNvPr>
          <p:cNvSpPr>
            <a:spLocks noChangeArrowheads="1"/>
          </p:cNvSpPr>
          <p:nvPr/>
        </p:nvSpPr>
        <p:spPr bwMode="gray">
          <a:xfrm>
            <a:off x="3078205" y="2704146"/>
            <a:ext cx="2497137" cy="1985963"/>
          </a:xfrm>
          <a:prstGeom prst="diamond">
            <a:avLst/>
          </a:prstGeom>
          <a:solidFill>
            <a:srgbClr val="F8F8F8"/>
          </a:solidFill>
          <a:ln w="9525">
            <a:miter lim="800000"/>
            <a:headEnd/>
            <a:tailEnd/>
          </a:ln>
          <a:scene3d>
            <a:camera prst="legacyObliqueBottom">
              <a:rot lat="20099996" lon="0" rev="0"/>
            </a:camera>
            <a:lightRig rig="legacyFlat2" dir="t"/>
          </a:scene3d>
          <a:sp3d extrusionH="163500" prstMaterial="legacyPlastic">
            <a:bevelT w="13500" h="13500" prst="angle"/>
            <a:bevelB w="13500" h="13500" prst="angle"/>
            <a:extrusionClr>
              <a:srgbClr val="F8F8F8"/>
            </a:extrusionClr>
            <a:contourClr>
              <a:srgbClr val="F8F8F8"/>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grpSp>
        <p:nvGrpSpPr>
          <p:cNvPr id="19" name="Group 10">
            <a:extLst>
              <a:ext uri="{FF2B5EF4-FFF2-40B4-BE49-F238E27FC236}">
                <a16:creationId xmlns:a16="http://schemas.microsoft.com/office/drawing/2014/main" id="{31DEBCF1-7D95-16E4-1AD1-4D40A7805AC0}"/>
              </a:ext>
            </a:extLst>
          </p:cNvPr>
          <p:cNvGrpSpPr>
            <a:grpSpLocks/>
          </p:cNvGrpSpPr>
          <p:nvPr/>
        </p:nvGrpSpPr>
        <p:grpSpPr bwMode="auto">
          <a:xfrm>
            <a:off x="1812967" y="1604008"/>
            <a:ext cx="2497138" cy="1985961"/>
            <a:chOff x="2144" y="1110"/>
            <a:chExt cx="1573" cy="1251"/>
          </a:xfrm>
        </p:grpSpPr>
        <p:sp>
          <p:nvSpPr>
            <p:cNvPr id="20" name="AutoShape 11">
              <a:extLst>
                <a:ext uri="{FF2B5EF4-FFF2-40B4-BE49-F238E27FC236}">
                  <a16:creationId xmlns:a16="http://schemas.microsoft.com/office/drawing/2014/main" id="{C8C361F2-55F8-4A31-36DB-6BA6A61EA94A}"/>
                </a:ext>
              </a:extLst>
            </p:cNvPr>
            <p:cNvSpPr>
              <a:spLocks noChangeArrowheads="1"/>
            </p:cNvSpPr>
            <p:nvPr/>
          </p:nvSpPr>
          <p:spPr bwMode="gray">
            <a:xfrm>
              <a:off x="2144" y="1110"/>
              <a:ext cx="1573" cy="1251"/>
            </a:xfrm>
            <a:prstGeom prst="diamond">
              <a:avLst/>
            </a:prstGeom>
            <a:gradFill rotWithShape="1">
              <a:gsLst>
                <a:gs pos="0">
                  <a:srgbClr val="92D050"/>
                </a:gs>
                <a:gs pos="100000">
                  <a:schemeClr val="accent3">
                    <a:lumMod val="50000"/>
                  </a:schemeClr>
                </a:gs>
              </a:gsLst>
              <a:lin ang="5400000" scaled="1"/>
            </a:gradFill>
            <a:ln w="9525">
              <a:miter lim="800000"/>
              <a:headEnd/>
              <a:tailEnd/>
            </a:ln>
            <a:effectLst/>
            <a:scene3d>
              <a:camera prst="legacyObliqueBottom">
                <a:rot lat="20099996" lon="0" rev="0"/>
              </a:camera>
              <a:lightRig rig="legacyFlat2" dir="t"/>
            </a:scene3d>
            <a:sp3d extrusionH="163500" prstMaterial="legacyPlastic">
              <a:bevelT w="13500" h="13500" prst="angle"/>
              <a:bevelB w="13500" h="13500" prst="angle"/>
              <a:extrusionClr>
                <a:schemeClr val="accent3">
                  <a:lumMod val="50000"/>
                </a:schemeClr>
              </a:extrusionClr>
              <a:contourClr>
                <a:srgbClr val="DE608D"/>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Line 12">
              <a:extLst>
                <a:ext uri="{FF2B5EF4-FFF2-40B4-BE49-F238E27FC236}">
                  <a16:creationId xmlns:a16="http://schemas.microsoft.com/office/drawing/2014/main" id="{0769D656-C72A-F390-BC3B-B246F48F7522}"/>
                </a:ext>
              </a:extLst>
            </p:cNvPr>
            <p:cNvSpPr>
              <a:spLocks noChangeShapeType="1"/>
            </p:cNvSpPr>
            <p:nvPr/>
          </p:nvSpPr>
          <p:spPr bwMode="gray">
            <a:xfrm>
              <a:off x="2144" y="1736"/>
              <a:ext cx="787" cy="433"/>
            </a:xfrm>
            <a:prstGeom prst="line">
              <a:avLst/>
            </a:prstGeom>
            <a:noFill/>
            <a:ln w="6350">
              <a:solidFill>
                <a:srgbClr val="FFFFFF">
                  <a:alpha val="30196"/>
                </a:srgbClr>
              </a:solidFill>
              <a:round/>
              <a:headEnd/>
              <a:tailEnd/>
            </a:ln>
            <a:scene3d>
              <a:camera prst="orthographicFront"/>
              <a:lightRig rig="threePt" dir="t"/>
            </a:scene3d>
            <a:sp3d extrusionH="76200">
              <a:extrusionClr>
                <a:schemeClr val="accent3">
                  <a:lumMod val="50000"/>
                </a:schemeClr>
              </a:extrusionClr>
            </a:sp3d>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22" name="Group 13">
            <a:extLst>
              <a:ext uri="{FF2B5EF4-FFF2-40B4-BE49-F238E27FC236}">
                <a16:creationId xmlns:a16="http://schemas.microsoft.com/office/drawing/2014/main" id="{533D5B27-03EC-987B-EC61-DA12F53E0C34}"/>
              </a:ext>
            </a:extLst>
          </p:cNvPr>
          <p:cNvGrpSpPr>
            <a:grpSpLocks/>
          </p:cNvGrpSpPr>
          <p:nvPr/>
        </p:nvGrpSpPr>
        <p:grpSpPr bwMode="auto">
          <a:xfrm>
            <a:off x="555667" y="2515234"/>
            <a:ext cx="2497138" cy="1985962"/>
            <a:chOff x="1352" y="1684"/>
            <a:chExt cx="1573" cy="1251"/>
          </a:xfrm>
        </p:grpSpPr>
        <p:sp>
          <p:nvSpPr>
            <p:cNvPr id="23" name="AutoShape 14">
              <a:extLst>
                <a:ext uri="{FF2B5EF4-FFF2-40B4-BE49-F238E27FC236}">
                  <a16:creationId xmlns:a16="http://schemas.microsoft.com/office/drawing/2014/main" id="{3652CF65-4E4B-52DE-616A-51AE0AE6951E}"/>
                </a:ext>
              </a:extLst>
            </p:cNvPr>
            <p:cNvSpPr>
              <a:spLocks noChangeArrowheads="1"/>
            </p:cNvSpPr>
            <p:nvPr/>
          </p:nvSpPr>
          <p:spPr bwMode="gray">
            <a:xfrm>
              <a:off x="1352" y="1684"/>
              <a:ext cx="1573" cy="1251"/>
            </a:xfrm>
            <a:prstGeom prst="diamond">
              <a:avLst/>
            </a:prstGeom>
            <a:gradFill rotWithShape="1">
              <a:gsLst>
                <a:gs pos="0">
                  <a:srgbClr val="35ADE3">
                    <a:gamma/>
                    <a:shade val="46275"/>
                    <a:invGamma/>
                  </a:srgbClr>
                </a:gs>
                <a:gs pos="100000">
                  <a:srgbClr val="35ADE3"/>
                </a:gs>
              </a:gsLst>
              <a:lin ang="5400000" scaled="1"/>
            </a:gradFill>
            <a:ln w="9525">
              <a:miter lim="800000"/>
              <a:headEnd/>
              <a:tailEnd/>
            </a:ln>
            <a:effectLst/>
            <a:scene3d>
              <a:camera prst="legacyObliqueBottom">
                <a:rot lat="20099996" lon="0" rev="0"/>
              </a:camera>
              <a:lightRig rig="legacyNormal2" dir="t"/>
            </a:scene3d>
            <a:sp3d extrusionH="163500" prstMaterial="legacyPlastic">
              <a:bevelT w="13500" h="13500" prst="angle"/>
              <a:bevelB w="13500" h="13500" prst="angle"/>
              <a:extrusionClr>
                <a:srgbClr val="35ADE3"/>
              </a:extrusionClr>
              <a:contourClr>
                <a:srgbClr val="35ADE3"/>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Line 15">
              <a:extLst>
                <a:ext uri="{FF2B5EF4-FFF2-40B4-BE49-F238E27FC236}">
                  <a16:creationId xmlns:a16="http://schemas.microsoft.com/office/drawing/2014/main" id="{7A332C0F-8F1A-21D9-F5BC-4E169321DAC4}"/>
                </a:ext>
              </a:extLst>
            </p:cNvPr>
            <p:cNvSpPr>
              <a:spLocks noChangeShapeType="1"/>
            </p:cNvSpPr>
            <p:nvPr/>
          </p:nvSpPr>
          <p:spPr bwMode="gray">
            <a:xfrm>
              <a:off x="1355" y="2307"/>
              <a:ext cx="787" cy="433"/>
            </a:xfrm>
            <a:prstGeom prst="line">
              <a:avLst/>
            </a:prstGeom>
            <a:noFill/>
            <a:ln w="6350">
              <a:solidFill>
                <a:srgbClr val="FFFFFF">
                  <a:alpha val="30196"/>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endParaRPr>
            </a:p>
          </p:txBody>
        </p:sp>
      </p:grpSp>
      <p:grpSp>
        <p:nvGrpSpPr>
          <p:cNvPr id="25" name="Group 16">
            <a:extLst>
              <a:ext uri="{FF2B5EF4-FFF2-40B4-BE49-F238E27FC236}">
                <a16:creationId xmlns:a16="http://schemas.microsoft.com/office/drawing/2014/main" id="{641D783D-1DC1-60D1-96E3-CADEAE82760E}"/>
              </a:ext>
            </a:extLst>
          </p:cNvPr>
          <p:cNvGrpSpPr>
            <a:grpSpLocks/>
          </p:cNvGrpSpPr>
          <p:nvPr/>
        </p:nvGrpSpPr>
        <p:grpSpPr bwMode="auto">
          <a:xfrm>
            <a:off x="3067092" y="2515234"/>
            <a:ext cx="2497138" cy="1985962"/>
            <a:chOff x="2934" y="1684"/>
            <a:chExt cx="1573" cy="1251"/>
          </a:xfrm>
        </p:grpSpPr>
        <p:sp>
          <p:nvSpPr>
            <p:cNvPr id="26" name="AutoShape 17">
              <a:extLst>
                <a:ext uri="{FF2B5EF4-FFF2-40B4-BE49-F238E27FC236}">
                  <a16:creationId xmlns:a16="http://schemas.microsoft.com/office/drawing/2014/main" id="{0FDA056E-698C-BA70-6428-BD565F61B1D5}"/>
                </a:ext>
              </a:extLst>
            </p:cNvPr>
            <p:cNvSpPr>
              <a:spLocks noChangeArrowheads="1"/>
            </p:cNvSpPr>
            <p:nvPr/>
          </p:nvSpPr>
          <p:spPr bwMode="gray">
            <a:xfrm>
              <a:off x="2934" y="1684"/>
              <a:ext cx="1573" cy="1251"/>
            </a:xfrm>
            <a:prstGeom prst="diamond">
              <a:avLst/>
            </a:prstGeom>
            <a:gradFill rotWithShape="1">
              <a:gsLst>
                <a:gs pos="0">
                  <a:srgbClr val="F6AE44">
                    <a:gamma/>
                    <a:shade val="46275"/>
                    <a:invGamma/>
                  </a:srgbClr>
                </a:gs>
                <a:gs pos="100000">
                  <a:srgbClr val="F6AE44"/>
                </a:gs>
              </a:gsLst>
              <a:lin ang="5400000" scaled="1"/>
            </a:gradFill>
            <a:ln w="9525">
              <a:miter lim="800000"/>
              <a:headEnd/>
              <a:tailEnd/>
            </a:ln>
            <a:effectLst/>
            <a:scene3d>
              <a:camera prst="legacyObliqueBottom">
                <a:rot lat="20099996" lon="0" rev="0"/>
              </a:camera>
              <a:lightRig rig="legacyNormal2" dir="t"/>
            </a:scene3d>
            <a:sp3d extrusionH="163500" prstMaterial="legacyPlastic">
              <a:bevelT w="13500" h="13500" prst="angle"/>
              <a:bevelB w="13500" h="13500" prst="angle"/>
              <a:extrusionClr>
                <a:srgbClr val="F6AE44"/>
              </a:extrusionClr>
              <a:contourClr>
                <a:srgbClr val="F6AE44"/>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Line 18">
              <a:extLst>
                <a:ext uri="{FF2B5EF4-FFF2-40B4-BE49-F238E27FC236}">
                  <a16:creationId xmlns:a16="http://schemas.microsoft.com/office/drawing/2014/main" id="{A01DDC65-7D18-C334-0139-C57A66D424BC}"/>
                </a:ext>
              </a:extLst>
            </p:cNvPr>
            <p:cNvSpPr>
              <a:spLocks noChangeShapeType="1"/>
            </p:cNvSpPr>
            <p:nvPr/>
          </p:nvSpPr>
          <p:spPr bwMode="gray">
            <a:xfrm>
              <a:off x="2941" y="2308"/>
              <a:ext cx="787" cy="433"/>
            </a:xfrm>
            <a:prstGeom prst="line">
              <a:avLst/>
            </a:prstGeom>
            <a:noFill/>
            <a:ln w="6350">
              <a:solidFill>
                <a:srgbClr val="FFFFFF">
                  <a:alpha val="30196"/>
                </a:srgbClr>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Arial" panose="020B0604020202020204" pitchFamily="34" charset="0"/>
              </a:endParaRPr>
            </a:p>
          </p:txBody>
        </p:sp>
      </p:grpSp>
      <p:sp>
        <p:nvSpPr>
          <p:cNvPr id="28" name="Text Box 19">
            <a:extLst>
              <a:ext uri="{FF2B5EF4-FFF2-40B4-BE49-F238E27FC236}">
                <a16:creationId xmlns:a16="http://schemas.microsoft.com/office/drawing/2014/main" id="{6ACBAAC6-D3C2-CCFA-AEEB-20270CADBD17}"/>
              </a:ext>
            </a:extLst>
          </p:cNvPr>
          <p:cNvSpPr txBox="1">
            <a:spLocks noChangeArrowheads="1"/>
          </p:cNvSpPr>
          <p:nvPr/>
        </p:nvSpPr>
        <p:spPr bwMode="gray">
          <a:xfrm>
            <a:off x="2161354" y="2389640"/>
            <a:ext cx="185737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69696">
                      <a:alpha val="50000"/>
                    </a:srgb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en-US" sz="2000" b="1" dirty="0">
                <a:solidFill>
                  <a:srgbClr val="FFFFFF"/>
                </a:solidFill>
                <a:effectLst>
                  <a:outerShdw blurRad="38100" dist="38100" dir="2700000" algn="tl">
                    <a:srgbClr val="000000">
                      <a:alpha val="43137"/>
                    </a:srgbClr>
                  </a:outerShdw>
                </a:effectLst>
                <a:latin typeface="+mn-lt"/>
                <a:cs typeface="Arial" panose="020B0604020202020204" pitchFamily="34" charset="0"/>
              </a:rPr>
              <a:t>Protection</a:t>
            </a:r>
          </a:p>
        </p:txBody>
      </p:sp>
      <p:sp>
        <p:nvSpPr>
          <p:cNvPr id="29" name="Text Box 20">
            <a:extLst>
              <a:ext uri="{FF2B5EF4-FFF2-40B4-BE49-F238E27FC236}">
                <a16:creationId xmlns:a16="http://schemas.microsoft.com/office/drawing/2014/main" id="{7069153F-DBEB-2B6C-2CC9-06FFE30D015C}"/>
              </a:ext>
            </a:extLst>
          </p:cNvPr>
          <p:cNvSpPr txBox="1">
            <a:spLocks noChangeArrowheads="1"/>
          </p:cNvSpPr>
          <p:nvPr/>
        </p:nvSpPr>
        <p:spPr bwMode="gray">
          <a:xfrm>
            <a:off x="889766" y="3050903"/>
            <a:ext cx="1857375"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69696">
                      <a:alpha val="50000"/>
                    </a:srgb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en-US" sz="2000" b="1" dirty="0">
                <a:solidFill>
                  <a:srgbClr val="FFFFFF"/>
                </a:solidFill>
                <a:effectLst>
                  <a:outerShdw blurRad="38100" dist="38100" dir="2700000" algn="tl">
                    <a:srgbClr val="000000">
                      <a:alpha val="43137"/>
                    </a:srgbClr>
                  </a:outerShdw>
                </a:effectLst>
                <a:latin typeface="+mn-lt"/>
                <a:cs typeface="Arial" panose="020B0604020202020204" pitchFamily="34" charset="0"/>
              </a:rPr>
              <a:t>Business-continuity</a:t>
            </a:r>
          </a:p>
        </p:txBody>
      </p:sp>
      <p:sp>
        <p:nvSpPr>
          <p:cNvPr id="30" name="Text Box 21">
            <a:extLst>
              <a:ext uri="{FF2B5EF4-FFF2-40B4-BE49-F238E27FC236}">
                <a16:creationId xmlns:a16="http://schemas.microsoft.com/office/drawing/2014/main" id="{84FBE678-B8BA-C066-9233-417137E29DD5}"/>
              </a:ext>
            </a:extLst>
          </p:cNvPr>
          <p:cNvSpPr txBox="1">
            <a:spLocks noChangeArrowheads="1"/>
          </p:cNvSpPr>
          <p:nvPr/>
        </p:nvSpPr>
        <p:spPr bwMode="gray">
          <a:xfrm>
            <a:off x="3362367" y="3277234"/>
            <a:ext cx="18573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69696">
                      <a:alpha val="50000"/>
                    </a:srgbClr>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GB" altLang="en-US" sz="2000" b="1" dirty="0">
                <a:solidFill>
                  <a:srgbClr val="FFFFFF"/>
                </a:solidFill>
                <a:effectLst>
                  <a:outerShdw blurRad="38100" dist="38100" dir="2700000" algn="tl">
                    <a:srgbClr val="000000">
                      <a:alpha val="43137"/>
                    </a:srgbClr>
                  </a:outerShdw>
                </a:effectLst>
                <a:latin typeface="+mn-lt"/>
                <a:cs typeface="Arial" panose="020B0604020202020204" pitchFamily="34" charset="0"/>
              </a:rPr>
              <a:t>Trust</a:t>
            </a:r>
          </a:p>
        </p:txBody>
      </p:sp>
      <p:grpSp>
        <p:nvGrpSpPr>
          <p:cNvPr id="31" name="Group 22">
            <a:extLst>
              <a:ext uri="{FF2B5EF4-FFF2-40B4-BE49-F238E27FC236}">
                <a16:creationId xmlns:a16="http://schemas.microsoft.com/office/drawing/2014/main" id="{2216B475-4867-854C-1754-56C66DBE8E02}"/>
              </a:ext>
            </a:extLst>
          </p:cNvPr>
          <p:cNvGrpSpPr>
            <a:grpSpLocks/>
          </p:cNvGrpSpPr>
          <p:nvPr/>
        </p:nvGrpSpPr>
        <p:grpSpPr bwMode="auto">
          <a:xfrm>
            <a:off x="2344780" y="3831271"/>
            <a:ext cx="1682750" cy="1552575"/>
            <a:chOff x="482" y="1851"/>
            <a:chExt cx="860" cy="796"/>
          </a:xfrm>
        </p:grpSpPr>
        <p:sp>
          <p:nvSpPr>
            <p:cNvPr id="55" name="Freeform 23">
              <a:extLst>
                <a:ext uri="{FF2B5EF4-FFF2-40B4-BE49-F238E27FC236}">
                  <a16:creationId xmlns:a16="http://schemas.microsoft.com/office/drawing/2014/main" id="{59F45121-503A-E92A-6565-40E18AC87728}"/>
                </a:ext>
              </a:extLst>
            </p:cNvPr>
            <p:cNvSpPr>
              <a:spLocks/>
            </p:cNvSpPr>
            <p:nvPr/>
          </p:nvSpPr>
          <p:spPr bwMode="gray">
            <a:xfrm>
              <a:off x="567" y="2464"/>
              <a:ext cx="335" cy="173"/>
            </a:xfrm>
            <a:custGeom>
              <a:avLst/>
              <a:gdLst>
                <a:gd name="T0" fmla="*/ 0 w 335"/>
                <a:gd name="T1" fmla="*/ 166 h 173"/>
                <a:gd name="T2" fmla="*/ 58 w 335"/>
                <a:gd name="T3" fmla="*/ 173 h 173"/>
                <a:gd name="T4" fmla="*/ 297 w 335"/>
                <a:gd name="T5" fmla="*/ 32 h 173"/>
                <a:gd name="T6" fmla="*/ 289 w 335"/>
                <a:gd name="T7" fmla="*/ 8 h 173"/>
                <a:gd name="T8" fmla="*/ 223 w 335"/>
                <a:gd name="T9" fmla="*/ 26 h 173"/>
                <a:gd name="T10" fmla="*/ 0 w 335"/>
                <a:gd name="T11" fmla="*/ 166 h 173"/>
                <a:gd name="T12" fmla="*/ 0 60000 65536"/>
                <a:gd name="T13" fmla="*/ 0 60000 65536"/>
                <a:gd name="T14" fmla="*/ 0 60000 65536"/>
                <a:gd name="T15" fmla="*/ 0 60000 65536"/>
                <a:gd name="T16" fmla="*/ 0 60000 65536"/>
                <a:gd name="T17" fmla="*/ 0 60000 65536"/>
                <a:gd name="T18" fmla="*/ 0 w 335"/>
                <a:gd name="T19" fmla="*/ 0 h 173"/>
                <a:gd name="T20" fmla="*/ 335 w 335"/>
                <a:gd name="T21" fmla="*/ 173 h 173"/>
              </a:gdLst>
              <a:ahLst/>
              <a:cxnLst>
                <a:cxn ang="T12">
                  <a:pos x="T0" y="T1"/>
                </a:cxn>
                <a:cxn ang="T13">
                  <a:pos x="T2" y="T3"/>
                </a:cxn>
                <a:cxn ang="T14">
                  <a:pos x="T4" y="T5"/>
                </a:cxn>
                <a:cxn ang="T15">
                  <a:pos x="T6" y="T7"/>
                </a:cxn>
                <a:cxn ang="T16">
                  <a:pos x="T8" y="T9"/>
                </a:cxn>
                <a:cxn ang="T17">
                  <a:pos x="T10" y="T11"/>
                </a:cxn>
              </a:cxnLst>
              <a:rect l="T18" t="T19" r="T20" b="T21"/>
              <a:pathLst>
                <a:path w="335" h="173">
                  <a:moveTo>
                    <a:pt x="0" y="166"/>
                  </a:moveTo>
                  <a:lnTo>
                    <a:pt x="58" y="173"/>
                  </a:lnTo>
                  <a:lnTo>
                    <a:pt x="297" y="32"/>
                  </a:lnTo>
                  <a:cubicBezTo>
                    <a:pt x="335" y="5"/>
                    <a:pt x="301" y="9"/>
                    <a:pt x="289" y="8"/>
                  </a:cubicBezTo>
                  <a:cubicBezTo>
                    <a:pt x="277" y="7"/>
                    <a:pt x="271" y="0"/>
                    <a:pt x="223" y="26"/>
                  </a:cubicBezTo>
                  <a:lnTo>
                    <a:pt x="0" y="166"/>
                  </a:lnTo>
                  <a:close/>
                </a:path>
              </a:pathLst>
            </a:custGeom>
            <a:gradFill rotWithShape="1">
              <a:gsLst>
                <a:gs pos="0">
                  <a:srgbClr val="181818">
                    <a:alpha val="0"/>
                  </a:srgbClr>
                </a:gs>
                <a:gs pos="100000">
                  <a:srgbClr val="1C1C1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56" name="Freeform 24">
              <a:extLst>
                <a:ext uri="{FF2B5EF4-FFF2-40B4-BE49-F238E27FC236}">
                  <a16:creationId xmlns:a16="http://schemas.microsoft.com/office/drawing/2014/main" id="{F40E7C4C-5D8C-6930-517C-B6EAC4C8B52B}"/>
                </a:ext>
              </a:extLst>
            </p:cNvPr>
            <p:cNvSpPr>
              <a:spLocks/>
            </p:cNvSpPr>
            <p:nvPr/>
          </p:nvSpPr>
          <p:spPr bwMode="gray">
            <a:xfrm>
              <a:off x="797" y="2401"/>
              <a:ext cx="367" cy="170"/>
            </a:xfrm>
            <a:custGeom>
              <a:avLst/>
              <a:gdLst>
                <a:gd name="T0" fmla="*/ 0 w 367"/>
                <a:gd name="T1" fmla="*/ 158 h 170"/>
                <a:gd name="T2" fmla="*/ 80 w 367"/>
                <a:gd name="T3" fmla="*/ 170 h 170"/>
                <a:gd name="T4" fmla="*/ 332 w 367"/>
                <a:gd name="T5" fmla="*/ 37 h 170"/>
                <a:gd name="T6" fmla="*/ 292 w 367"/>
                <a:gd name="T7" fmla="*/ 1 h 170"/>
                <a:gd name="T8" fmla="*/ 230 w 367"/>
                <a:gd name="T9" fmla="*/ 29 h 170"/>
                <a:gd name="T10" fmla="*/ 0 w 367"/>
                <a:gd name="T11" fmla="*/ 158 h 170"/>
                <a:gd name="T12" fmla="*/ 0 60000 65536"/>
                <a:gd name="T13" fmla="*/ 0 60000 65536"/>
                <a:gd name="T14" fmla="*/ 0 60000 65536"/>
                <a:gd name="T15" fmla="*/ 0 60000 65536"/>
                <a:gd name="T16" fmla="*/ 0 60000 65536"/>
                <a:gd name="T17" fmla="*/ 0 60000 65536"/>
                <a:gd name="T18" fmla="*/ 0 w 367"/>
                <a:gd name="T19" fmla="*/ 0 h 170"/>
                <a:gd name="T20" fmla="*/ 367 w 367"/>
                <a:gd name="T21" fmla="*/ 170 h 170"/>
              </a:gdLst>
              <a:ahLst/>
              <a:cxnLst>
                <a:cxn ang="T12">
                  <a:pos x="T0" y="T1"/>
                </a:cxn>
                <a:cxn ang="T13">
                  <a:pos x="T2" y="T3"/>
                </a:cxn>
                <a:cxn ang="T14">
                  <a:pos x="T4" y="T5"/>
                </a:cxn>
                <a:cxn ang="T15">
                  <a:pos x="T6" y="T7"/>
                </a:cxn>
                <a:cxn ang="T16">
                  <a:pos x="T8" y="T9"/>
                </a:cxn>
                <a:cxn ang="T17">
                  <a:pos x="T10" y="T11"/>
                </a:cxn>
              </a:cxnLst>
              <a:rect l="T18" t="T19" r="T20" b="T21"/>
              <a:pathLst>
                <a:path w="367" h="170">
                  <a:moveTo>
                    <a:pt x="0" y="158"/>
                  </a:moveTo>
                  <a:lnTo>
                    <a:pt x="80" y="170"/>
                  </a:lnTo>
                  <a:lnTo>
                    <a:pt x="332" y="37"/>
                  </a:lnTo>
                  <a:cubicBezTo>
                    <a:pt x="367" y="9"/>
                    <a:pt x="309" y="2"/>
                    <a:pt x="292" y="1"/>
                  </a:cubicBezTo>
                  <a:cubicBezTo>
                    <a:pt x="280" y="0"/>
                    <a:pt x="279" y="3"/>
                    <a:pt x="230" y="29"/>
                  </a:cubicBezTo>
                  <a:lnTo>
                    <a:pt x="0" y="158"/>
                  </a:lnTo>
                  <a:close/>
                </a:path>
              </a:pathLst>
            </a:custGeom>
            <a:gradFill rotWithShape="1">
              <a:gsLst>
                <a:gs pos="0">
                  <a:srgbClr val="181818">
                    <a:alpha val="0"/>
                  </a:srgbClr>
                </a:gs>
                <a:gs pos="100000">
                  <a:srgbClr val="1C1C1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57" name="Freeform 25">
              <a:extLst>
                <a:ext uri="{FF2B5EF4-FFF2-40B4-BE49-F238E27FC236}">
                  <a16:creationId xmlns:a16="http://schemas.microsoft.com/office/drawing/2014/main" id="{01807E14-060A-346B-FDD7-E1C1D3724B8F}"/>
                </a:ext>
              </a:extLst>
            </p:cNvPr>
            <p:cNvSpPr>
              <a:spLocks/>
            </p:cNvSpPr>
            <p:nvPr/>
          </p:nvSpPr>
          <p:spPr bwMode="gray">
            <a:xfrm>
              <a:off x="1035" y="2504"/>
              <a:ext cx="307" cy="143"/>
            </a:xfrm>
            <a:custGeom>
              <a:avLst/>
              <a:gdLst>
                <a:gd name="T0" fmla="*/ 0 w 307"/>
                <a:gd name="T1" fmla="*/ 134 h 143"/>
                <a:gd name="T2" fmla="*/ 66 w 307"/>
                <a:gd name="T3" fmla="*/ 143 h 143"/>
                <a:gd name="T4" fmla="*/ 282 w 307"/>
                <a:gd name="T5" fmla="*/ 35 h 143"/>
                <a:gd name="T6" fmla="*/ 219 w 307"/>
                <a:gd name="T7" fmla="*/ 17 h 143"/>
                <a:gd name="T8" fmla="*/ 0 w 307"/>
                <a:gd name="T9" fmla="*/ 134 h 143"/>
                <a:gd name="T10" fmla="*/ 0 60000 65536"/>
                <a:gd name="T11" fmla="*/ 0 60000 65536"/>
                <a:gd name="T12" fmla="*/ 0 60000 65536"/>
                <a:gd name="T13" fmla="*/ 0 60000 65536"/>
                <a:gd name="T14" fmla="*/ 0 60000 65536"/>
                <a:gd name="T15" fmla="*/ 0 w 307"/>
                <a:gd name="T16" fmla="*/ 0 h 143"/>
                <a:gd name="T17" fmla="*/ 307 w 307"/>
                <a:gd name="T18" fmla="*/ 143 h 143"/>
              </a:gdLst>
              <a:ahLst/>
              <a:cxnLst>
                <a:cxn ang="T10">
                  <a:pos x="T0" y="T1"/>
                </a:cxn>
                <a:cxn ang="T11">
                  <a:pos x="T2" y="T3"/>
                </a:cxn>
                <a:cxn ang="T12">
                  <a:pos x="T4" y="T5"/>
                </a:cxn>
                <a:cxn ang="T13">
                  <a:pos x="T6" y="T7"/>
                </a:cxn>
                <a:cxn ang="T14">
                  <a:pos x="T8" y="T9"/>
                </a:cxn>
              </a:cxnLst>
              <a:rect l="T15" t="T16" r="T17" b="T18"/>
              <a:pathLst>
                <a:path w="307" h="143">
                  <a:moveTo>
                    <a:pt x="0" y="134"/>
                  </a:moveTo>
                  <a:lnTo>
                    <a:pt x="66" y="143"/>
                  </a:lnTo>
                  <a:lnTo>
                    <a:pt x="282" y="35"/>
                  </a:lnTo>
                  <a:cubicBezTo>
                    <a:pt x="307" y="14"/>
                    <a:pt x="266" y="0"/>
                    <a:pt x="219" y="17"/>
                  </a:cubicBezTo>
                  <a:lnTo>
                    <a:pt x="0" y="134"/>
                  </a:lnTo>
                  <a:close/>
                </a:path>
              </a:pathLst>
            </a:custGeom>
            <a:gradFill rotWithShape="1">
              <a:gsLst>
                <a:gs pos="0">
                  <a:srgbClr val="181818">
                    <a:alpha val="0"/>
                  </a:srgbClr>
                </a:gs>
                <a:gs pos="100000">
                  <a:srgbClr val="1C1C1C"/>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58" name="Freeform 26">
              <a:extLst>
                <a:ext uri="{FF2B5EF4-FFF2-40B4-BE49-F238E27FC236}">
                  <a16:creationId xmlns:a16="http://schemas.microsoft.com/office/drawing/2014/main" id="{42EC6478-EBDD-C2F1-51F8-5D54010801D0}"/>
                </a:ext>
              </a:extLst>
            </p:cNvPr>
            <p:cNvSpPr>
              <a:spLocks/>
            </p:cNvSpPr>
            <p:nvPr/>
          </p:nvSpPr>
          <p:spPr bwMode="gray">
            <a:xfrm>
              <a:off x="482" y="2066"/>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59" name="Freeform 27">
              <a:extLst>
                <a:ext uri="{FF2B5EF4-FFF2-40B4-BE49-F238E27FC236}">
                  <a16:creationId xmlns:a16="http://schemas.microsoft.com/office/drawing/2014/main" id="{DA44C873-25BC-0962-AD3D-F2331E183978}"/>
                </a:ext>
              </a:extLst>
            </p:cNvPr>
            <p:cNvSpPr>
              <a:spLocks/>
            </p:cNvSpPr>
            <p:nvPr/>
          </p:nvSpPr>
          <p:spPr bwMode="gray">
            <a:xfrm>
              <a:off x="698" y="1851"/>
              <a:ext cx="282" cy="716"/>
            </a:xfrm>
            <a:custGeom>
              <a:avLst/>
              <a:gdLst>
                <a:gd name="T0" fmla="*/ 130 w 224"/>
                <a:gd name="T1" fmla="*/ 127 h 569"/>
                <a:gd name="T2" fmla="*/ 93 w 224"/>
                <a:gd name="T3" fmla="*/ 63 h 569"/>
                <a:gd name="T4" fmla="*/ 152 w 224"/>
                <a:gd name="T5" fmla="*/ 1 h 569"/>
                <a:gd name="T6" fmla="*/ 215 w 224"/>
                <a:gd name="T7" fmla="*/ 65 h 569"/>
                <a:gd name="T8" fmla="*/ 170 w 224"/>
                <a:gd name="T9" fmla="*/ 127 h 569"/>
                <a:gd name="T10" fmla="*/ 169 w 224"/>
                <a:gd name="T11" fmla="*/ 156 h 569"/>
                <a:gd name="T12" fmla="*/ 263 w 224"/>
                <a:gd name="T13" fmla="*/ 182 h 569"/>
                <a:gd name="T14" fmla="*/ 278 w 224"/>
                <a:gd name="T15" fmla="*/ 257 h 569"/>
                <a:gd name="T16" fmla="*/ 274 w 224"/>
                <a:gd name="T17" fmla="*/ 404 h 569"/>
                <a:gd name="T18" fmla="*/ 263 w 224"/>
                <a:gd name="T19" fmla="*/ 459 h 569"/>
                <a:gd name="T20" fmla="*/ 247 w 224"/>
                <a:gd name="T21" fmla="*/ 388 h 569"/>
                <a:gd name="T22" fmla="*/ 235 w 224"/>
                <a:gd name="T23" fmla="*/ 254 h 569"/>
                <a:gd name="T24" fmla="*/ 214 w 224"/>
                <a:gd name="T25" fmla="*/ 404 h 569"/>
                <a:gd name="T26" fmla="*/ 181 w 224"/>
                <a:gd name="T27" fmla="*/ 716 h 569"/>
                <a:gd name="T28" fmla="*/ 98 w 224"/>
                <a:gd name="T29" fmla="*/ 711 h 569"/>
                <a:gd name="T30" fmla="*/ 63 w 224"/>
                <a:gd name="T31" fmla="*/ 409 h 569"/>
                <a:gd name="T32" fmla="*/ 42 w 224"/>
                <a:gd name="T33" fmla="*/ 262 h 569"/>
                <a:gd name="T34" fmla="*/ 31 w 224"/>
                <a:gd name="T35" fmla="*/ 390 h 569"/>
                <a:gd name="T36" fmla="*/ 15 w 224"/>
                <a:gd name="T37" fmla="*/ 459 h 569"/>
                <a:gd name="T38" fmla="*/ 1 w 224"/>
                <a:gd name="T39" fmla="*/ 384 h 569"/>
                <a:gd name="T40" fmla="*/ 9 w 224"/>
                <a:gd name="T41" fmla="*/ 232 h 569"/>
                <a:gd name="T42" fmla="*/ 29 w 224"/>
                <a:gd name="T43" fmla="*/ 176 h 569"/>
                <a:gd name="T44" fmla="*/ 128 w 224"/>
                <a:gd name="T45" fmla="*/ 156 h 569"/>
                <a:gd name="T46" fmla="*/ 130 w 224"/>
                <a:gd name="T47" fmla="*/ 127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sp>
          <p:nvSpPr>
            <p:cNvPr id="60" name="Freeform 28">
              <a:extLst>
                <a:ext uri="{FF2B5EF4-FFF2-40B4-BE49-F238E27FC236}">
                  <a16:creationId xmlns:a16="http://schemas.microsoft.com/office/drawing/2014/main" id="{5CC369CC-BD87-2CF8-ACEF-5356109E4F22}"/>
                </a:ext>
              </a:extLst>
            </p:cNvPr>
            <p:cNvSpPr>
              <a:spLocks/>
            </p:cNvSpPr>
            <p:nvPr/>
          </p:nvSpPr>
          <p:spPr bwMode="gray">
            <a:xfrm>
              <a:off x="956" y="2078"/>
              <a:ext cx="224" cy="569"/>
            </a:xfrm>
            <a:custGeom>
              <a:avLst/>
              <a:gdLst>
                <a:gd name="T0" fmla="*/ 103 w 224"/>
                <a:gd name="T1" fmla="*/ 101 h 569"/>
                <a:gd name="T2" fmla="*/ 74 w 224"/>
                <a:gd name="T3" fmla="*/ 50 h 569"/>
                <a:gd name="T4" fmla="*/ 121 w 224"/>
                <a:gd name="T5" fmla="*/ 1 h 569"/>
                <a:gd name="T6" fmla="*/ 171 w 224"/>
                <a:gd name="T7" fmla="*/ 52 h 569"/>
                <a:gd name="T8" fmla="*/ 135 w 224"/>
                <a:gd name="T9" fmla="*/ 101 h 569"/>
                <a:gd name="T10" fmla="*/ 134 w 224"/>
                <a:gd name="T11" fmla="*/ 124 h 569"/>
                <a:gd name="T12" fmla="*/ 209 w 224"/>
                <a:gd name="T13" fmla="*/ 145 h 569"/>
                <a:gd name="T14" fmla="*/ 221 w 224"/>
                <a:gd name="T15" fmla="*/ 204 h 569"/>
                <a:gd name="T16" fmla="*/ 218 w 224"/>
                <a:gd name="T17" fmla="*/ 321 h 569"/>
                <a:gd name="T18" fmla="*/ 209 w 224"/>
                <a:gd name="T19" fmla="*/ 365 h 569"/>
                <a:gd name="T20" fmla="*/ 196 w 224"/>
                <a:gd name="T21" fmla="*/ 308 h 569"/>
                <a:gd name="T22" fmla="*/ 187 w 224"/>
                <a:gd name="T23" fmla="*/ 202 h 569"/>
                <a:gd name="T24" fmla="*/ 170 w 224"/>
                <a:gd name="T25" fmla="*/ 321 h 569"/>
                <a:gd name="T26" fmla="*/ 144 w 224"/>
                <a:gd name="T27" fmla="*/ 569 h 569"/>
                <a:gd name="T28" fmla="*/ 78 w 224"/>
                <a:gd name="T29" fmla="*/ 565 h 569"/>
                <a:gd name="T30" fmla="*/ 50 w 224"/>
                <a:gd name="T31" fmla="*/ 325 h 569"/>
                <a:gd name="T32" fmla="*/ 33 w 224"/>
                <a:gd name="T33" fmla="*/ 208 h 569"/>
                <a:gd name="T34" fmla="*/ 25 w 224"/>
                <a:gd name="T35" fmla="*/ 310 h 569"/>
                <a:gd name="T36" fmla="*/ 12 w 224"/>
                <a:gd name="T37" fmla="*/ 365 h 569"/>
                <a:gd name="T38" fmla="*/ 1 w 224"/>
                <a:gd name="T39" fmla="*/ 305 h 569"/>
                <a:gd name="T40" fmla="*/ 7 w 224"/>
                <a:gd name="T41" fmla="*/ 184 h 569"/>
                <a:gd name="T42" fmla="*/ 23 w 224"/>
                <a:gd name="T43" fmla="*/ 140 h 569"/>
                <a:gd name="T44" fmla="*/ 102 w 224"/>
                <a:gd name="T45" fmla="*/ 124 h 569"/>
                <a:gd name="T46" fmla="*/ 103 w 224"/>
                <a:gd name="T47" fmla="*/ 101 h 5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4"/>
                <a:gd name="T73" fmla="*/ 0 h 569"/>
                <a:gd name="T74" fmla="*/ 224 w 224"/>
                <a:gd name="T75" fmla="*/ 569 h 5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4" h="569">
                  <a:moveTo>
                    <a:pt x="103" y="101"/>
                  </a:moveTo>
                  <a:cubicBezTo>
                    <a:pt x="87" y="94"/>
                    <a:pt x="75" y="75"/>
                    <a:pt x="74" y="50"/>
                  </a:cubicBezTo>
                  <a:cubicBezTo>
                    <a:pt x="72" y="26"/>
                    <a:pt x="90" y="0"/>
                    <a:pt x="121" y="1"/>
                  </a:cubicBezTo>
                  <a:cubicBezTo>
                    <a:pt x="152" y="2"/>
                    <a:pt x="172" y="18"/>
                    <a:pt x="171" y="52"/>
                  </a:cubicBezTo>
                  <a:cubicBezTo>
                    <a:pt x="170" y="85"/>
                    <a:pt x="151" y="96"/>
                    <a:pt x="135" y="101"/>
                  </a:cubicBezTo>
                  <a:cubicBezTo>
                    <a:pt x="132" y="111"/>
                    <a:pt x="132" y="118"/>
                    <a:pt x="134" y="124"/>
                  </a:cubicBezTo>
                  <a:cubicBezTo>
                    <a:pt x="151" y="131"/>
                    <a:pt x="194" y="132"/>
                    <a:pt x="209" y="145"/>
                  </a:cubicBezTo>
                  <a:cubicBezTo>
                    <a:pt x="224" y="156"/>
                    <a:pt x="219" y="175"/>
                    <a:pt x="221" y="204"/>
                  </a:cubicBezTo>
                  <a:lnTo>
                    <a:pt x="218" y="321"/>
                  </a:lnTo>
                  <a:cubicBezTo>
                    <a:pt x="216" y="348"/>
                    <a:pt x="212" y="367"/>
                    <a:pt x="209" y="365"/>
                  </a:cubicBezTo>
                  <a:cubicBezTo>
                    <a:pt x="199" y="370"/>
                    <a:pt x="200" y="335"/>
                    <a:pt x="196" y="308"/>
                  </a:cubicBezTo>
                  <a:lnTo>
                    <a:pt x="187" y="202"/>
                  </a:lnTo>
                  <a:cubicBezTo>
                    <a:pt x="182" y="204"/>
                    <a:pt x="177" y="260"/>
                    <a:pt x="170" y="321"/>
                  </a:cubicBezTo>
                  <a:lnTo>
                    <a:pt x="144" y="569"/>
                  </a:lnTo>
                  <a:lnTo>
                    <a:pt x="78" y="565"/>
                  </a:lnTo>
                  <a:lnTo>
                    <a:pt x="50" y="325"/>
                  </a:lnTo>
                  <a:cubicBezTo>
                    <a:pt x="39" y="255"/>
                    <a:pt x="37" y="211"/>
                    <a:pt x="33" y="208"/>
                  </a:cubicBezTo>
                  <a:lnTo>
                    <a:pt x="25" y="310"/>
                  </a:lnTo>
                  <a:cubicBezTo>
                    <a:pt x="22" y="336"/>
                    <a:pt x="16" y="366"/>
                    <a:pt x="12" y="365"/>
                  </a:cubicBezTo>
                  <a:cubicBezTo>
                    <a:pt x="4" y="365"/>
                    <a:pt x="2" y="335"/>
                    <a:pt x="1" y="305"/>
                  </a:cubicBezTo>
                  <a:cubicBezTo>
                    <a:pt x="0" y="275"/>
                    <a:pt x="3" y="212"/>
                    <a:pt x="7" y="184"/>
                  </a:cubicBezTo>
                  <a:cubicBezTo>
                    <a:pt x="12" y="157"/>
                    <a:pt x="7" y="150"/>
                    <a:pt x="23" y="140"/>
                  </a:cubicBezTo>
                  <a:cubicBezTo>
                    <a:pt x="39" y="131"/>
                    <a:pt x="89" y="131"/>
                    <a:pt x="102" y="124"/>
                  </a:cubicBezTo>
                  <a:cubicBezTo>
                    <a:pt x="106" y="120"/>
                    <a:pt x="108" y="108"/>
                    <a:pt x="103" y="101"/>
                  </a:cubicBezTo>
                  <a:close/>
                </a:path>
              </a:pathLst>
            </a:custGeom>
            <a:gradFill rotWithShape="1">
              <a:gsLst>
                <a:gs pos="0">
                  <a:srgbClr val="FFFFFF"/>
                </a:gs>
                <a:gs pos="100000">
                  <a:srgbClr val="767676"/>
                </a:gs>
              </a:gsLst>
              <a:lin ang="5400000" scaled="1"/>
            </a:gradFill>
            <a:ln w="9525">
              <a:miter lim="800000"/>
              <a:headEnd/>
              <a:tailEnd/>
            </a:ln>
            <a:scene3d>
              <a:camera prst="legacyPerspectiveTopRight">
                <a:rot lat="0" lon="899998" rev="0"/>
              </a:camera>
              <a:lightRig rig="legacyFlat1" dir="t"/>
            </a:scene3d>
            <a:sp3d extrusionH="36500" prstMaterial="legacyMetal">
              <a:bevelT w="13500" h="13500" prst="angle"/>
              <a:bevelB w="13500" h="13500" prst="angle"/>
              <a:extrusionClr>
                <a:srgbClr val="333333"/>
              </a:extrusionClr>
              <a:contourClr>
                <a:srgbClr val="FFFFFF"/>
              </a:contourClr>
            </a:sp3d>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endParaRPr lang="en-US" altLang="en-US">
                <a:solidFill>
                  <a:srgbClr val="000000"/>
                </a:solidFill>
                <a:cs typeface="Arial" panose="020B0604020202020204" pitchFamily="34" charset="0"/>
              </a:endParaRPr>
            </a:p>
          </p:txBody>
        </p:sp>
      </p:grpSp>
      <p:sp>
        <p:nvSpPr>
          <p:cNvPr id="61" name="TextBox 60">
            <a:extLst>
              <a:ext uri="{FF2B5EF4-FFF2-40B4-BE49-F238E27FC236}">
                <a16:creationId xmlns:a16="http://schemas.microsoft.com/office/drawing/2014/main" id="{01048076-6733-AAE1-6A30-CBE66FB336BF}"/>
              </a:ext>
            </a:extLst>
          </p:cNvPr>
          <p:cNvSpPr txBox="1"/>
          <p:nvPr/>
        </p:nvSpPr>
        <p:spPr>
          <a:xfrm>
            <a:off x="6549594" y="2202488"/>
            <a:ext cx="5118616" cy="4555093"/>
          </a:xfrm>
          <a:prstGeom prst="rect">
            <a:avLst/>
          </a:prstGeom>
          <a:noFill/>
        </p:spPr>
        <p:txBody>
          <a:bodyPr wrap="square" rtlCol="0">
            <a:spAutoFit/>
          </a:bodyPr>
          <a:lstStyle/>
          <a:p>
            <a:r>
              <a:rPr lang="en-GB" sz="2000" b="1" dirty="0"/>
              <a:t>Focus topics</a:t>
            </a:r>
            <a:r>
              <a:rPr lang="hu-HU" sz="2000" b="1" dirty="0"/>
              <a:t>:</a:t>
            </a:r>
          </a:p>
          <a:p>
            <a:endParaRPr lang="hu-HU" b="1" dirty="0"/>
          </a:p>
          <a:p>
            <a:pPr marL="285750" indent="-285750">
              <a:buFont typeface="Arial" panose="020B0604020202020204" pitchFamily="34" charset="0"/>
              <a:buChar char="•"/>
            </a:pPr>
            <a:r>
              <a:rPr lang="en-GB" dirty="0"/>
              <a:t>Prevent and remediate detected attacks</a:t>
            </a: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en-GB" dirty="0"/>
              <a:t>Ability to recognize, analyse and respond to incidents</a:t>
            </a:r>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hu-HU" dirty="0" err="1"/>
              <a:t>Provision</a:t>
            </a:r>
            <a:r>
              <a:rPr lang="hu-HU" dirty="0"/>
              <a:t> of </a:t>
            </a:r>
            <a:r>
              <a:rPr lang="hu-HU" dirty="0" err="1"/>
              <a:t>reporting</a:t>
            </a:r>
            <a:r>
              <a:rPr lang="hu-HU" dirty="0"/>
              <a:t> </a:t>
            </a:r>
            <a:r>
              <a:rPr lang="hu-HU" dirty="0" err="1"/>
              <a:t>obligations</a:t>
            </a:r>
            <a:endParaRPr lang="en-GB" dirty="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r>
              <a:rPr lang="en-GB" dirty="0"/>
              <a:t>Ability to report as soon as possible (early forecast within 24 hours - event notification within 72 hours - submission of final report within 30 days)</a:t>
            </a:r>
            <a:endParaRPr lang="hu-HU" dirty="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hu-HU" dirty="0"/>
          </a:p>
          <a:p>
            <a:pPr marL="285750" indent="-285750">
              <a:buFont typeface="Arial" panose="020B0604020202020204" pitchFamily="34" charset="0"/>
              <a:buChar char="•"/>
            </a:pPr>
            <a:endParaRPr lang="en-GB" dirty="0"/>
          </a:p>
        </p:txBody>
      </p:sp>
      <p:grpSp>
        <p:nvGrpSpPr>
          <p:cNvPr id="62" name="Group 61">
            <a:extLst>
              <a:ext uri="{FF2B5EF4-FFF2-40B4-BE49-F238E27FC236}">
                <a16:creationId xmlns:a16="http://schemas.microsoft.com/office/drawing/2014/main" id="{1A054277-7DC3-4333-6ADD-D666633ED014}"/>
              </a:ext>
            </a:extLst>
          </p:cNvPr>
          <p:cNvGrpSpPr/>
          <p:nvPr/>
        </p:nvGrpSpPr>
        <p:grpSpPr>
          <a:xfrm>
            <a:off x="6419287" y="2797984"/>
            <a:ext cx="367803" cy="411805"/>
            <a:chOff x="907173" y="596467"/>
            <a:chExt cx="1901615" cy="2129116"/>
          </a:xfrm>
        </p:grpSpPr>
        <p:sp>
          <p:nvSpPr>
            <p:cNvPr id="63" name="Freeform: Shape 175">
              <a:extLst>
                <a:ext uri="{FF2B5EF4-FFF2-40B4-BE49-F238E27FC236}">
                  <a16:creationId xmlns:a16="http://schemas.microsoft.com/office/drawing/2014/main" id="{47235275-6E06-41CD-98A2-BB0CB1DCDDB1}"/>
                </a:ext>
              </a:extLst>
            </p:cNvPr>
            <p:cNvSpPr/>
            <p:nvPr/>
          </p:nvSpPr>
          <p:spPr>
            <a:xfrm>
              <a:off x="907173" y="709049"/>
              <a:ext cx="1570838" cy="2016534"/>
            </a:xfrm>
            <a:custGeom>
              <a:avLst/>
              <a:gdLst>
                <a:gd name="connsiteX0" fmla="*/ 2424582 w 4817313"/>
                <a:gd name="connsiteY0" fmla="*/ 0 h 6184138"/>
                <a:gd name="connsiteX1" fmla="*/ 22626 w 4817313"/>
                <a:gd name="connsiteY1" fmla="*/ 919512 h 6184138"/>
                <a:gd name="connsiteX2" fmla="*/ 22626 w 4817313"/>
                <a:gd name="connsiteY2" fmla="*/ 3468824 h 6184138"/>
                <a:gd name="connsiteX3" fmla="*/ 2382841 w 4817313"/>
                <a:gd name="connsiteY3" fmla="*/ 6184138 h 6184138"/>
                <a:gd name="connsiteX4" fmla="*/ 4814773 w 4817313"/>
                <a:gd name="connsiteY4" fmla="*/ 3564766 h 6184138"/>
                <a:gd name="connsiteX5" fmla="*/ 4814773 w 4817313"/>
                <a:gd name="connsiteY5" fmla="*/ 946003 h 6184138"/>
                <a:gd name="connsiteX6" fmla="*/ 2424582 w 4817313"/>
                <a:gd name="connsiteY6" fmla="*/ 0 h 61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7313" h="6184138">
                  <a:moveTo>
                    <a:pt x="2424582" y="0"/>
                  </a:moveTo>
                  <a:cubicBezTo>
                    <a:pt x="2424582" y="0"/>
                    <a:pt x="862578" y="1052141"/>
                    <a:pt x="22626" y="919512"/>
                  </a:cubicBezTo>
                  <a:cubicBezTo>
                    <a:pt x="-23559" y="1856714"/>
                    <a:pt x="13825" y="2758537"/>
                    <a:pt x="22626" y="3468824"/>
                  </a:cubicBezTo>
                  <a:cubicBezTo>
                    <a:pt x="49117" y="5181145"/>
                    <a:pt x="2382841" y="6184138"/>
                    <a:pt x="2382841" y="6184138"/>
                  </a:cubicBezTo>
                  <a:cubicBezTo>
                    <a:pt x="2382841" y="6184138"/>
                    <a:pt x="4567206" y="5340265"/>
                    <a:pt x="4814773" y="3564766"/>
                  </a:cubicBezTo>
                  <a:cubicBezTo>
                    <a:pt x="4805973" y="2687778"/>
                    <a:pt x="4823575" y="1759465"/>
                    <a:pt x="4814773" y="946003"/>
                  </a:cubicBezTo>
                  <a:cubicBezTo>
                    <a:pt x="3240919" y="689634"/>
                    <a:pt x="2424582" y="0"/>
                    <a:pt x="2424582" y="0"/>
                  </a:cubicBezTo>
                  <a:close/>
                </a:path>
              </a:pathLst>
            </a:custGeom>
            <a:solidFill>
              <a:srgbClr val="222953"/>
            </a:solidFill>
            <a:ln w="19050" cap="flat">
              <a:solidFill>
                <a:sysClr val="window" lastClr="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맑은 고딕"/>
                <a:cs typeface="+mn-cs"/>
              </a:endParaRPr>
            </a:p>
          </p:txBody>
        </p:sp>
        <p:pic>
          <p:nvPicPr>
            <p:cNvPr id="64" name="Graphic 176">
              <a:extLst>
                <a:ext uri="{FF2B5EF4-FFF2-40B4-BE49-F238E27FC236}">
                  <a16:creationId xmlns:a16="http://schemas.microsoft.com/office/drawing/2014/main" id="{1DFD60EA-0D8B-9C53-1F1B-7C90C7D19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9942" y="596467"/>
              <a:ext cx="1628846" cy="1603296"/>
            </a:xfrm>
            <a:prstGeom prst="rect">
              <a:avLst/>
            </a:prstGeom>
          </p:spPr>
        </p:pic>
      </p:grpSp>
      <p:grpSp>
        <p:nvGrpSpPr>
          <p:cNvPr id="65" name="Group 64">
            <a:extLst>
              <a:ext uri="{FF2B5EF4-FFF2-40B4-BE49-F238E27FC236}">
                <a16:creationId xmlns:a16="http://schemas.microsoft.com/office/drawing/2014/main" id="{D8C804CE-B87D-3F4E-E06C-0E66E2C27789}"/>
              </a:ext>
            </a:extLst>
          </p:cNvPr>
          <p:cNvGrpSpPr/>
          <p:nvPr/>
        </p:nvGrpSpPr>
        <p:grpSpPr>
          <a:xfrm>
            <a:off x="6448855" y="3407586"/>
            <a:ext cx="367803" cy="411805"/>
            <a:chOff x="907173" y="596467"/>
            <a:chExt cx="1901615" cy="2129116"/>
          </a:xfrm>
        </p:grpSpPr>
        <p:sp>
          <p:nvSpPr>
            <p:cNvPr id="66" name="Freeform: Shape 175">
              <a:extLst>
                <a:ext uri="{FF2B5EF4-FFF2-40B4-BE49-F238E27FC236}">
                  <a16:creationId xmlns:a16="http://schemas.microsoft.com/office/drawing/2014/main" id="{50EA5CBF-CAED-7AD4-CF63-5773073738FC}"/>
                </a:ext>
              </a:extLst>
            </p:cNvPr>
            <p:cNvSpPr/>
            <p:nvPr/>
          </p:nvSpPr>
          <p:spPr>
            <a:xfrm>
              <a:off x="907173" y="709049"/>
              <a:ext cx="1570838" cy="2016534"/>
            </a:xfrm>
            <a:custGeom>
              <a:avLst/>
              <a:gdLst>
                <a:gd name="connsiteX0" fmla="*/ 2424582 w 4817313"/>
                <a:gd name="connsiteY0" fmla="*/ 0 h 6184138"/>
                <a:gd name="connsiteX1" fmla="*/ 22626 w 4817313"/>
                <a:gd name="connsiteY1" fmla="*/ 919512 h 6184138"/>
                <a:gd name="connsiteX2" fmla="*/ 22626 w 4817313"/>
                <a:gd name="connsiteY2" fmla="*/ 3468824 h 6184138"/>
                <a:gd name="connsiteX3" fmla="*/ 2382841 w 4817313"/>
                <a:gd name="connsiteY3" fmla="*/ 6184138 h 6184138"/>
                <a:gd name="connsiteX4" fmla="*/ 4814773 w 4817313"/>
                <a:gd name="connsiteY4" fmla="*/ 3564766 h 6184138"/>
                <a:gd name="connsiteX5" fmla="*/ 4814773 w 4817313"/>
                <a:gd name="connsiteY5" fmla="*/ 946003 h 6184138"/>
                <a:gd name="connsiteX6" fmla="*/ 2424582 w 4817313"/>
                <a:gd name="connsiteY6" fmla="*/ 0 h 61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7313" h="6184138">
                  <a:moveTo>
                    <a:pt x="2424582" y="0"/>
                  </a:moveTo>
                  <a:cubicBezTo>
                    <a:pt x="2424582" y="0"/>
                    <a:pt x="862578" y="1052141"/>
                    <a:pt x="22626" y="919512"/>
                  </a:cubicBezTo>
                  <a:cubicBezTo>
                    <a:pt x="-23559" y="1856714"/>
                    <a:pt x="13825" y="2758537"/>
                    <a:pt x="22626" y="3468824"/>
                  </a:cubicBezTo>
                  <a:cubicBezTo>
                    <a:pt x="49117" y="5181145"/>
                    <a:pt x="2382841" y="6184138"/>
                    <a:pt x="2382841" y="6184138"/>
                  </a:cubicBezTo>
                  <a:cubicBezTo>
                    <a:pt x="2382841" y="6184138"/>
                    <a:pt x="4567206" y="5340265"/>
                    <a:pt x="4814773" y="3564766"/>
                  </a:cubicBezTo>
                  <a:cubicBezTo>
                    <a:pt x="4805973" y="2687778"/>
                    <a:pt x="4823575" y="1759465"/>
                    <a:pt x="4814773" y="946003"/>
                  </a:cubicBezTo>
                  <a:cubicBezTo>
                    <a:pt x="3240919" y="689634"/>
                    <a:pt x="2424582" y="0"/>
                    <a:pt x="2424582" y="0"/>
                  </a:cubicBezTo>
                  <a:close/>
                </a:path>
              </a:pathLst>
            </a:custGeom>
            <a:solidFill>
              <a:srgbClr val="222953"/>
            </a:solidFill>
            <a:ln w="19050" cap="flat">
              <a:solidFill>
                <a:sysClr val="window" lastClr="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맑은 고딕"/>
                <a:cs typeface="+mn-cs"/>
              </a:endParaRPr>
            </a:p>
          </p:txBody>
        </p:sp>
        <p:pic>
          <p:nvPicPr>
            <p:cNvPr id="67" name="Graphic 176">
              <a:extLst>
                <a:ext uri="{FF2B5EF4-FFF2-40B4-BE49-F238E27FC236}">
                  <a16:creationId xmlns:a16="http://schemas.microsoft.com/office/drawing/2014/main" id="{231D6C59-B201-76A7-F555-7E1BF4FA8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9942" y="596467"/>
              <a:ext cx="1628846" cy="1603296"/>
            </a:xfrm>
            <a:prstGeom prst="rect">
              <a:avLst/>
            </a:prstGeom>
          </p:spPr>
        </p:pic>
      </p:grpSp>
      <p:grpSp>
        <p:nvGrpSpPr>
          <p:cNvPr id="68" name="Group 67">
            <a:extLst>
              <a:ext uri="{FF2B5EF4-FFF2-40B4-BE49-F238E27FC236}">
                <a16:creationId xmlns:a16="http://schemas.microsoft.com/office/drawing/2014/main" id="{1FA3D015-1CA0-900F-E400-57D0313C18D9}"/>
              </a:ext>
            </a:extLst>
          </p:cNvPr>
          <p:cNvGrpSpPr/>
          <p:nvPr/>
        </p:nvGrpSpPr>
        <p:grpSpPr>
          <a:xfrm>
            <a:off x="6478423" y="4187784"/>
            <a:ext cx="367803" cy="411805"/>
            <a:chOff x="907173" y="596467"/>
            <a:chExt cx="1901615" cy="2129116"/>
          </a:xfrm>
        </p:grpSpPr>
        <p:sp>
          <p:nvSpPr>
            <p:cNvPr id="69" name="Freeform: Shape 175">
              <a:extLst>
                <a:ext uri="{FF2B5EF4-FFF2-40B4-BE49-F238E27FC236}">
                  <a16:creationId xmlns:a16="http://schemas.microsoft.com/office/drawing/2014/main" id="{03FBF08F-BCD0-6E35-6C30-5224801983B6}"/>
                </a:ext>
              </a:extLst>
            </p:cNvPr>
            <p:cNvSpPr/>
            <p:nvPr/>
          </p:nvSpPr>
          <p:spPr>
            <a:xfrm>
              <a:off x="907173" y="709049"/>
              <a:ext cx="1570838" cy="2016534"/>
            </a:xfrm>
            <a:custGeom>
              <a:avLst/>
              <a:gdLst>
                <a:gd name="connsiteX0" fmla="*/ 2424582 w 4817313"/>
                <a:gd name="connsiteY0" fmla="*/ 0 h 6184138"/>
                <a:gd name="connsiteX1" fmla="*/ 22626 w 4817313"/>
                <a:gd name="connsiteY1" fmla="*/ 919512 h 6184138"/>
                <a:gd name="connsiteX2" fmla="*/ 22626 w 4817313"/>
                <a:gd name="connsiteY2" fmla="*/ 3468824 h 6184138"/>
                <a:gd name="connsiteX3" fmla="*/ 2382841 w 4817313"/>
                <a:gd name="connsiteY3" fmla="*/ 6184138 h 6184138"/>
                <a:gd name="connsiteX4" fmla="*/ 4814773 w 4817313"/>
                <a:gd name="connsiteY4" fmla="*/ 3564766 h 6184138"/>
                <a:gd name="connsiteX5" fmla="*/ 4814773 w 4817313"/>
                <a:gd name="connsiteY5" fmla="*/ 946003 h 6184138"/>
                <a:gd name="connsiteX6" fmla="*/ 2424582 w 4817313"/>
                <a:gd name="connsiteY6" fmla="*/ 0 h 61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7313" h="6184138">
                  <a:moveTo>
                    <a:pt x="2424582" y="0"/>
                  </a:moveTo>
                  <a:cubicBezTo>
                    <a:pt x="2424582" y="0"/>
                    <a:pt x="862578" y="1052141"/>
                    <a:pt x="22626" y="919512"/>
                  </a:cubicBezTo>
                  <a:cubicBezTo>
                    <a:pt x="-23559" y="1856714"/>
                    <a:pt x="13825" y="2758537"/>
                    <a:pt x="22626" y="3468824"/>
                  </a:cubicBezTo>
                  <a:cubicBezTo>
                    <a:pt x="49117" y="5181145"/>
                    <a:pt x="2382841" y="6184138"/>
                    <a:pt x="2382841" y="6184138"/>
                  </a:cubicBezTo>
                  <a:cubicBezTo>
                    <a:pt x="2382841" y="6184138"/>
                    <a:pt x="4567206" y="5340265"/>
                    <a:pt x="4814773" y="3564766"/>
                  </a:cubicBezTo>
                  <a:cubicBezTo>
                    <a:pt x="4805973" y="2687778"/>
                    <a:pt x="4823575" y="1759465"/>
                    <a:pt x="4814773" y="946003"/>
                  </a:cubicBezTo>
                  <a:cubicBezTo>
                    <a:pt x="3240919" y="689634"/>
                    <a:pt x="2424582" y="0"/>
                    <a:pt x="2424582" y="0"/>
                  </a:cubicBezTo>
                  <a:close/>
                </a:path>
              </a:pathLst>
            </a:custGeom>
            <a:solidFill>
              <a:srgbClr val="222953"/>
            </a:solidFill>
            <a:ln w="19050" cap="flat">
              <a:solidFill>
                <a:sysClr val="window" lastClr="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맑은 고딕"/>
                <a:cs typeface="+mn-cs"/>
              </a:endParaRPr>
            </a:p>
          </p:txBody>
        </p:sp>
        <p:pic>
          <p:nvPicPr>
            <p:cNvPr id="70" name="Graphic 176">
              <a:extLst>
                <a:ext uri="{FF2B5EF4-FFF2-40B4-BE49-F238E27FC236}">
                  <a16:creationId xmlns:a16="http://schemas.microsoft.com/office/drawing/2014/main" id="{BFB34307-654A-9364-5841-B026320E9F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9942" y="596467"/>
              <a:ext cx="1628846" cy="1603296"/>
            </a:xfrm>
            <a:prstGeom prst="rect">
              <a:avLst/>
            </a:prstGeom>
          </p:spPr>
        </p:pic>
      </p:grpSp>
      <p:grpSp>
        <p:nvGrpSpPr>
          <p:cNvPr id="71" name="Group 70">
            <a:extLst>
              <a:ext uri="{FF2B5EF4-FFF2-40B4-BE49-F238E27FC236}">
                <a16:creationId xmlns:a16="http://schemas.microsoft.com/office/drawing/2014/main" id="{003DC1C9-D932-D2E0-C86C-018E47D976F9}"/>
              </a:ext>
            </a:extLst>
          </p:cNvPr>
          <p:cNvGrpSpPr/>
          <p:nvPr/>
        </p:nvGrpSpPr>
        <p:grpSpPr>
          <a:xfrm>
            <a:off x="6487519" y="4804212"/>
            <a:ext cx="367803" cy="411805"/>
            <a:chOff x="907173" y="596467"/>
            <a:chExt cx="1901615" cy="2129116"/>
          </a:xfrm>
        </p:grpSpPr>
        <p:sp>
          <p:nvSpPr>
            <p:cNvPr id="72" name="Freeform: Shape 175">
              <a:extLst>
                <a:ext uri="{FF2B5EF4-FFF2-40B4-BE49-F238E27FC236}">
                  <a16:creationId xmlns:a16="http://schemas.microsoft.com/office/drawing/2014/main" id="{EEC2A6EA-9F39-CC58-F50A-AA435093FD86}"/>
                </a:ext>
              </a:extLst>
            </p:cNvPr>
            <p:cNvSpPr/>
            <p:nvPr/>
          </p:nvSpPr>
          <p:spPr>
            <a:xfrm>
              <a:off x="907173" y="709049"/>
              <a:ext cx="1570838" cy="2016534"/>
            </a:xfrm>
            <a:custGeom>
              <a:avLst/>
              <a:gdLst>
                <a:gd name="connsiteX0" fmla="*/ 2424582 w 4817313"/>
                <a:gd name="connsiteY0" fmla="*/ 0 h 6184138"/>
                <a:gd name="connsiteX1" fmla="*/ 22626 w 4817313"/>
                <a:gd name="connsiteY1" fmla="*/ 919512 h 6184138"/>
                <a:gd name="connsiteX2" fmla="*/ 22626 w 4817313"/>
                <a:gd name="connsiteY2" fmla="*/ 3468824 h 6184138"/>
                <a:gd name="connsiteX3" fmla="*/ 2382841 w 4817313"/>
                <a:gd name="connsiteY3" fmla="*/ 6184138 h 6184138"/>
                <a:gd name="connsiteX4" fmla="*/ 4814773 w 4817313"/>
                <a:gd name="connsiteY4" fmla="*/ 3564766 h 6184138"/>
                <a:gd name="connsiteX5" fmla="*/ 4814773 w 4817313"/>
                <a:gd name="connsiteY5" fmla="*/ 946003 h 6184138"/>
                <a:gd name="connsiteX6" fmla="*/ 2424582 w 4817313"/>
                <a:gd name="connsiteY6" fmla="*/ 0 h 618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7313" h="6184138">
                  <a:moveTo>
                    <a:pt x="2424582" y="0"/>
                  </a:moveTo>
                  <a:cubicBezTo>
                    <a:pt x="2424582" y="0"/>
                    <a:pt x="862578" y="1052141"/>
                    <a:pt x="22626" y="919512"/>
                  </a:cubicBezTo>
                  <a:cubicBezTo>
                    <a:pt x="-23559" y="1856714"/>
                    <a:pt x="13825" y="2758537"/>
                    <a:pt x="22626" y="3468824"/>
                  </a:cubicBezTo>
                  <a:cubicBezTo>
                    <a:pt x="49117" y="5181145"/>
                    <a:pt x="2382841" y="6184138"/>
                    <a:pt x="2382841" y="6184138"/>
                  </a:cubicBezTo>
                  <a:cubicBezTo>
                    <a:pt x="2382841" y="6184138"/>
                    <a:pt x="4567206" y="5340265"/>
                    <a:pt x="4814773" y="3564766"/>
                  </a:cubicBezTo>
                  <a:cubicBezTo>
                    <a:pt x="4805973" y="2687778"/>
                    <a:pt x="4823575" y="1759465"/>
                    <a:pt x="4814773" y="946003"/>
                  </a:cubicBezTo>
                  <a:cubicBezTo>
                    <a:pt x="3240919" y="689634"/>
                    <a:pt x="2424582" y="0"/>
                    <a:pt x="2424582" y="0"/>
                  </a:cubicBezTo>
                  <a:close/>
                </a:path>
              </a:pathLst>
            </a:custGeom>
            <a:solidFill>
              <a:srgbClr val="222953"/>
            </a:solidFill>
            <a:ln w="19050" cap="flat">
              <a:solidFill>
                <a:sysClr val="window" lastClr="FFFFFF"/>
              </a:solid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Arial"/>
                <a:ea typeface="맑은 고딕"/>
                <a:cs typeface="+mn-cs"/>
              </a:endParaRPr>
            </a:p>
          </p:txBody>
        </p:sp>
        <p:pic>
          <p:nvPicPr>
            <p:cNvPr id="73" name="Graphic 176">
              <a:extLst>
                <a:ext uri="{FF2B5EF4-FFF2-40B4-BE49-F238E27FC236}">
                  <a16:creationId xmlns:a16="http://schemas.microsoft.com/office/drawing/2014/main" id="{092F8A02-972B-3C6D-599B-1FF0EF9EC3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9942" y="596467"/>
              <a:ext cx="1628846" cy="1603296"/>
            </a:xfrm>
            <a:prstGeom prst="rect">
              <a:avLst/>
            </a:prstGeom>
          </p:spPr>
        </p:pic>
      </p:grpSp>
      <p:grpSp>
        <p:nvGrpSpPr>
          <p:cNvPr id="8" name="Group 7">
            <a:extLst>
              <a:ext uri="{FF2B5EF4-FFF2-40B4-BE49-F238E27FC236}">
                <a16:creationId xmlns:a16="http://schemas.microsoft.com/office/drawing/2014/main" id="{7F605892-E758-08D3-A89B-1A314E5658A3}"/>
              </a:ext>
            </a:extLst>
          </p:cNvPr>
          <p:cNvGrpSpPr/>
          <p:nvPr/>
        </p:nvGrpSpPr>
        <p:grpSpPr>
          <a:xfrm>
            <a:off x="320029" y="1854236"/>
            <a:ext cx="11590257" cy="4423624"/>
            <a:chOff x="295228" y="1917472"/>
            <a:chExt cx="11590257" cy="4336337"/>
          </a:xfrm>
        </p:grpSpPr>
        <p:grpSp>
          <p:nvGrpSpPr>
            <p:cNvPr id="9" name="Group 8">
              <a:extLst>
                <a:ext uri="{FF2B5EF4-FFF2-40B4-BE49-F238E27FC236}">
                  <a16:creationId xmlns:a16="http://schemas.microsoft.com/office/drawing/2014/main" id="{09118A04-C9FB-4D38-2ECC-B595C0CCC196}"/>
                </a:ext>
              </a:extLst>
            </p:cNvPr>
            <p:cNvGrpSpPr/>
            <p:nvPr/>
          </p:nvGrpSpPr>
          <p:grpSpPr>
            <a:xfrm>
              <a:off x="295228" y="1917472"/>
              <a:ext cx="8181793" cy="4336337"/>
              <a:chOff x="4854684" y="2131059"/>
              <a:chExt cx="6705600" cy="3352800"/>
            </a:xfrm>
          </p:grpSpPr>
          <p:pic>
            <p:nvPicPr>
              <p:cNvPr id="11" name="Picture 6" descr="Use Competitive Intelligence to Get an Edge on Social - Global ...">
                <a:extLst>
                  <a:ext uri="{FF2B5EF4-FFF2-40B4-BE49-F238E27FC236}">
                    <a16:creationId xmlns:a16="http://schemas.microsoft.com/office/drawing/2014/main" id="{AB2A4CB4-47A7-5D5C-CE12-EBE8AB48B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684" y="2131059"/>
                <a:ext cx="6705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DIGITAL | sasandalp">
                <a:extLst>
                  <a:ext uri="{FF2B5EF4-FFF2-40B4-BE49-F238E27FC236}">
                    <a16:creationId xmlns:a16="http://schemas.microsoft.com/office/drawing/2014/main" id="{6355BDD1-D044-BA07-79A8-F42998359D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5040" y="2189426"/>
                <a:ext cx="1067184" cy="853748"/>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96F87E77-32F4-BA86-AD5A-49FF9479A1B9}"/>
                </a:ext>
              </a:extLst>
            </p:cNvPr>
            <p:cNvSpPr/>
            <p:nvPr/>
          </p:nvSpPr>
          <p:spPr>
            <a:xfrm>
              <a:off x="8379822" y="1920328"/>
              <a:ext cx="3505663" cy="43334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solidFill>
                  <a:srgbClr val="F99010"/>
                </a:solidFill>
                <a:cs typeface="Arial" panose="020B0604020202020204" pitchFamily="34" charset="0"/>
              </a:endParaRPr>
            </a:p>
            <a:p>
              <a:pPr algn="ctr"/>
              <a:r>
                <a:rPr lang="ro-RO" sz="2400" b="1" dirty="0">
                  <a:solidFill>
                    <a:srgbClr val="F99010"/>
                  </a:solidFill>
                  <a:cs typeface="Arial" panose="020B0604020202020204" pitchFamily="34" charset="0"/>
                </a:rPr>
                <a:t>IN</a:t>
              </a:r>
              <a:r>
                <a:rPr lang="en-GB" sz="2400" b="1" dirty="0">
                  <a:solidFill>
                    <a:srgbClr val="F99010"/>
                  </a:solidFill>
                  <a:cs typeface="Arial" panose="020B0604020202020204" pitchFamily="34" charset="0"/>
                </a:rPr>
                <a:t>NOVATION</a:t>
              </a:r>
            </a:p>
            <a:p>
              <a:pPr algn="ctr"/>
              <a:endParaRPr lang="hu-HU" sz="2400" b="1" dirty="0">
                <a:solidFill>
                  <a:srgbClr val="F99010"/>
                </a:solidFill>
                <a:cs typeface="Arial" panose="020B0604020202020204" pitchFamily="34" charset="0"/>
              </a:endParaRPr>
            </a:p>
            <a:p>
              <a:pPr algn="ctr"/>
              <a:r>
                <a:rPr lang="en-GB" sz="2400" b="1" dirty="0">
                  <a:solidFill>
                    <a:srgbClr val="F99010"/>
                  </a:solidFill>
                  <a:cs typeface="Arial" panose="020B0604020202020204" pitchFamily="34" charset="0"/>
                </a:rPr>
                <a:t>COMPETITIVE ADVANTAGE</a:t>
              </a:r>
              <a:endParaRPr lang="hu-HU" sz="2400" b="1" dirty="0">
                <a:solidFill>
                  <a:srgbClr val="F99010"/>
                </a:solidFill>
                <a:cs typeface="Arial" panose="020B0604020202020204" pitchFamily="34" charset="0"/>
              </a:endParaRPr>
            </a:p>
            <a:p>
              <a:pPr algn="ctr"/>
              <a:endParaRPr lang="en-GB" sz="2400" b="1" dirty="0">
                <a:solidFill>
                  <a:srgbClr val="F99010"/>
                </a:solidFill>
                <a:cs typeface="Arial" panose="020B0604020202020204" pitchFamily="34" charset="0"/>
              </a:endParaRPr>
            </a:p>
            <a:p>
              <a:pPr algn="ctr"/>
              <a:r>
                <a:rPr lang="en-GB" sz="2400" b="1" dirty="0">
                  <a:solidFill>
                    <a:srgbClr val="F99010"/>
                  </a:solidFill>
                  <a:cs typeface="Arial" panose="020B0604020202020204" pitchFamily="34" charset="0"/>
                </a:rPr>
                <a:t>STRONG COOPERATION</a:t>
              </a:r>
              <a:endParaRPr lang="hu-HU" sz="2400" b="1" dirty="0">
                <a:solidFill>
                  <a:srgbClr val="F99010"/>
                </a:solidFill>
                <a:cs typeface="Arial" panose="020B0604020202020204" pitchFamily="34" charset="0"/>
              </a:endParaRPr>
            </a:p>
            <a:p>
              <a:pPr algn="ctr"/>
              <a:endParaRPr lang="en-GB" sz="2400" b="1" dirty="0">
                <a:solidFill>
                  <a:srgbClr val="F99010"/>
                </a:solidFill>
                <a:cs typeface="Arial" panose="020B0604020202020204" pitchFamily="34" charset="0"/>
              </a:endParaRPr>
            </a:p>
            <a:p>
              <a:pPr algn="ctr"/>
              <a:r>
                <a:rPr lang="en-GB" sz="2400" b="1" dirty="0">
                  <a:solidFill>
                    <a:srgbClr val="F99010"/>
                  </a:solidFill>
                  <a:cs typeface="Arial" panose="020B0604020202020204" pitchFamily="34" charset="0"/>
                </a:rPr>
                <a:t>RESOURCE OPTIMISATION</a:t>
              </a:r>
              <a:endParaRPr lang="hu-HU" sz="2400" b="1" dirty="0">
                <a:solidFill>
                  <a:srgbClr val="F99010"/>
                </a:solidFill>
                <a:cs typeface="Arial" panose="020B0604020202020204" pitchFamily="34" charset="0"/>
              </a:endParaRPr>
            </a:p>
            <a:p>
              <a:pPr algn="ctr"/>
              <a:endParaRPr lang="en-GB" sz="2400" b="1" dirty="0">
                <a:solidFill>
                  <a:srgbClr val="F99010"/>
                </a:solidFill>
                <a:cs typeface="Arial" panose="020B0604020202020204" pitchFamily="34" charset="0"/>
              </a:endParaRPr>
            </a:p>
            <a:p>
              <a:pPr algn="ctr"/>
              <a:r>
                <a:rPr lang="hu-HU" sz="2400" b="1" dirty="0">
                  <a:solidFill>
                    <a:srgbClr val="F99010"/>
                  </a:solidFill>
                  <a:cs typeface="Arial" panose="020B0604020202020204" pitchFamily="34" charset="0"/>
                </a:rPr>
                <a:t>RE</a:t>
              </a:r>
              <a:r>
                <a:rPr lang="en-GB" sz="2400" b="1" dirty="0">
                  <a:solidFill>
                    <a:srgbClr val="F99010"/>
                  </a:solidFill>
                  <a:cs typeface="Arial" panose="020B0604020202020204" pitchFamily="34" charset="0"/>
                </a:rPr>
                <a:t>SILIENCE</a:t>
              </a:r>
              <a:endParaRPr lang="hu-HU" sz="2400" b="1" dirty="0">
                <a:solidFill>
                  <a:srgbClr val="F99010"/>
                </a:solidFill>
                <a:cs typeface="Arial" panose="020B0604020202020204" pitchFamily="34" charset="0"/>
              </a:endParaRPr>
            </a:p>
            <a:p>
              <a:pPr algn="ctr"/>
              <a:endParaRPr lang="en-GB" sz="2400" dirty="0">
                <a:solidFill>
                  <a:srgbClr val="F99010"/>
                </a:solidFill>
                <a:cs typeface="Arial" panose="020B0604020202020204" pitchFamily="34" charset="0"/>
              </a:endParaRPr>
            </a:p>
          </p:txBody>
        </p:sp>
      </p:grpSp>
    </p:spTree>
    <p:extLst>
      <p:ext uri="{BB962C8B-B14F-4D97-AF65-F5344CB8AC3E}">
        <p14:creationId xmlns:p14="http://schemas.microsoft.com/office/powerpoint/2010/main" val="302872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 name="Shape">
            <a:extLst>
              <a:ext uri="{FF2B5EF4-FFF2-40B4-BE49-F238E27FC236}">
                <a16:creationId xmlns:a16="http://schemas.microsoft.com/office/drawing/2014/main" id="{CE6F1D0D-21C3-DDAA-2136-7B79E481AA53}"/>
              </a:ext>
            </a:extLst>
          </p:cNvPr>
          <p:cNvSpPr/>
          <p:nvPr/>
        </p:nvSpPr>
        <p:spPr>
          <a:xfrm>
            <a:off x="3683734" y="2094417"/>
            <a:ext cx="1171974" cy="4160126"/>
          </a:xfrm>
          <a:custGeom>
            <a:avLst/>
            <a:gdLst/>
            <a:ahLst/>
            <a:cxnLst>
              <a:cxn ang="0">
                <a:pos x="wd2" y="hd2"/>
              </a:cxn>
              <a:cxn ang="5400000">
                <a:pos x="wd2" y="hd2"/>
              </a:cxn>
              <a:cxn ang="10800000">
                <a:pos x="wd2" y="hd2"/>
              </a:cxn>
              <a:cxn ang="16200000">
                <a:pos x="wd2" y="hd2"/>
              </a:cxn>
            </a:cxnLst>
            <a:rect l="0" t="0" r="r" b="b"/>
            <a:pathLst>
              <a:path w="21567" h="21600" extrusionOk="0">
                <a:moveTo>
                  <a:pt x="20529" y="21600"/>
                </a:moveTo>
                <a:lnTo>
                  <a:pt x="21567" y="21194"/>
                </a:lnTo>
                <a:cubicBezTo>
                  <a:pt x="9612" y="18945"/>
                  <a:pt x="1742" y="15099"/>
                  <a:pt x="1742" y="10753"/>
                </a:cubicBezTo>
                <a:cubicBezTo>
                  <a:pt x="1742" y="6491"/>
                  <a:pt x="9310" y="2721"/>
                  <a:pt x="20864" y="454"/>
                </a:cubicBezTo>
                <a:lnTo>
                  <a:pt x="20094" y="0"/>
                </a:lnTo>
                <a:cubicBezTo>
                  <a:pt x="7971" y="2353"/>
                  <a:pt x="0" y="6293"/>
                  <a:pt x="0" y="10753"/>
                </a:cubicBezTo>
                <a:cubicBezTo>
                  <a:pt x="-33" y="15279"/>
                  <a:pt x="8138" y="19266"/>
                  <a:pt x="20529" y="21600"/>
                </a:cubicBezTo>
                <a:close/>
              </a:path>
            </a:pathLst>
          </a:custGeom>
          <a:solidFill>
            <a:sysClr val="window" lastClr="FFFFFF"/>
          </a:solidFill>
          <a:ln w="12700">
            <a:miter lim="400000"/>
          </a:ln>
          <a:effectLst>
            <a:outerShdw blurRad="50800" dist="38100" dir="2700000" algn="tl" rotWithShape="0">
              <a:prstClr val="black">
                <a:alpha val="20000"/>
              </a:prstClr>
            </a:outerShdw>
          </a:effec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1" name="Circle">
            <a:extLst>
              <a:ext uri="{FF2B5EF4-FFF2-40B4-BE49-F238E27FC236}">
                <a16:creationId xmlns:a16="http://schemas.microsoft.com/office/drawing/2014/main" id="{00D3328B-8DE1-C368-E910-C27CCFDD16FF}"/>
              </a:ext>
            </a:extLst>
          </p:cNvPr>
          <p:cNvSpPr/>
          <p:nvPr/>
        </p:nvSpPr>
        <p:spPr>
          <a:xfrm>
            <a:off x="3519950" y="4569382"/>
            <a:ext cx="666060" cy="666060"/>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2" name="Circle">
            <a:extLst>
              <a:ext uri="{FF2B5EF4-FFF2-40B4-BE49-F238E27FC236}">
                <a16:creationId xmlns:a16="http://schemas.microsoft.com/office/drawing/2014/main" id="{E8D941A6-AFCA-B0D6-3FFB-CCA678EC510C}"/>
              </a:ext>
            </a:extLst>
          </p:cNvPr>
          <p:cNvSpPr/>
          <p:nvPr/>
        </p:nvSpPr>
        <p:spPr>
          <a:xfrm>
            <a:off x="3519950" y="3095322"/>
            <a:ext cx="666060" cy="666060"/>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3" name="Circle">
            <a:extLst>
              <a:ext uri="{FF2B5EF4-FFF2-40B4-BE49-F238E27FC236}">
                <a16:creationId xmlns:a16="http://schemas.microsoft.com/office/drawing/2014/main" id="{99230062-9C79-1445-6E85-7C0768A1A1A1}"/>
              </a:ext>
            </a:extLst>
          </p:cNvPr>
          <p:cNvSpPr/>
          <p:nvPr/>
        </p:nvSpPr>
        <p:spPr>
          <a:xfrm>
            <a:off x="4484458" y="1821443"/>
            <a:ext cx="666060" cy="666057"/>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144" name="Circle">
            <a:extLst>
              <a:ext uri="{FF2B5EF4-FFF2-40B4-BE49-F238E27FC236}">
                <a16:creationId xmlns:a16="http://schemas.microsoft.com/office/drawing/2014/main" id="{C61FB93B-B635-0345-C7BB-8B386F0F93A9}"/>
              </a:ext>
            </a:extLst>
          </p:cNvPr>
          <p:cNvSpPr/>
          <p:nvPr/>
        </p:nvSpPr>
        <p:spPr>
          <a:xfrm>
            <a:off x="4484458" y="5879657"/>
            <a:ext cx="666060" cy="666060"/>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5" name="Shape">
            <a:extLst>
              <a:ext uri="{FF2B5EF4-FFF2-40B4-BE49-F238E27FC236}">
                <a16:creationId xmlns:a16="http://schemas.microsoft.com/office/drawing/2014/main" id="{28E38480-F029-608B-DCB9-21635ED2A8D7}"/>
              </a:ext>
            </a:extLst>
          </p:cNvPr>
          <p:cNvSpPr/>
          <p:nvPr/>
        </p:nvSpPr>
        <p:spPr>
          <a:xfrm>
            <a:off x="7032216" y="2094417"/>
            <a:ext cx="1171974" cy="4160126"/>
          </a:xfrm>
          <a:custGeom>
            <a:avLst/>
            <a:gdLst/>
            <a:ahLst/>
            <a:cxnLst>
              <a:cxn ang="0">
                <a:pos x="wd2" y="hd2"/>
              </a:cxn>
              <a:cxn ang="5400000">
                <a:pos x="wd2" y="hd2"/>
              </a:cxn>
              <a:cxn ang="10800000">
                <a:pos x="wd2" y="hd2"/>
              </a:cxn>
              <a:cxn ang="16200000">
                <a:pos x="wd2" y="hd2"/>
              </a:cxn>
            </a:cxnLst>
            <a:rect l="0" t="0" r="r" b="b"/>
            <a:pathLst>
              <a:path w="21567" h="21600" extrusionOk="0">
                <a:moveTo>
                  <a:pt x="1038" y="21600"/>
                </a:moveTo>
                <a:lnTo>
                  <a:pt x="0" y="21194"/>
                </a:lnTo>
                <a:cubicBezTo>
                  <a:pt x="11955" y="18945"/>
                  <a:pt x="19825" y="15099"/>
                  <a:pt x="19825" y="10753"/>
                </a:cubicBezTo>
                <a:cubicBezTo>
                  <a:pt x="19825" y="6491"/>
                  <a:pt x="12257" y="2721"/>
                  <a:pt x="703" y="454"/>
                </a:cubicBezTo>
                <a:lnTo>
                  <a:pt x="1473" y="0"/>
                </a:lnTo>
                <a:cubicBezTo>
                  <a:pt x="13596" y="2353"/>
                  <a:pt x="21567" y="6293"/>
                  <a:pt x="21567" y="10753"/>
                </a:cubicBezTo>
                <a:cubicBezTo>
                  <a:pt x="21600" y="15279"/>
                  <a:pt x="13429" y="19266"/>
                  <a:pt x="1038" y="21600"/>
                </a:cubicBezTo>
                <a:close/>
              </a:path>
            </a:pathLst>
          </a:custGeom>
          <a:solidFill>
            <a:sysClr val="window" lastClr="FFFFFF"/>
          </a:solidFill>
          <a:ln w="12700">
            <a:miter lim="400000"/>
          </a:ln>
          <a:effectLst>
            <a:outerShdw blurRad="50800" dist="38100" dir="2700000" algn="tl" rotWithShape="0">
              <a:prstClr val="black">
                <a:alpha val="20000"/>
              </a:prstClr>
            </a:outerShdw>
          </a:effectLst>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6" name="Circle">
            <a:extLst>
              <a:ext uri="{FF2B5EF4-FFF2-40B4-BE49-F238E27FC236}">
                <a16:creationId xmlns:a16="http://schemas.microsoft.com/office/drawing/2014/main" id="{34968F06-8BC6-10DD-72BF-5BF5CA02B7D9}"/>
              </a:ext>
            </a:extLst>
          </p:cNvPr>
          <p:cNvSpPr/>
          <p:nvPr/>
        </p:nvSpPr>
        <p:spPr>
          <a:xfrm>
            <a:off x="7705552" y="4569382"/>
            <a:ext cx="666060" cy="666060"/>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7" name="Circle">
            <a:extLst>
              <a:ext uri="{FF2B5EF4-FFF2-40B4-BE49-F238E27FC236}">
                <a16:creationId xmlns:a16="http://schemas.microsoft.com/office/drawing/2014/main" id="{0AFB994A-2F7A-5F2E-CA3B-72FD1153B6B8}"/>
              </a:ext>
            </a:extLst>
          </p:cNvPr>
          <p:cNvSpPr/>
          <p:nvPr/>
        </p:nvSpPr>
        <p:spPr>
          <a:xfrm>
            <a:off x="7705552" y="3095322"/>
            <a:ext cx="666060" cy="666060"/>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48" name="Circle">
            <a:extLst>
              <a:ext uri="{FF2B5EF4-FFF2-40B4-BE49-F238E27FC236}">
                <a16:creationId xmlns:a16="http://schemas.microsoft.com/office/drawing/2014/main" id="{A5D9B93C-C485-FD15-7595-7CF4D7B63377}"/>
              </a:ext>
            </a:extLst>
          </p:cNvPr>
          <p:cNvSpPr/>
          <p:nvPr/>
        </p:nvSpPr>
        <p:spPr>
          <a:xfrm>
            <a:off x="6741044" y="1821443"/>
            <a:ext cx="666060" cy="666057"/>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149" name="Circle">
            <a:extLst>
              <a:ext uri="{FF2B5EF4-FFF2-40B4-BE49-F238E27FC236}">
                <a16:creationId xmlns:a16="http://schemas.microsoft.com/office/drawing/2014/main" id="{E2C90F60-C371-70AA-A4D4-C6FDAAC078EA}"/>
              </a:ext>
            </a:extLst>
          </p:cNvPr>
          <p:cNvSpPr/>
          <p:nvPr/>
        </p:nvSpPr>
        <p:spPr>
          <a:xfrm>
            <a:off x="6741044" y="5879657"/>
            <a:ext cx="666060" cy="666060"/>
          </a:xfrm>
          <a:prstGeom prst="ellipse">
            <a:avLst/>
          </a:prstGeom>
          <a:solidFill>
            <a:srgbClr val="F29400"/>
          </a:solidFill>
          <a:ln w="12700">
            <a:miter lim="400000"/>
          </a:ln>
        </p:spPr>
        <p:txBody>
          <a:bodyPr lIns="38100" tIns="38100" rIns="38100" bIns="38100" anchor="ct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152" name="TextBox 2151">
            <a:extLst>
              <a:ext uri="{FF2B5EF4-FFF2-40B4-BE49-F238E27FC236}">
                <a16:creationId xmlns:a16="http://schemas.microsoft.com/office/drawing/2014/main" id="{E8FBEC76-5A3D-D447-3E25-D97DA417624A}"/>
              </a:ext>
            </a:extLst>
          </p:cNvPr>
          <p:cNvSpPr txBox="1"/>
          <p:nvPr/>
        </p:nvSpPr>
        <p:spPr>
          <a:xfrm>
            <a:off x="7833754" y="1803243"/>
            <a:ext cx="4453808" cy="830997"/>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prstClr val="black"/>
                </a:solidFill>
                <a:effectLst/>
                <a:uLnTx/>
                <a:uFillTx/>
                <a:ea typeface="Calibri" panose="020F0502020204030204" pitchFamily="34" charset="0"/>
                <a:cs typeface="+mn-cs"/>
              </a:rPr>
              <a:t>Program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prstClr val="black"/>
                </a:solidFill>
                <a:effectLst/>
                <a:uLnTx/>
                <a:uFillTx/>
                <a:ea typeface="Calibri" panose="020F0502020204030204" pitchFamily="34" charset="0"/>
                <a:cs typeface="+mn-cs"/>
              </a:rPr>
              <a:t>Risk</a:t>
            </a:r>
            <a:r>
              <a:rPr kumimoji="0" lang="hu-HU" sz="1600" b="0" i="0" u="none" strike="noStrike" kern="1200" cap="none" spc="0" normalizeH="0" baseline="0" noProof="0" dirty="0">
                <a:ln>
                  <a:noFill/>
                </a:ln>
                <a:solidFill>
                  <a:prstClr val="black"/>
                </a:solidFill>
                <a:effectLst/>
                <a:uLnTx/>
                <a:uFillTx/>
                <a:ea typeface="Calibri" panose="020F0502020204030204" pitchFamily="34" charset="0"/>
                <a:cs typeface="+mn-cs"/>
              </a:rPr>
              <a:t> </a:t>
            </a:r>
            <a:r>
              <a:rPr kumimoji="0" lang="hu-HU" sz="1600" b="0" i="0" u="none" strike="noStrike" kern="1200" cap="none" spc="0" normalizeH="0" baseline="0" noProof="0" dirty="0" err="1">
                <a:ln>
                  <a:noFill/>
                </a:ln>
                <a:solidFill>
                  <a:prstClr val="black"/>
                </a:solidFill>
                <a:effectLst/>
                <a:uLnTx/>
                <a:uFillTx/>
                <a:ea typeface="Calibri" panose="020F0502020204030204" pitchFamily="34" charset="0"/>
                <a:cs typeface="+mn-cs"/>
              </a:rPr>
              <a:t>analysis</a:t>
            </a:r>
            <a:endParaRPr kumimoji="0" lang="hu-HU" sz="1600" b="0" i="0" u="none" strike="noStrike" kern="1200" cap="none" spc="0" normalizeH="0" baseline="0" noProof="0" dirty="0">
              <a:ln>
                <a:noFill/>
              </a:ln>
              <a:solidFill>
                <a:prstClr val="black"/>
              </a:solidFill>
              <a:effectLst/>
              <a:uLnTx/>
              <a:uFillTx/>
              <a:ea typeface="Calibri" panose="020F0502020204030204" pitchFamily="34"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prstClr val="black"/>
                </a:solidFill>
                <a:effectLst/>
                <a:uLnTx/>
                <a:uFillTx/>
                <a:ea typeface="Calibri" panose="020F0502020204030204" pitchFamily="34" charset="0"/>
                <a:cs typeface="+mn-cs"/>
              </a:rPr>
              <a:t>Planning</a:t>
            </a:r>
            <a:endParaRPr kumimoji="0" lang="en-GB" sz="1600" b="0" i="0" u="none" strike="noStrike" kern="1200" cap="none" spc="0" normalizeH="0" baseline="0" noProof="0" dirty="0">
              <a:ln>
                <a:noFill/>
              </a:ln>
              <a:solidFill>
                <a:prstClr val="black"/>
              </a:solidFill>
              <a:effectLst/>
              <a:uLnTx/>
              <a:uFillTx/>
              <a:latin typeface="Myriad Pro"/>
              <a:ea typeface="Calibri" panose="020F0502020204030204" pitchFamily="34" charset="0"/>
              <a:cs typeface="+mn-cs"/>
            </a:endParaRPr>
          </a:p>
        </p:txBody>
      </p:sp>
      <p:sp>
        <p:nvSpPr>
          <p:cNvPr id="2155" name="TextBox 2154">
            <a:extLst>
              <a:ext uri="{FF2B5EF4-FFF2-40B4-BE49-F238E27FC236}">
                <a16:creationId xmlns:a16="http://schemas.microsoft.com/office/drawing/2014/main" id="{18054CE3-CE92-A8BB-67C2-0B2993435A5D}"/>
              </a:ext>
            </a:extLst>
          </p:cNvPr>
          <p:cNvSpPr txBox="1"/>
          <p:nvPr/>
        </p:nvSpPr>
        <p:spPr>
          <a:xfrm>
            <a:off x="839349" y="5928071"/>
            <a:ext cx="3901467" cy="584775"/>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System and service procurement </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Supply chain risk management</a:t>
            </a:r>
            <a:endParaRPr kumimoji="0" lang="hu-HU" sz="1600" b="0" i="0" u="none" strike="noStrike" kern="1200" cap="none" spc="0" normalizeH="0" baseline="0" noProof="0" dirty="0">
              <a:ln>
                <a:noFill/>
              </a:ln>
              <a:solidFill>
                <a:prstClr val="black"/>
              </a:solidFill>
              <a:effectLst/>
              <a:uLnTx/>
              <a:uFillTx/>
              <a:ea typeface="Calibri" panose="020F0502020204030204" pitchFamily="34" charset="0"/>
              <a:cs typeface="+mn-cs"/>
            </a:endParaRPr>
          </a:p>
        </p:txBody>
      </p:sp>
      <p:sp>
        <p:nvSpPr>
          <p:cNvPr id="2158" name="TextBox 2157">
            <a:extLst>
              <a:ext uri="{FF2B5EF4-FFF2-40B4-BE49-F238E27FC236}">
                <a16:creationId xmlns:a16="http://schemas.microsoft.com/office/drawing/2014/main" id="{918F5731-2666-CE38-148D-9A88D16F3A33}"/>
              </a:ext>
            </a:extLst>
          </p:cNvPr>
          <p:cNvSpPr txBox="1"/>
          <p:nvPr/>
        </p:nvSpPr>
        <p:spPr>
          <a:xfrm>
            <a:off x="8521601" y="4569382"/>
            <a:ext cx="3765961" cy="584775"/>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Awareness</a:t>
            </a:r>
            <a:r>
              <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 and </a:t>
            </a:r>
            <a:r>
              <a:rPr kumimoji="0" lang="hu-HU" sz="16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training</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Personal</a:t>
            </a:r>
            <a:r>
              <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kumimoji="0" lang="hu-HU" sz="16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safety</a:t>
            </a:r>
            <a:endParaRPr kumimoji="0" lang="en-GB" sz="1600" b="0" i="0" u="none" strike="noStrike" kern="1200" cap="none" spc="0" normalizeH="0" baseline="0" noProof="0" dirty="0">
              <a:ln>
                <a:noFill/>
              </a:ln>
              <a:solidFill>
                <a:prstClr val="black"/>
              </a:solidFill>
              <a:effectLst/>
              <a:uLnTx/>
              <a:uFillTx/>
              <a:latin typeface="Myriad Pro"/>
              <a:ea typeface="Calibri" panose="020F0502020204030204" pitchFamily="34" charset="0"/>
              <a:cs typeface="+mn-cs"/>
            </a:endParaRPr>
          </a:p>
        </p:txBody>
      </p:sp>
      <p:sp>
        <p:nvSpPr>
          <p:cNvPr id="2161" name="TextBox 2160">
            <a:extLst>
              <a:ext uri="{FF2B5EF4-FFF2-40B4-BE49-F238E27FC236}">
                <a16:creationId xmlns:a16="http://schemas.microsoft.com/office/drawing/2014/main" id="{2284E57D-F464-0781-E545-CD455C8E0804}"/>
              </a:ext>
            </a:extLst>
          </p:cNvPr>
          <p:cNvSpPr txBox="1"/>
          <p:nvPr/>
        </p:nvSpPr>
        <p:spPr>
          <a:xfrm>
            <a:off x="7674508" y="5907781"/>
            <a:ext cx="3733616" cy="584775"/>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Identity and access management</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Identification and authentication</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p:txBody>
      </p:sp>
      <p:grpSp>
        <p:nvGrpSpPr>
          <p:cNvPr id="2162" name="Group 2161">
            <a:extLst>
              <a:ext uri="{FF2B5EF4-FFF2-40B4-BE49-F238E27FC236}">
                <a16:creationId xmlns:a16="http://schemas.microsoft.com/office/drawing/2014/main" id="{AD737226-538C-817D-BC8A-63E8DD4653B6}"/>
              </a:ext>
            </a:extLst>
          </p:cNvPr>
          <p:cNvGrpSpPr/>
          <p:nvPr/>
        </p:nvGrpSpPr>
        <p:grpSpPr>
          <a:xfrm>
            <a:off x="-462250" y="3206196"/>
            <a:ext cx="4675725" cy="755170"/>
            <a:chOff x="8921977" y="1589836"/>
            <a:chExt cx="3014293" cy="755170"/>
          </a:xfrm>
        </p:grpSpPr>
        <p:sp>
          <p:nvSpPr>
            <p:cNvPr id="2163" name="TextBox 2162">
              <a:extLst>
                <a:ext uri="{FF2B5EF4-FFF2-40B4-BE49-F238E27FC236}">
                  <a16:creationId xmlns:a16="http://schemas.microsoft.com/office/drawing/2014/main" id="{9F6FC301-BD60-5391-B0FB-989AB099C8F5}"/>
                </a:ext>
              </a:extLst>
            </p:cNvPr>
            <p:cNvSpPr txBox="1"/>
            <p:nvPr/>
          </p:nvSpPr>
          <p:spPr>
            <a:xfrm>
              <a:off x="8921977" y="1589836"/>
              <a:ext cx="2926080" cy="338554"/>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1">
                <a:ln>
                  <a:noFill/>
                </a:ln>
                <a:solidFill>
                  <a:srgbClr val="F7931F">
                    <a:lumMod val="75000"/>
                  </a:srgbClr>
                </a:solidFill>
                <a:effectLst/>
                <a:uLnTx/>
                <a:uFillTx/>
                <a:latin typeface="Myriad Pro"/>
                <a:ea typeface="+mn-ea"/>
                <a:cs typeface="+mn-cs"/>
              </a:endParaRPr>
            </a:p>
          </p:txBody>
        </p:sp>
        <p:sp>
          <p:nvSpPr>
            <p:cNvPr id="2164" name="TextBox 2163">
              <a:extLst>
                <a:ext uri="{FF2B5EF4-FFF2-40B4-BE49-F238E27FC236}">
                  <a16:creationId xmlns:a16="http://schemas.microsoft.com/office/drawing/2014/main" id="{D5252BC4-D417-8BC3-FF37-A9C10E771B62}"/>
                </a:ext>
              </a:extLst>
            </p:cNvPr>
            <p:cNvSpPr txBox="1"/>
            <p:nvPr/>
          </p:nvSpPr>
          <p:spPr>
            <a:xfrm>
              <a:off x="9718178" y="1760231"/>
              <a:ext cx="2218092" cy="584775"/>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Evaluation</a:t>
              </a:r>
              <a:r>
                <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 </a:t>
              </a:r>
              <a:r>
                <a:rPr kumimoji="0" lang="hu-HU" sz="1600" b="0" i="0" u="none" strike="noStrike" kern="1200" cap="none" spc="0" normalizeH="0" baseline="0" noProof="0" dirty="0" err="1">
                  <a:ln>
                    <a:noFill/>
                  </a:ln>
                  <a:solidFill>
                    <a:prstClr val="black"/>
                  </a:solidFill>
                  <a:effectLst/>
                  <a:uLnTx/>
                  <a:uFillTx/>
                  <a:ea typeface="Times New Roman" panose="02020603050405020304" pitchFamily="18" charset="0"/>
                  <a:cs typeface="+mn-cs"/>
                </a:rPr>
                <a:t>authorization</a:t>
              </a:r>
              <a:r>
                <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 and monitoring</a:t>
              </a:r>
              <a:endParaRPr kumimoji="0" lang="en-GB" sz="1600" b="0" i="0" u="none" strike="noStrike" kern="1200" cap="none" spc="0" normalizeH="0" baseline="0" noProof="0" dirty="0">
                <a:ln>
                  <a:noFill/>
                </a:ln>
                <a:solidFill>
                  <a:prstClr val="black"/>
                </a:solidFill>
                <a:effectLst/>
                <a:uLnTx/>
                <a:uFillTx/>
                <a:latin typeface="Myriad Pro"/>
                <a:ea typeface="Calibri" panose="020F0502020204030204" pitchFamily="34" charset="0"/>
                <a:cs typeface="+mn-cs"/>
              </a:endParaRPr>
            </a:p>
          </p:txBody>
        </p:sp>
      </p:grpSp>
      <p:sp>
        <p:nvSpPr>
          <p:cNvPr id="2167" name="TextBox 2166">
            <a:extLst>
              <a:ext uri="{FF2B5EF4-FFF2-40B4-BE49-F238E27FC236}">
                <a16:creationId xmlns:a16="http://schemas.microsoft.com/office/drawing/2014/main" id="{F799314C-FC69-7FEE-9A95-23E55E165DE5}"/>
              </a:ext>
            </a:extLst>
          </p:cNvPr>
          <p:cNvSpPr txBox="1"/>
          <p:nvPr/>
        </p:nvSpPr>
        <p:spPr>
          <a:xfrm>
            <a:off x="8517244" y="3176607"/>
            <a:ext cx="4730508" cy="584775"/>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Log</a:t>
            </a:r>
            <a:r>
              <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management</a:t>
            </a: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 and Accountability</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Security incident management</a:t>
            </a:r>
            <a:endParaRPr kumimoji="0" lang="en-GB" sz="1600" b="0" i="0" u="none" strike="noStrike" kern="1200" cap="none" spc="0" normalizeH="0" baseline="0" noProof="0" dirty="0">
              <a:ln>
                <a:noFill/>
              </a:ln>
              <a:solidFill>
                <a:prstClr val="black"/>
              </a:solidFill>
              <a:effectLst/>
              <a:uLnTx/>
              <a:uFillTx/>
              <a:latin typeface="Myriad Pro"/>
              <a:ea typeface="Calibri" panose="020F0502020204030204" pitchFamily="34" charset="0"/>
              <a:cs typeface="+mn-cs"/>
            </a:endParaRPr>
          </a:p>
        </p:txBody>
      </p:sp>
      <p:sp>
        <p:nvSpPr>
          <p:cNvPr id="2170" name="TextBox 2169">
            <a:extLst>
              <a:ext uri="{FF2B5EF4-FFF2-40B4-BE49-F238E27FC236}">
                <a16:creationId xmlns:a16="http://schemas.microsoft.com/office/drawing/2014/main" id="{515198C0-95F7-80C9-F4E7-C62A23DECC85}"/>
              </a:ext>
            </a:extLst>
          </p:cNvPr>
          <p:cNvSpPr txBox="1"/>
          <p:nvPr/>
        </p:nvSpPr>
        <p:spPr>
          <a:xfrm>
            <a:off x="772805" y="4680702"/>
            <a:ext cx="3512936" cy="830997"/>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Contingency planning</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Physical and environmental protection</a:t>
            </a:r>
            <a:endParaRPr kumimoji="0" lang="en-GB" sz="1600" b="0" i="0" u="none" strike="noStrike" kern="1200" cap="none" spc="0" normalizeH="0" baseline="0" noProof="0" dirty="0">
              <a:ln>
                <a:noFill/>
              </a:ln>
              <a:solidFill>
                <a:prstClr val="black"/>
              </a:solidFill>
              <a:effectLst/>
              <a:uLnTx/>
              <a:uFillTx/>
              <a:latin typeface="Myriad Pro"/>
              <a:ea typeface="Calibri" panose="020F0502020204030204" pitchFamily="34" charset="0"/>
              <a:cs typeface="+mn-cs"/>
            </a:endParaRPr>
          </a:p>
        </p:txBody>
      </p:sp>
      <p:grpSp>
        <p:nvGrpSpPr>
          <p:cNvPr id="2171" name="Group 2170">
            <a:extLst>
              <a:ext uri="{FF2B5EF4-FFF2-40B4-BE49-F238E27FC236}">
                <a16:creationId xmlns:a16="http://schemas.microsoft.com/office/drawing/2014/main" id="{08405AFD-30DD-6E6A-99FA-09C5016E9FCA}"/>
              </a:ext>
            </a:extLst>
          </p:cNvPr>
          <p:cNvGrpSpPr/>
          <p:nvPr/>
        </p:nvGrpSpPr>
        <p:grpSpPr>
          <a:xfrm>
            <a:off x="307687" y="1742122"/>
            <a:ext cx="4659948" cy="1323439"/>
            <a:chOff x="8921977" y="919912"/>
            <a:chExt cx="3881478" cy="1323439"/>
          </a:xfrm>
        </p:grpSpPr>
        <p:sp>
          <p:nvSpPr>
            <p:cNvPr id="2172" name="TextBox 2171">
              <a:extLst>
                <a:ext uri="{FF2B5EF4-FFF2-40B4-BE49-F238E27FC236}">
                  <a16:creationId xmlns:a16="http://schemas.microsoft.com/office/drawing/2014/main" id="{D27260F6-E73D-35D0-73BC-BC709F67B006}"/>
                </a:ext>
              </a:extLst>
            </p:cNvPr>
            <p:cNvSpPr txBox="1"/>
            <p:nvPr/>
          </p:nvSpPr>
          <p:spPr>
            <a:xfrm>
              <a:off x="8921977" y="1589836"/>
              <a:ext cx="2926080" cy="338554"/>
            </a:xfrm>
            <a:prstGeom prst="rect">
              <a:avLst/>
            </a:prstGeom>
            <a:noFill/>
          </p:spPr>
          <p:txBody>
            <a:bodyPr wrap="square" lIns="0" rIns="0"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1">
                <a:ln>
                  <a:noFill/>
                </a:ln>
                <a:solidFill>
                  <a:srgbClr val="F7931F">
                    <a:lumMod val="75000"/>
                  </a:srgbClr>
                </a:solidFill>
                <a:effectLst/>
                <a:uLnTx/>
                <a:uFillTx/>
                <a:latin typeface="Myriad Pro"/>
                <a:ea typeface="+mn-ea"/>
                <a:cs typeface="+mn-cs"/>
              </a:endParaRPr>
            </a:p>
          </p:txBody>
        </p:sp>
        <p:sp>
          <p:nvSpPr>
            <p:cNvPr id="2173" name="TextBox 2172">
              <a:extLst>
                <a:ext uri="{FF2B5EF4-FFF2-40B4-BE49-F238E27FC236}">
                  <a16:creationId xmlns:a16="http://schemas.microsoft.com/office/drawing/2014/main" id="{445CE067-8505-5ACD-AB2B-8AB9635DB0C6}"/>
                </a:ext>
              </a:extLst>
            </p:cNvPr>
            <p:cNvSpPr txBox="1"/>
            <p:nvPr/>
          </p:nvSpPr>
          <p:spPr>
            <a:xfrm>
              <a:off x="9279946" y="919912"/>
              <a:ext cx="3523509" cy="1323439"/>
            </a:xfrm>
            <a:prstGeom prst="rect">
              <a:avLst/>
            </a:prstGeom>
            <a:noFill/>
          </p:spPr>
          <p:txBody>
            <a:bodyPr wrap="square" lIns="0" rIns="0" rtlCol="0" anchor="t">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System and information integrity</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System and communication protection</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Protection of data carriers</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Configuration management</a:t>
              </a:r>
              <a:endParaRPr kumimoji="0" lang="hu-HU" sz="1600" b="0" i="0" u="none" strike="noStrike" kern="1200" cap="none" spc="0" normalizeH="0" baseline="0" noProof="0" dirty="0">
                <a:ln>
                  <a:noFill/>
                </a:ln>
                <a:solidFill>
                  <a:prstClr val="black"/>
                </a:solidFill>
                <a:effectLst/>
                <a:uLnTx/>
                <a:uFillTx/>
                <a:ea typeface="Times New Roman" panose="02020603050405020304" pitchFamily="18" charset="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ea typeface="Times New Roman" panose="02020603050405020304" pitchFamily="18" charset="0"/>
                  <a:cs typeface="+mn-cs"/>
                </a:rPr>
                <a:t>Maintenance</a:t>
              </a:r>
              <a:endParaRPr kumimoji="0" lang="en-GB" sz="1600" b="0" i="0" u="none" strike="noStrike" kern="1200" cap="none" spc="0" normalizeH="0" baseline="0" noProof="0" dirty="0">
                <a:ln>
                  <a:noFill/>
                </a:ln>
                <a:solidFill>
                  <a:prstClr val="black"/>
                </a:solidFill>
                <a:effectLst/>
                <a:uLnTx/>
                <a:uFillTx/>
                <a:latin typeface="Myriad Pro"/>
                <a:ea typeface="Calibri" panose="020F0502020204030204" pitchFamily="34" charset="0"/>
                <a:cs typeface="+mn-cs"/>
              </a:endParaRPr>
            </a:p>
          </p:txBody>
        </p:sp>
      </p:grpSp>
      <p:sp>
        <p:nvSpPr>
          <p:cNvPr id="2" name="Titel 1">
            <a:extLst>
              <a:ext uri="{FF2B5EF4-FFF2-40B4-BE49-F238E27FC236}">
                <a16:creationId xmlns:a16="http://schemas.microsoft.com/office/drawing/2014/main" id="{174A8564-D463-DDD1-0896-873F65B80D4F}"/>
              </a:ext>
            </a:extLst>
          </p:cNvPr>
          <p:cNvSpPr>
            <a:spLocks noGrp="1"/>
          </p:cNvSpPr>
          <p:nvPr>
            <p:ph type="title"/>
          </p:nvPr>
        </p:nvSpPr>
        <p:spPr>
          <a:xfrm>
            <a:off x="327238" y="795237"/>
            <a:ext cx="10972800" cy="601003"/>
          </a:xfrm>
        </p:spPr>
        <p:txBody>
          <a:bodyPr vert="horz" lIns="91440" tIns="45720" rIns="91440" bIns="45720" rtlCol="0" anchor="ctr">
            <a:noAutofit/>
          </a:bodyPr>
          <a:lstStyle/>
          <a:p>
            <a:r>
              <a:rPr lang="hu-HU" sz="2800" dirty="0">
                <a:solidFill>
                  <a:srgbClr val="222953"/>
                </a:solidFill>
              </a:rPr>
              <a:t>NIS2 </a:t>
            </a:r>
            <a:r>
              <a:rPr lang="hu-HU" sz="2800" dirty="0" err="1">
                <a:solidFill>
                  <a:srgbClr val="222953"/>
                </a:solidFill>
              </a:rPr>
              <a:t>requirement</a:t>
            </a:r>
            <a:r>
              <a:rPr lang="hu-HU" sz="2800" dirty="0">
                <a:solidFill>
                  <a:srgbClr val="222953"/>
                </a:solidFill>
              </a:rPr>
              <a:t> </a:t>
            </a:r>
            <a:r>
              <a:rPr lang="hu-HU" sz="2800" dirty="0" err="1">
                <a:solidFill>
                  <a:srgbClr val="222953"/>
                </a:solidFill>
              </a:rPr>
              <a:t>guide</a:t>
            </a:r>
            <a:r>
              <a:rPr lang="hu-HU" sz="2800" dirty="0">
                <a:solidFill>
                  <a:srgbClr val="222953"/>
                </a:solidFill>
              </a:rPr>
              <a:t> </a:t>
            </a:r>
            <a:r>
              <a:rPr lang="hu-HU" sz="2800" dirty="0" err="1">
                <a:solidFill>
                  <a:srgbClr val="222953"/>
                </a:solidFill>
              </a:rPr>
              <a:t>summary</a:t>
            </a:r>
            <a:endParaRPr lang="de-DE" sz="2800" dirty="0">
              <a:solidFill>
                <a:srgbClr val="222953"/>
              </a:solidFill>
            </a:endParaRPr>
          </a:p>
        </p:txBody>
      </p:sp>
      <p:pic>
        <p:nvPicPr>
          <p:cNvPr id="3" name="Picture 4">
            <a:extLst>
              <a:ext uri="{FF2B5EF4-FFF2-40B4-BE49-F238E27FC236}">
                <a16:creationId xmlns:a16="http://schemas.microsoft.com/office/drawing/2014/main" id="{DFC5E8BB-5A2D-1934-C308-2EC0FA93DC8D}"/>
              </a:ext>
            </a:extLst>
          </p:cNvPr>
          <p:cNvPicPr>
            <a:picLocks noChangeAspect="1" noChangeArrowheads="1"/>
          </p:cNvPicPr>
          <p:nvPr/>
        </p:nvPicPr>
        <p:blipFill>
          <a:blip r:embed="rId3">
            <a:biLevel thresh="50000"/>
            <a:extLst>
              <a:ext uri="{28A0092B-C50C-407E-A947-70E740481C1C}">
                <a14:useLocalDpi xmlns:a14="http://schemas.microsoft.com/office/drawing/2010/main" val="0"/>
              </a:ext>
            </a:extLst>
          </a:blip>
          <a:srcRect/>
          <a:stretch>
            <a:fillRect/>
          </a:stretch>
        </p:blipFill>
        <p:spPr bwMode="auto">
          <a:xfrm>
            <a:off x="4472435" y="1807182"/>
            <a:ext cx="725007" cy="725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ack background with a black square&#10;&#10;Description automatically generated with medium confidence">
            <a:extLst>
              <a:ext uri="{FF2B5EF4-FFF2-40B4-BE49-F238E27FC236}">
                <a16:creationId xmlns:a16="http://schemas.microsoft.com/office/drawing/2014/main" id="{367A5E63-006B-E70A-7B48-87D6D937B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523" y="3228323"/>
            <a:ext cx="390069" cy="397839"/>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ECC7C29F-3C26-3D54-A75A-D336DEC73E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9493" y="4693431"/>
            <a:ext cx="500937" cy="407011"/>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70642D9-F0A1-1F49-A435-A46872B7D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2608" y="1908938"/>
            <a:ext cx="452998" cy="513130"/>
          </a:xfrm>
          <a:prstGeom prst="rect">
            <a:avLst/>
          </a:prstGeom>
        </p:spPr>
      </p:pic>
      <p:pic>
        <p:nvPicPr>
          <p:cNvPr id="15" name="Picture 14" descr="A red and grey speedometer with a red triangle&#10;&#10;Description automatically generated">
            <a:extLst>
              <a:ext uri="{FF2B5EF4-FFF2-40B4-BE49-F238E27FC236}">
                <a16:creationId xmlns:a16="http://schemas.microsoft.com/office/drawing/2014/main" id="{7A650B77-6C8C-0363-C722-BD4BF7B0A557}"/>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640749" y="4680702"/>
            <a:ext cx="432377" cy="440990"/>
          </a:xfrm>
          <a:prstGeom prst="rect">
            <a:avLst/>
          </a:prstGeom>
        </p:spPr>
      </p:pic>
      <p:pic>
        <p:nvPicPr>
          <p:cNvPr id="17" name="Picture 16" descr="A person with a key&#10;&#10;Description automatically generated">
            <a:extLst>
              <a:ext uri="{FF2B5EF4-FFF2-40B4-BE49-F238E27FC236}">
                <a16:creationId xmlns:a16="http://schemas.microsoft.com/office/drawing/2014/main" id="{DA80179A-5FD0-4F69-DB8F-05467D0066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7135" y="6011855"/>
            <a:ext cx="527673" cy="438184"/>
          </a:xfrm>
          <a:prstGeom prst="rect">
            <a:avLst/>
          </a:prstGeom>
        </p:spPr>
      </p:pic>
      <p:pic>
        <p:nvPicPr>
          <p:cNvPr id="1026" name="Picture 2" descr="NIS2 Directive | Prepare Your Organization Now">
            <a:extLst>
              <a:ext uri="{FF2B5EF4-FFF2-40B4-BE49-F238E27FC236}">
                <a16:creationId xmlns:a16="http://schemas.microsoft.com/office/drawing/2014/main" id="{BDA3C55D-1F33-33F3-D61E-6CC98D06172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5065" t="13863" b="9471"/>
          <a:stretch/>
        </p:blipFill>
        <p:spPr bwMode="auto">
          <a:xfrm>
            <a:off x="4530886" y="2473799"/>
            <a:ext cx="3120963" cy="31286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ack background with a black square&#10;&#10;Description automatically generated with medium confidence">
            <a:extLst>
              <a:ext uri="{FF2B5EF4-FFF2-40B4-BE49-F238E27FC236}">
                <a16:creationId xmlns:a16="http://schemas.microsoft.com/office/drawing/2014/main" id="{3B342158-AB00-F620-6069-087993E16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1184" y="3188347"/>
            <a:ext cx="393967" cy="477790"/>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B607D9B6-E3E8-48CD-3DA2-C8ABFE1A2D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96416" y="6027453"/>
            <a:ext cx="468068" cy="365678"/>
          </a:xfrm>
          <a:prstGeom prst="rect">
            <a:avLst/>
          </a:prstGeom>
        </p:spPr>
      </p:pic>
    </p:spTree>
    <p:extLst>
      <p:ext uri="{BB962C8B-B14F-4D97-AF65-F5344CB8AC3E}">
        <p14:creationId xmlns:p14="http://schemas.microsoft.com/office/powerpoint/2010/main" val="1821600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586B29-1450-A89F-F912-AA7581869375}"/>
              </a:ext>
            </a:extLst>
          </p:cNvPr>
          <p:cNvPicPr>
            <a:picLocks noChangeAspect="1"/>
          </p:cNvPicPr>
          <p:nvPr/>
        </p:nvPicPr>
        <p:blipFill rotWithShape="1">
          <a:blip r:embed="rId3"/>
          <a:srcRect t="5294"/>
          <a:stretch/>
        </p:blipFill>
        <p:spPr>
          <a:xfrm>
            <a:off x="3279917" y="723619"/>
            <a:ext cx="8470931" cy="2988115"/>
          </a:xfrm>
          <a:prstGeom prst="rect">
            <a:avLst/>
          </a:prstGeom>
        </p:spPr>
      </p:pic>
      <p:pic>
        <p:nvPicPr>
          <p:cNvPr id="11" name="Picture 10">
            <a:extLst>
              <a:ext uri="{FF2B5EF4-FFF2-40B4-BE49-F238E27FC236}">
                <a16:creationId xmlns:a16="http://schemas.microsoft.com/office/drawing/2014/main" id="{1C5D93C7-EB8C-A7F7-E775-85BD13971FE9}"/>
              </a:ext>
            </a:extLst>
          </p:cNvPr>
          <p:cNvPicPr>
            <a:picLocks noChangeAspect="1"/>
          </p:cNvPicPr>
          <p:nvPr/>
        </p:nvPicPr>
        <p:blipFill rotWithShape="1">
          <a:blip r:embed="rId4"/>
          <a:srcRect t="2568"/>
          <a:stretch/>
        </p:blipFill>
        <p:spPr>
          <a:xfrm>
            <a:off x="3306421" y="3612343"/>
            <a:ext cx="8470931" cy="2988115"/>
          </a:xfrm>
          <a:prstGeom prst="rect">
            <a:avLst/>
          </a:prstGeom>
        </p:spPr>
      </p:pic>
      <p:pic>
        <p:nvPicPr>
          <p:cNvPr id="1028" name="Picture 4" descr="NIS2 érintett szervezetek nyilvántartásba vétele - NIS 2 irányelv">
            <a:extLst>
              <a:ext uri="{FF2B5EF4-FFF2-40B4-BE49-F238E27FC236}">
                <a16:creationId xmlns:a16="http://schemas.microsoft.com/office/drawing/2014/main" id="{4016B854-B5DD-5DA3-9BB0-C3E5A67AE2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420756" y="2903351"/>
            <a:ext cx="2657061" cy="2657061"/>
          </a:xfrm>
          <a:prstGeom prst="rect">
            <a:avLst/>
          </a:prstGeom>
          <a:noFill/>
          <a:extLst>
            <a:ext uri="{909E8E84-426E-40DD-AFC4-6F175D3DCCD1}">
              <a14:hiddenFill xmlns:a14="http://schemas.microsoft.com/office/drawing/2010/main">
                <a:solidFill>
                  <a:srgbClr val="FFFFFF"/>
                </a:solidFill>
              </a14:hiddenFill>
            </a:ext>
          </a:extLst>
        </p:spPr>
      </p:pic>
      <p:sp>
        <p:nvSpPr>
          <p:cNvPr id="3" name="Titel 1">
            <a:extLst>
              <a:ext uri="{FF2B5EF4-FFF2-40B4-BE49-F238E27FC236}">
                <a16:creationId xmlns:a16="http://schemas.microsoft.com/office/drawing/2014/main" id="{7DE7DD35-41D1-70EA-7ACC-6A9AC3ACBA80}"/>
              </a:ext>
            </a:extLst>
          </p:cNvPr>
          <p:cNvSpPr>
            <a:spLocks noGrp="1"/>
          </p:cNvSpPr>
          <p:nvPr>
            <p:ph type="title"/>
          </p:nvPr>
        </p:nvSpPr>
        <p:spPr>
          <a:xfrm>
            <a:off x="853872" y="2451795"/>
            <a:ext cx="1889328" cy="792088"/>
          </a:xfrm>
        </p:spPr>
        <p:txBody>
          <a:bodyPr/>
          <a:lstStyle/>
          <a:p>
            <a:pPr algn="ctr"/>
            <a:r>
              <a:rPr lang="en-GB" sz="2800" dirty="0">
                <a:solidFill>
                  <a:srgbClr val="222953"/>
                </a:solidFill>
              </a:rPr>
              <a:t>Affected </a:t>
            </a:r>
            <a:br>
              <a:rPr lang="hu-HU" sz="2800" dirty="0">
                <a:solidFill>
                  <a:srgbClr val="222953"/>
                </a:solidFill>
              </a:rPr>
            </a:br>
            <a:r>
              <a:rPr lang="en-GB" sz="2800" dirty="0">
                <a:solidFill>
                  <a:srgbClr val="222953"/>
                </a:solidFill>
              </a:rPr>
              <a:t>industries</a:t>
            </a:r>
          </a:p>
        </p:txBody>
      </p:sp>
    </p:spTree>
    <p:extLst>
      <p:ext uri="{BB962C8B-B14F-4D97-AF65-F5344CB8AC3E}">
        <p14:creationId xmlns:p14="http://schemas.microsoft.com/office/powerpoint/2010/main" val="2144741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338366" y="774597"/>
            <a:ext cx="3804471" cy="555576"/>
          </a:xfrm>
        </p:spPr>
        <p:txBody>
          <a:bodyPr/>
          <a:lstStyle/>
          <a:p>
            <a:r>
              <a:rPr lang="de-DE" sz="2800" dirty="0">
                <a:solidFill>
                  <a:srgbClr val="222953"/>
                </a:solidFill>
                <a:latin typeface="Myriad Pro" pitchFamily="34" charset="0"/>
              </a:rPr>
              <a:t>Prianto</a:t>
            </a:r>
            <a:r>
              <a:rPr lang="hu-HU" sz="2800" dirty="0">
                <a:solidFill>
                  <a:srgbClr val="222953"/>
                </a:solidFill>
                <a:latin typeface="Myriad Pro" pitchFamily="34" charset="0"/>
              </a:rPr>
              <a:t> Group</a:t>
            </a:r>
            <a:r>
              <a:rPr lang="de-DE" sz="2800" dirty="0">
                <a:solidFill>
                  <a:srgbClr val="222953"/>
                </a:solidFill>
                <a:latin typeface="Myriad Pro" pitchFamily="34" charset="0"/>
              </a:rPr>
              <a:t> </a:t>
            </a:r>
          </a:p>
        </p:txBody>
      </p:sp>
      <p:graphicFrame>
        <p:nvGraphicFramePr>
          <p:cNvPr id="15" name="Tabelle 15">
            <a:extLst>
              <a:ext uri="{FF2B5EF4-FFF2-40B4-BE49-F238E27FC236}">
                <a16:creationId xmlns:a16="http://schemas.microsoft.com/office/drawing/2014/main" id="{BF8C83F0-34C9-7659-B23B-D1078BA9A09E}"/>
              </a:ext>
            </a:extLst>
          </p:cNvPr>
          <p:cNvGraphicFramePr>
            <a:graphicFrameLocks noGrp="1"/>
          </p:cNvGraphicFramePr>
          <p:nvPr>
            <p:extLst>
              <p:ext uri="{D42A27DB-BD31-4B8C-83A1-F6EECF244321}">
                <p14:modId xmlns:p14="http://schemas.microsoft.com/office/powerpoint/2010/main" val="1970240922"/>
              </p:ext>
            </p:extLst>
          </p:nvPr>
        </p:nvGraphicFramePr>
        <p:xfrm>
          <a:off x="4988804" y="4882193"/>
          <a:ext cx="6821335" cy="1554480"/>
        </p:xfrm>
        <a:graphic>
          <a:graphicData uri="http://schemas.openxmlformats.org/drawingml/2006/table">
            <a:tbl>
              <a:tblPr firstRow="1" bandRow="1">
                <a:tableStyleId>{5C22544A-7EE6-4342-B048-85BDC9FD1C3A}</a:tableStyleId>
              </a:tblPr>
              <a:tblGrid>
                <a:gridCol w="3547339">
                  <a:extLst>
                    <a:ext uri="{9D8B030D-6E8A-4147-A177-3AD203B41FA5}">
                      <a16:colId xmlns:a16="http://schemas.microsoft.com/office/drawing/2014/main" val="483533417"/>
                    </a:ext>
                  </a:extLst>
                </a:gridCol>
                <a:gridCol w="3273996">
                  <a:extLst>
                    <a:ext uri="{9D8B030D-6E8A-4147-A177-3AD203B41FA5}">
                      <a16:colId xmlns:a16="http://schemas.microsoft.com/office/drawing/2014/main" val="3340083362"/>
                    </a:ext>
                  </a:extLst>
                </a:gridCol>
              </a:tblGrid>
              <a:tr h="221039">
                <a:tc>
                  <a:txBody>
                    <a:bodyPr/>
                    <a:lstStyle/>
                    <a:p>
                      <a:r>
                        <a:rPr lang="de-DE" sz="1100" b="1" dirty="0">
                          <a:solidFill>
                            <a:schemeClr val="tx1"/>
                          </a:solidFill>
                          <a:latin typeface="+mn-lt"/>
                        </a:rPr>
                        <a:t>Prianto </a:t>
                      </a:r>
                      <a:r>
                        <a:rPr lang="hu-HU" sz="1100" b="1" dirty="0">
                          <a:solidFill>
                            <a:schemeClr val="tx1"/>
                          </a:solidFill>
                          <a:latin typeface="+mn-lt"/>
                        </a:rPr>
                        <a:t>Group</a:t>
                      </a:r>
                      <a:r>
                        <a:rPr lang="de-DE" sz="1100" b="1" dirty="0">
                          <a:solidFill>
                            <a:schemeClr val="tx1"/>
                          </a:solidFill>
                          <a:latin typeface="+mn-lt"/>
                        </a:rPr>
                        <a:t>:</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a:txBody>
                    <a:bodyPr/>
                    <a:lstStyle/>
                    <a:p>
                      <a:endParaRPr lang="de-DE" sz="1100" b="0" dirty="0">
                        <a:solidFill>
                          <a:schemeClr val="tx1"/>
                        </a:solidFill>
                        <a:latin typeface="+mn-lt"/>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5658274"/>
                  </a:ext>
                </a:extLst>
              </a:tr>
              <a:tr h="172793">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kern="1200" dirty="0">
                          <a:solidFill>
                            <a:schemeClr val="tx1"/>
                          </a:solidFill>
                          <a:latin typeface="+mn-lt"/>
                          <a:ea typeface="+mn-ea"/>
                          <a:cs typeface="+mn-cs"/>
                        </a:rPr>
                        <a:t>2011 – Prianto UK</a:t>
                      </a:r>
                      <a:r>
                        <a:rPr lang="hu-HU" sz="1100" b="0" kern="1200" dirty="0">
                          <a:solidFill>
                            <a:schemeClr val="tx1"/>
                          </a:solidFill>
                          <a:latin typeface="+mn-lt"/>
                          <a:ea typeface="+mn-ea"/>
                          <a:cs typeface="+mn-cs"/>
                        </a:rPr>
                        <a:t>, </a:t>
                      </a:r>
                      <a:r>
                        <a:rPr lang="de-DE" sz="1100" b="0" kern="1200" dirty="0">
                          <a:solidFill>
                            <a:schemeClr val="tx1"/>
                          </a:solidFill>
                          <a:latin typeface="+mn-lt"/>
                          <a:ea typeface="+mn-ea"/>
                          <a:cs typeface="+mn-cs"/>
                        </a:rPr>
                        <a:t>Prianto Sw</a:t>
                      </a:r>
                      <a:r>
                        <a:rPr lang="hu-HU" sz="1100" b="0" kern="1200" dirty="0">
                          <a:solidFill>
                            <a:schemeClr val="tx1"/>
                          </a:solidFill>
                          <a:latin typeface="+mn-lt"/>
                          <a:ea typeface="+mn-ea"/>
                          <a:cs typeface="+mn-cs"/>
                        </a:rPr>
                        <a:t>i</a:t>
                      </a:r>
                      <a:r>
                        <a:rPr lang="de-DE" sz="1100" b="0" kern="1200" dirty="0">
                          <a:solidFill>
                            <a:schemeClr val="tx1"/>
                          </a:solidFill>
                          <a:latin typeface="+mn-lt"/>
                          <a:ea typeface="+mn-ea"/>
                          <a:cs typeface="+mn-cs"/>
                        </a:rPr>
                        <a:t>tzerland</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pPr>
                      <a:r>
                        <a:rPr lang="de-DE" sz="1100" b="0" kern="1200" dirty="0">
                          <a:solidFill>
                            <a:schemeClr val="tx1"/>
                          </a:solidFill>
                          <a:latin typeface="+mn-lt"/>
                          <a:ea typeface="+mn-ea"/>
                          <a:cs typeface="+mn-cs"/>
                        </a:rPr>
                        <a:t>2019 – Prianto Canada</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099657"/>
                  </a:ext>
                </a:extLst>
              </a:tr>
              <a:tr h="149103">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mn-lt"/>
                          <a:ea typeface="+mn-ea"/>
                          <a:cs typeface="+mn-cs"/>
                        </a:rPr>
                        <a:t>2012 – Prianto Austria</a:t>
                      </a:r>
                      <a:r>
                        <a:rPr kumimoji="0" lang="hu-HU" sz="1100" b="0" i="0" u="none" strike="noStrike" kern="1200" cap="none" spc="0" normalizeH="0" baseline="0" noProof="0" dirty="0">
                          <a:ln>
                            <a:noFill/>
                          </a:ln>
                          <a:solidFill>
                            <a:prstClr val="black"/>
                          </a:solidFill>
                          <a:effectLst/>
                          <a:uLnTx/>
                          <a:uFillTx/>
                          <a:latin typeface="+mn-lt"/>
                          <a:ea typeface="+mn-ea"/>
                          <a:cs typeface="+mn-cs"/>
                        </a:rPr>
                        <a:t>, </a:t>
                      </a:r>
                      <a:r>
                        <a:rPr kumimoji="0" lang="de-DE" sz="1100" b="0" i="0" u="none" strike="noStrike" kern="1200" cap="none" spc="0" normalizeH="0" baseline="0" noProof="0" dirty="0">
                          <a:ln>
                            <a:noFill/>
                          </a:ln>
                          <a:solidFill>
                            <a:prstClr val="black"/>
                          </a:solidFill>
                          <a:effectLst/>
                          <a:uLnTx/>
                          <a:uFillTx/>
                          <a:latin typeface="+mn-lt"/>
                          <a:ea typeface="+mn-ea"/>
                          <a:cs typeface="+mn-cs"/>
                        </a:rPr>
                        <a:t>Prianto BeNeLux</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pPr>
                      <a:r>
                        <a:rPr lang="de-DE" sz="1100" b="0" kern="1200" dirty="0">
                          <a:solidFill>
                            <a:schemeClr val="tx1"/>
                          </a:solidFill>
                          <a:latin typeface="+mn-lt"/>
                          <a:ea typeface="+mn-ea"/>
                          <a:cs typeface="+mn-cs"/>
                        </a:rPr>
                        <a:t>2021 – Prianto USA</a:t>
                      </a:r>
                      <a:r>
                        <a:rPr lang="hu-HU" sz="1100" b="0" kern="1200" dirty="0">
                          <a:solidFill>
                            <a:schemeClr val="tx1"/>
                          </a:solidFill>
                          <a:latin typeface="+mn-lt"/>
                          <a:ea typeface="+mn-ea"/>
                          <a:cs typeface="+mn-cs"/>
                        </a:rPr>
                        <a:t>, </a:t>
                      </a:r>
                      <a:r>
                        <a:rPr lang="de-DE" sz="1100" b="0" kern="1200" dirty="0">
                          <a:solidFill>
                            <a:schemeClr val="tx1"/>
                          </a:solidFill>
                          <a:latin typeface="+mn-lt"/>
                          <a:ea typeface="+mn-ea"/>
                          <a:cs typeface="+mn-cs"/>
                        </a:rPr>
                        <a:t>Prianto Türkiye</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1268480"/>
                  </a:ext>
                </a:extLst>
              </a:tr>
              <a:tr h="221039">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kern="1200" dirty="0">
                          <a:solidFill>
                            <a:schemeClr val="tx1"/>
                          </a:solidFill>
                          <a:latin typeface="+mn-lt"/>
                          <a:ea typeface="+mn-ea"/>
                          <a:cs typeface="+mn-cs"/>
                        </a:rPr>
                        <a:t>2014 – Prianto Poland</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mn-lt"/>
                          <a:ea typeface="+mn-ea"/>
                          <a:cs typeface="+mn-cs"/>
                        </a:rPr>
                        <a:t>2022 – Prianto Romania and Slowakia</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2884768"/>
                  </a:ext>
                </a:extLst>
              </a:tr>
              <a:tr h="221039">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kern="1200" dirty="0">
                          <a:solidFill>
                            <a:schemeClr val="tx1"/>
                          </a:solidFill>
                          <a:latin typeface="+mn-lt"/>
                          <a:ea typeface="+mn-ea"/>
                          <a:cs typeface="+mn-cs"/>
                        </a:rPr>
                        <a:t>2016 – Prianto France</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171450" indent="-171450" algn="l" defTabSz="914400" rtl="0" eaLnBrk="1" latinLnBrk="0" hangingPunct="1">
                        <a:buFont typeface="Arial" panose="020B0604020202020204" pitchFamily="34" charset="0"/>
                        <a:buChar char="•"/>
                      </a:pPr>
                      <a:r>
                        <a:rPr lang="hu-HU" sz="1100" b="0" kern="1200" dirty="0">
                          <a:solidFill>
                            <a:schemeClr val="tx1"/>
                          </a:solidFill>
                          <a:latin typeface="+mn-lt"/>
                          <a:ea typeface="+mn-ea"/>
                          <a:cs typeface="+mn-cs"/>
                        </a:rPr>
                        <a:t>   </a:t>
                      </a:r>
                      <a:r>
                        <a:rPr lang="de-DE" sz="1100" b="0" kern="1200" dirty="0">
                          <a:solidFill>
                            <a:schemeClr val="tx1"/>
                          </a:solidFill>
                          <a:latin typeface="+mn-lt"/>
                          <a:ea typeface="+mn-ea"/>
                          <a:cs typeface="+mn-cs"/>
                        </a:rPr>
                        <a:t>2023 – Prianto Nordics </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1256816"/>
                  </a:ext>
                </a:extLst>
              </a:tr>
              <a:tr h="221039">
                <a:tc>
                  <a:txBody>
                    <a:bodyPr/>
                    <a:lstStyle/>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0" kern="1200" dirty="0">
                          <a:solidFill>
                            <a:schemeClr val="tx1"/>
                          </a:solidFill>
                          <a:latin typeface="+mn-lt"/>
                          <a:ea typeface="+mn-ea"/>
                          <a:cs typeface="+mn-cs"/>
                        </a:rPr>
                        <a:t>2017 – Prianto Czechia, Hungary</a:t>
                      </a:r>
                      <a:r>
                        <a:rPr lang="hu-HU" sz="1100" b="0" kern="1200" dirty="0">
                          <a:solidFill>
                            <a:schemeClr val="tx1"/>
                          </a:solidFill>
                          <a:latin typeface="+mn-lt"/>
                          <a:ea typeface="+mn-ea"/>
                          <a:cs typeface="+mn-cs"/>
                        </a:rPr>
                        <a:t>,</a:t>
                      </a:r>
                      <a:r>
                        <a:rPr lang="de-DE" sz="1100" b="0" kern="1200" dirty="0">
                          <a:solidFill>
                            <a:schemeClr val="tx1"/>
                          </a:solidFill>
                          <a:latin typeface="+mn-lt"/>
                          <a:ea typeface="+mn-ea"/>
                          <a:cs typeface="+mn-cs"/>
                        </a:rPr>
                        <a:t> Adriatics</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85750" indent="-285750" algn="l" defTabSz="914400" rtl="0" eaLnBrk="1" latinLnBrk="0" hangingPunct="1">
                        <a:buFont typeface="Arial" panose="020B0604020202020204" pitchFamily="34" charset="0"/>
                        <a:buChar char="•"/>
                      </a:pPr>
                      <a:r>
                        <a:rPr lang="de-DE" sz="1100" b="1" kern="1200" dirty="0">
                          <a:solidFill>
                            <a:schemeClr val="tx1"/>
                          </a:solidFill>
                          <a:latin typeface="+mn-lt"/>
                          <a:ea typeface="+mn-ea"/>
                          <a:cs typeface="+mn-cs"/>
                        </a:rPr>
                        <a:t>2023 – Prianto Hungary Kft.</a:t>
                      </a:r>
                      <a:r>
                        <a:rPr lang="hu-HU" sz="1100" b="1" kern="1200" dirty="0">
                          <a:solidFill>
                            <a:schemeClr val="tx1"/>
                          </a:solidFill>
                          <a:latin typeface="+mn-lt"/>
                          <a:ea typeface="+mn-ea"/>
                          <a:cs typeface="+mn-cs"/>
                        </a:rPr>
                        <a:t> </a:t>
                      </a:r>
                      <a:r>
                        <a:rPr lang="en-GB" sz="1100" b="0" kern="1200" dirty="0">
                          <a:solidFill>
                            <a:schemeClr val="tx1"/>
                          </a:solidFill>
                          <a:latin typeface="+mn-lt"/>
                          <a:ea typeface="+mn-ea"/>
                          <a:cs typeface="+mn-cs"/>
                        </a:rPr>
                        <a:t>foundation</a:t>
                      </a:r>
                      <a:endParaRPr lang="de-DE" sz="1100" b="1" kern="1200" dirty="0">
                        <a:solidFill>
                          <a:schemeClr val="tx1"/>
                        </a:solidFill>
                        <a:latin typeface="+mn-lt"/>
                        <a:ea typeface="+mn-ea"/>
                        <a:cs typeface="+mn-cs"/>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03133"/>
                  </a:ext>
                </a:extLst>
              </a:tr>
            </a:tbl>
          </a:graphicData>
        </a:graphic>
      </p:graphicFrame>
      <p:grpSp>
        <p:nvGrpSpPr>
          <p:cNvPr id="3" name="Gruppieren 2">
            <a:extLst>
              <a:ext uri="{FF2B5EF4-FFF2-40B4-BE49-F238E27FC236}">
                <a16:creationId xmlns:a16="http://schemas.microsoft.com/office/drawing/2014/main" id="{F7577BCB-D835-6CF6-A479-732863E041E3}"/>
              </a:ext>
            </a:extLst>
          </p:cNvPr>
          <p:cNvGrpSpPr/>
          <p:nvPr/>
        </p:nvGrpSpPr>
        <p:grpSpPr>
          <a:xfrm>
            <a:off x="4566101" y="649924"/>
            <a:ext cx="7404014" cy="3692201"/>
            <a:chOff x="4343766" y="870828"/>
            <a:chExt cx="7626349" cy="3471297"/>
          </a:xfrm>
        </p:grpSpPr>
        <p:pic>
          <p:nvPicPr>
            <p:cNvPr id="9" name="Grafik 8" descr="Ein Bild, das Karte, Atlas, Text enthält.&#10;&#10;Automatisch generierte Beschreibung">
              <a:extLst>
                <a:ext uri="{FF2B5EF4-FFF2-40B4-BE49-F238E27FC236}">
                  <a16:creationId xmlns:a16="http://schemas.microsoft.com/office/drawing/2014/main" id="{21534D56-A42C-B1A7-8991-D5FDA0CC23B2}"/>
                </a:ext>
              </a:extLst>
            </p:cNvPr>
            <p:cNvPicPr>
              <a:picLocks noChangeAspect="1"/>
            </p:cNvPicPr>
            <p:nvPr/>
          </p:nvPicPr>
          <p:blipFill rotWithShape="1">
            <a:blip r:embed="rId2">
              <a:extLst>
                <a:ext uri="{28A0092B-C50C-407E-A947-70E740481C1C}">
                  <a14:useLocalDpi xmlns:a14="http://schemas.microsoft.com/office/drawing/2010/main" val="0"/>
                </a:ext>
              </a:extLst>
            </a:blip>
            <a:srcRect l="39092" t="49828"/>
            <a:stretch/>
          </p:blipFill>
          <p:spPr>
            <a:xfrm>
              <a:off x="4343766" y="870828"/>
              <a:ext cx="3249721" cy="3094169"/>
            </a:xfrm>
            <a:prstGeom prst="rect">
              <a:avLst/>
            </a:prstGeom>
          </p:spPr>
        </p:pic>
        <p:pic>
          <p:nvPicPr>
            <p:cNvPr id="4" name="Grafik 3" descr="Ein Bild, das Karte, Text enthält.&#10;&#10;Automatisch generierte Beschreibung">
              <a:extLst>
                <a:ext uri="{FF2B5EF4-FFF2-40B4-BE49-F238E27FC236}">
                  <a16:creationId xmlns:a16="http://schemas.microsoft.com/office/drawing/2014/main" id="{EEF8E458-E0F2-89F0-26BA-A33F6B11FB10}"/>
                </a:ext>
              </a:extLst>
            </p:cNvPr>
            <p:cNvPicPr>
              <a:picLocks noChangeAspect="1"/>
            </p:cNvPicPr>
            <p:nvPr/>
          </p:nvPicPr>
          <p:blipFill rotWithShape="1">
            <a:blip r:embed="rId3">
              <a:extLst>
                <a:ext uri="{28A0092B-C50C-407E-A947-70E740481C1C}">
                  <a14:useLocalDpi xmlns:a14="http://schemas.microsoft.com/office/drawing/2010/main" val="0"/>
                </a:ext>
              </a:extLst>
            </a:blip>
            <a:srcRect l="1004" t="254" r="17355" b="-254"/>
            <a:stretch/>
          </p:blipFill>
          <p:spPr>
            <a:xfrm>
              <a:off x="7378973" y="870828"/>
              <a:ext cx="4591142" cy="3471297"/>
            </a:xfrm>
            <a:prstGeom prst="rect">
              <a:avLst/>
            </a:prstGeom>
          </p:spPr>
        </p:pic>
      </p:grpSp>
      <p:grpSp>
        <p:nvGrpSpPr>
          <p:cNvPr id="16410" name="Group 16409">
            <a:extLst>
              <a:ext uri="{FF2B5EF4-FFF2-40B4-BE49-F238E27FC236}">
                <a16:creationId xmlns:a16="http://schemas.microsoft.com/office/drawing/2014/main" id="{F2F8B43E-72A3-E186-6F2C-14A0D45CB41A}"/>
              </a:ext>
            </a:extLst>
          </p:cNvPr>
          <p:cNvGrpSpPr/>
          <p:nvPr/>
        </p:nvGrpSpPr>
        <p:grpSpPr>
          <a:xfrm>
            <a:off x="525159" y="4530149"/>
            <a:ext cx="3933338" cy="2016207"/>
            <a:chOff x="1984095" y="731086"/>
            <a:chExt cx="8470897" cy="4815838"/>
          </a:xfrm>
        </p:grpSpPr>
        <p:sp>
          <p:nvSpPr>
            <p:cNvPr id="16389" name="Freeform 333">
              <a:extLst>
                <a:ext uri="{FF2B5EF4-FFF2-40B4-BE49-F238E27FC236}">
                  <a16:creationId xmlns:a16="http://schemas.microsoft.com/office/drawing/2014/main" id="{34060681-A2E1-4032-91E0-8AC4BAF13201}"/>
                </a:ext>
              </a:extLst>
            </p:cNvPr>
            <p:cNvSpPr>
              <a:spLocks/>
            </p:cNvSpPr>
            <p:nvPr/>
          </p:nvSpPr>
          <p:spPr bwMode="auto">
            <a:xfrm>
              <a:off x="5328736" y="2530869"/>
              <a:ext cx="4879168" cy="1120061"/>
            </a:xfrm>
            <a:custGeom>
              <a:avLst/>
              <a:gdLst>
                <a:gd name="T0" fmla="*/ 6012 w 6680"/>
                <a:gd name="T1" fmla="*/ 1561 h 1561"/>
                <a:gd name="T2" fmla="*/ 881 w 6680"/>
                <a:gd name="T3" fmla="*/ 1561 h 1561"/>
                <a:gd name="T4" fmla="*/ 525 w 6680"/>
                <a:gd name="T5" fmla="*/ 930 h 1561"/>
                <a:gd name="T6" fmla="*/ 200 w 6680"/>
                <a:gd name="T7" fmla="*/ 354 h 1561"/>
                <a:gd name="T8" fmla="*/ 0 w 6680"/>
                <a:gd name="T9" fmla="*/ 0 h 1561"/>
                <a:gd name="T10" fmla="*/ 6013 w 6680"/>
                <a:gd name="T11" fmla="*/ 0 h 1561"/>
                <a:gd name="T12" fmla="*/ 6026 w 6680"/>
                <a:gd name="T13" fmla="*/ 0 h 1561"/>
                <a:gd name="T14" fmla="*/ 6039 w 6680"/>
                <a:gd name="T15" fmla="*/ 0 h 1561"/>
                <a:gd name="T16" fmla="*/ 6072 w 6680"/>
                <a:gd name="T17" fmla="*/ 2 h 1561"/>
                <a:gd name="T18" fmla="*/ 6137 w 6680"/>
                <a:gd name="T19" fmla="*/ 13 h 1561"/>
                <a:gd name="T20" fmla="*/ 6199 w 6680"/>
                <a:gd name="T21" fmla="*/ 30 h 1561"/>
                <a:gd name="T22" fmla="*/ 6260 w 6680"/>
                <a:gd name="T23" fmla="*/ 55 h 1561"/>
                <a:gd name="T24" fmla="*/ 6346 w 6680"/>
                <a:gd name="T25" fmla="*/ 102 h 1561"/>
                <a:gd name="T26" fmla="*/ 6448 w 6680"/>
                <a:gd name="T27" fmla="*/ 187 h 1561"/>
                <a:gd name="T28" fmla="*/ 6535 w 6680"/>
                <a:gd name="T29" fmla="*/ 294 h 1561"/>
                <a:gd name="T30" fmla="*/ 6604 w 6680"/>
                <a:gd name="T31" fmla="*/ 416 h 1561"/>
                <a:gd name="T32" fmla="*/ 6653 w 6680"/>
                <a:gd name="T33" fmla="*/ 554 h 1561"/>
                <a:gd name="T34" fmla="*/ 6677 w 6680"/>
                <a:gd name="T35" fmla="*/ 702 h 1561"/>
                <a:gd name="T36" fmla="*/ 6680 w 6680"/>
                <a:gd name="T37" fmla="*/ 780 h 1561"/>
                <a:gd name="T38" fmla="*/ 6679 w 6680"/>
                <a:gd name="T39" fmla="*/ 820 h 1561"/>
                <a:gd name="T40" fmla="*/ 6673 w 6680"/>
                <a:gd name="T41" fmla="*/ 900 h 1561"/>
                <a:gd name="T42" fmla="*/ 6651 w 6680"/>
                <a:gd name="T43" fmla="*/ 1012 h 1561"/>
                <a:gd name="T44" fmla="*/ 6599 w 6680"/>
                <a:gd name="T45" fmla="*/ 1153 h 1561"/>
                <a:gd name="T46" fmla="*/ 6527 w 6680"/>
                <a:gd name="T47" fmla="*/ 1277 h 1561"/>
                <a:gd name="T48" fmla="*/ 6437 w 6680"/>
                <a:gd name="T49" fmla="*/ 1383 h 1561"/>
                <a:gd name="T50" fmla="*/ 6358 w 6680"/>
                <a:gd name="T51" fmla="*/ 1448 h 1561"/>
                <a:gd name="T52" fmla="*/ 6301 w 6680"/>
                <a:gd name="T53" fmla="*/ 1484 h 1561"/>
                <a:gd name="T54" fmla="*/ 6241 w 6680"/>
                <a:gd name="T55" fmla="*/ 1514 h 1561"/>
                <a:gd name="T56" fmla="*/ 6179 w 6680"/>
                <a:gd name="T57" fmla="*/ 1537 h 1561"/>
                <a:gd name="T58" fmla="*/ 6114 w 6680"/>
                <a:gd name="T59" fmla="*/ 1553 h 1561"/>
                <a:gd name="T60" fmla="*/ 6046 w 6680"/>
                <a:gd name="T61" fmla="*/ 1560 h 1561"/>
                <a:gd name="T62" fmla="*/ 6012 w 6680"/>
                <a:gd name="T63" fmla="*/ 1561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80" h="1561">
                  <a:moveTo>
                    <a:pt x="6012" y="1561"/>
                  </a:moveTo>
                  <a:lnTo>
                    <a:pt x="881" y="1561"/>
                  </a:lnTo>
                  <a:lnTo>
                    <a:pt x="525" y="930"/>
                  </a:lnTo>
                  <a:lnTo>
                    <a:pt x="200" y="354"/>
                  </a:lnTo>
                  <a:lnTo>
                    <a:pt x="0" y="0"/>
                  </a:lnTo>
                  <a:lnTo>
                    <a:pt x="6013" y="0"/>
                  </a:lnTo>
                  <a:lnTo>
                    <a:pt x="6026" y="0"/>
                  </a:lnTo>
                  <a:lnTo>
                    <a:pt x="6039" y="0"/>
                  </a:lnTo>
                  <a:lnTo>
                    <a:pt x="6072" y="2"/>
                  </a:lnTo>
                  <a:lnTo>
                    <a:pt x="6137" y="13"/>
                  </a:lnTo>
                  <a:lnTo>
                    <a:pt x="6199" y="30"/>
                  </a:lnTo>
                  <a:lnTo>
                    <a:pt x="6260" y="55"/>
                  </a:lnTo>
                  <a:lnTo>
                    <a:pt x="6346" y="102"/>
                  </a:lnTo>
                  <a:lnTo>
                    <a:pt x="6448" y="187"/>
                  </a:lnTo>
                  <a:lnTo>
                    <a:pt x="6535" y="294"/>
                  </a:lnTo>
                  <a:lnTo>
                    <a:pt x="6604" y="416"/>
                  </a:lnTo>
                  <a:lnTo>
                    <a:pt x="6653" y="554"/>
                  </a:lnTo>
                  <a:lnTo>
                    <a:pt x="6677" y="702"/>
                  </a:lnTo>
                  <a:lnTo>
                    <a:pt x="6680" y="780"/>
                  </a:lnTo>
                  <a:lnTo>
                    <a:pt x="6679" y="820"/>
                  </a:lnTo>
                  <a:lnTo>
                    <a:pt x="6673" y="900"/>
                  </a:lnTo>
                  <a:lnTo>
                    <a:pt x="6651" y="1012"/>
                  </a:lnTo>
                  <a:lnTo>
                    <a:pt x="6599" y="1153"/>
                  </a:lnTo>
                  <a:lnTo>
                    <a:pt x="6527" y="1277"/>
                  </a:lnTo>
                  <a:lnTo>
                    <a:pt x="6437" y="1383"/>
                  </a:lnTo>
                  <a:lnTo>
                    <a:pt x="6358" y="1448"/>
                  </a:lnTo>
                  <a:lnTo>
                    <a:pt x="6301" y="1484"/>
                  </a:lnTo>
                  <a:lnTo>
                    <a:pt x="6241" y="1514"/>
                  </a:lnTo>
                  <a:lnTo>
                    <a:pt x="6179" y="1537"/>
                  </a:lnTo>
                  <a:lnTo>
                    <a:pt x="6114" y="1553"/>
                  </a:lnTo>
                  <a:lnTo>
                    <a:pt x="6046" y="1560"/>
                  </a:lnTo>
                  <a:lnTo>
                    <a:pt x="6012" y="1561"/>
                  </a:lnTo>
                  <a:close/>
                </a:path>
              </a:pathLst>
            </a:custGeom>
            <a:solidFill>
              <a:srgbClr val="222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0" name="Freeform 335">
              <a:extLst>
                <a:ext uri="{FF2B5EF4-FFF2-40B4-BE49-F238E27FC236}">
                  <a16:creationId xmlns:a16="http://schemas.microsoft.com/office/drawing/2014/main" id="{9DBB260B-8E50-4D0E-A6FF-DA55710512D9}"/>
                </a:ext>
              </a:extLst>
            </p:cNvPr>
            <p:cNvSpPr>
              <a:spLocks/>
            </p:cNvSpPr>
            <p:nvPr/>
          </p:nvSpPr>
          <p:spPr bwMode="auto">
            <a:xfrm>
              <a:off x="4528693" y="1311077"/>
              <a:ext cx="5679212" cy="1219792"/>
            </a:xfrm>
            <a:custGeom>
              <a:avLst/>
              <a:gdLst>
                <a:gd name="T0" fmla="*/ 7106 w 7773"/>
                <a:gd name="T1" fmla="*/ 1626 h 1626"/>
                <a:gd name="T2" fmla="*/ 1093 w 7773"/>
                <a:gd name="T3" fmla="*/ 1626 h 1626"/>
                <a:gd name="T4" fmla="*/ 336 w 7773"/>
                <a:gd name="T5" fmla="*/ 290 h 1626"/>
                <a:gd name="T6" fmla="*/ 302 w 7773"/>
                <a:gd name="T7" fmla="*/ 229 h 1626"/>
                <a:gd name="T8" fmla="*/ 223 w 7773"/>
                <a:gd name="T9" fmla="*/ 131 h 1626"/>
                <a:gd name="T10" fmla="*/ 138 w 7773"/>
                <a:gd name="T11" fmla="*/ 61 h 1626"/>
                <a:gd name="T12" fmla="*/ 47 w 7773"/>
                <a:gd name="T13" fmla="*/ 15 h 1626"/>
                <a:gd name="T14" fmla="*/ 0 w 7773"/>
                <a:gd name="T15" fmla="*/ 2 h 1626"/>
                <a:gd name="T16" fmla="*/ 25 w 7773"/>
                <a:gd name="T17" fmla="*/ 0 h 1626"/>
                <a:gd name="T18" fmla="*/ 50 w 7773"/>
                <a:gd name="T19" fmla="*/ 0 h 1626"/>
                <a:gd name="T20" fmla="*/ 7106 w 7773"/>
                <a:gd name="T21" fmla="*/ 0 h 1626"/>
                <a:gd name="T22" fmla="*/ 7139 w 7773"/>
                <a:gd name="T23" fmla="*/ 0 h 1626"/>
                <a:gd name="T24" fmla="*/ 7207 w 7773"/>
                <a:gd name="T25" fmla="*/ 9 h 1626"/>
                <a:gd name="T26" fmla="*/ 7272 w 7773"/>
                <a:gd name="T27" fmla="*/ 25 h 1626"/>
                <a:gd name="T28" fmla="*/ 7335 w 7773"/>
                <a:gd name="T29" fmla="*/ 49 h 1626"/>
                <a:gd name="T30" fmla="*/ 7394 w 7773"/>
                <a:gd name="T31" fmla="*/ 80 h 1626"/>
                <a:gd name="T32" fmla="*/ 7452 w 7773"/>
                <a:gd name="T33" fmla="*/ 118 h 1626"/>
                <a:gd name="T34" fmla="*/ 7505 w 7773"/>
                <a:gd name="T35" fmla="*/ 162 h 1626"/>
                <a:gd name="T36" fmla="*/ 7554 w 7773"/>
                <a:gd name="T37" fmla="*/ 212 h 1626"/>
                <a:gd name="T38" fmla="*/ 7620 w 7773"/>
                <a:gd name="T39" fmla="*/ 295 h 1626"/>
                <a:gd name="T40" fmla="*/ 7694 w 7773"/>
                <a:gd name="T41" fmla="*/ 426 h 1626"/>
                <a:gd name="T42" fmla="*/ 7744 w 7773"/>
                <a:gd name="T43" fmla="*/ 572 h 1626"/>
                <a:gd name="T44" fmla="*/ 7766 w 7773"/>
                <a:gd name="T45" fmla="*/ 690 h 1626"/>
                <a:gd name="T46" fmla="*/ 7773 w 7773"/>
                <a:gd name="T47" fmla="*/ 772 h 1626"/>
                <a:gd name="T48" fmla="*/ 7773 w 7773"/>
                <a:gd name="T49" fmla="*/ 813 h 1626"/>
                <a:gd name="T50" fmla="*/ 7773 w 7773"/>
                <a:gd name="T51" fmla="*/ 855 h 1626"/>
                <a:gd name="T52" fmla="*/ 7766 w 7773"/>
                <a:gd name="T53" fmla="*/ 937 h 1626"/>
                <a:gd name="T54" fmla="*/ 7744 w 7773"/>
                <a:gd name="T55" fmla="*/ 1055 h 1626"/>
                <a:gd name="T56" fmla="*/ 7694 w 7773"/>
                <a:gd name="T57" fmla="*/ 1200 h 1626"/>
                <a:gd name="T58" fmla="*/ 7620 w 7773"/>
                <a:gd name="T59" fmla="*/ 1331 h 1626"/>
                <a:gd name="T60" fmla="*/ 7554 w 7773"/>
                <a:gd name="T61" fmla="*/ 1415 h 1626"/>
                <a:gd name="T62" fmla="*/ 7505 w 7773"/>
                <a:gd name="T63" fmla="*/ 1465 h 1626"/>
                <a:gd name="T64" fmla="*/ 7452 w 7773"/>
                <a:gd name="T65" fmla="*/ 1508 h 1626"/>
                <a:gd name="T66" fmla="*/ 7394 w 7773"/>
                <a:gd name="T67" fmla="*/ 1546 h 1626"/>
                <a:gd name="T68" fmla="*/ 7335 w 7773"/>
                <a:gd name="T69" fmla="*/ 1577 h 1626"/>
                <a:gd name="T70" fmla="*/ 7272 w 7773"/>
                <a:gd name="T71" fmla="*/ 1602 h 1626"/>
                <a:gd name="T72" fmla="*/ 7207 w 7773"/>
                <a:gd name="T73" fmla="*/ 1618 h 1626"/>
                <a:gd name="T74" fmla="*/ 7139 w 7773"/>
                <a:gd name="T75" fmla="*/ 1626 h 1626"/>
                <a:gd name="T76" fmla="*/ 7106 w 7773"/>
                <a:gd name="T77" fmla="*/ 1626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773" h="1626">
                  <a:moveTo>
                    <a:pt x="7106" y="1626"/>
                  </a:moveTo>
                  <a:lnTo>
                    <a:pt x="1093" y="1626"/>
                  </a:lnTo>
                  <a:lnTo>
                    <a:pt x="336" y="290"/>
                  </a:lnTo>
                  <a:lnTo>
                    <a:pt x="302" y="229"/>
                  </a:lnTo>
                  <a:lnTo>
                    <a:pt x="223" y="131"/>
                  </a:lnTo>
                  <a:lnTo>
                    <a:pt x="138" y="61"/>
                  </a:lnTo>
                  <a:lnTo>
                    <a:pt x="47" y="15"/>
                  </a:lnTo>
                  <a:lnTo>
                    <a:pt x="0" y="2"/>
                  </a:lnTo>
                  <a:lnTo>
                    <a:pt x="25" y="0"/>
                  </a:lnTo>
                  <a:lnTo>
                    <a:pt x="50" y="0"/>
                  </a:lnTo>
                  <a:lnTo>
                    <a:pt x="7106" y="0"/>
                  </a:lnTo>
                  <a:lnTo>
                    <a:pt x="7139" y="0"/>
                  </a:lnTo>
                  <a:lnTo>
                    <a:pt x="7207" y="9"/>
                  </a:lnTo>
                  <a:lnTo>
                    <a:pt x="7272" y="25"/>
                  </a:lnTo>
                  <a:lnTo>
                    <a:pt x="7335" y="49"/>
                  </a:lnTo>
                  <a:lnTo>
                    <a:pt x="7394" y="80"/>
                  </a:lnTo>
                  <a:lnTo>
                    <a:pt x="7452" y="118"/>
                  </a:lnTo>
                  <a:lnTo>
                    <a:pt x="7505" y="162"/>
                  </a:lnTo>
                  <a:lnTo>
                    <a:pt x="7554" y="212"/>
                  </a:lnTo>
                  <a:lnTo>
                    <a:pt x="7620" y="295"/>
                  </a:lnTo>
                  <a:lnTo>
                    <a:pt x="7694" y="426"/>
                  </a:lnTo>
                  <a:lnTo>
                    <a:pt x="7744" y="572"/>
                  </a:lnTo>
                  <a:lnTo>
                    <a:pt x="7766" y="690"/>
                  </a:lnTo>
                  <a:lnTo>
                    <a:pt x="7773" y="772"/>
                  </a:lnTo>
                  <a:lnTo>
                    <a:pt x="7773" y="813"/>
                  </a:lnTo>
                  <a:lnTo>
                    <a:pt x="7773" y="855"/>
                  </a:lnTo>
                  <a:lnTo>
                    <a:pt x="7766" y="937"/>
                  </a:lnTo>
                  <a:lnTo>
                    <a:pt x="7744" y="1055"/>
                  </a:lnTo>
                  <a:lnTo>
                    <a:pt x="7694" y="1200"/>
                  </a:lnTo>
                  <a:lnTo>
                    <a:pt x="7620" y="1331"/>
                  </a:lnTo>
                  <a:lnTo>
                    <a:pt x="7554" y="1415"/>
                  </a:lnTo>
                  <a:lnTo>
                    <a:pt x="7505" y="1465"/>
                  </a:lnTo>
                  <a:lnTo>
                    <a:pt x="7452" y="1508"/>
                  </a:lnTo>
                  <a:lnTo>
                    <a:pt x="7394" y="1546"/>
                  </a:lnTo>
                  <a:lnTo>
                    <a:pt x="7335" y="1577"/>
                  </a:lnTo>
                  <a:lnTo>
                    <a:pt x="7272" y="1602"/>
                  </a:lnTo>
                  <a:lnTo>
                    <a:pt x="7207" y="1618"/>
                  </a:lnTo>
                  <a:lnTo>
                    <a:pt x="7139" y="1626"/>
                  </a:lnTo>
                  <a:lnTo>
                    <a:pt x="7106" y="1626"/>
                  </a:lnTo>
                  <a:close/>
                </a:path>
              </a:pathLst>
            </a:custGeom>
            <a:solidFill>
              <a:srgbClr val="F7931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1" name="Freeform 331">
              <a:extLst>
                <a:ext uri="{FF2B5EF4-FFF2-40B4-BE49-F238E27FC236}">
                  <a16:creationId xmlns:a16="http://schemas.microsoft.com/office/drawing/2014/main" id="{3E7676A9-5B78-43F5-9EF4-B6924F18CDFE}"/>
                </a:ext>
              </a:extLst>
            </p:cNvPr>
            <p:cNvSpPr>
              <a:spLocks/>
            </p:cNvSpPr>
            <p:nvPr/>
          </p:nvSpPr>
          <p:spPr bwMode="auto">
            <a:xfrm>
              <a:off x="5973154" y="3652027"/>
              <a:ext cx="4234749" cy="1205546"/>
            </a:xfrm>
            <a:custGeom>
              <a:avLst/>
              <a:gdLst>
                <a:gd name="T0" fmla="*/ 5131 w 5798"/>
                <a:gd name="T1" fmla="*/ 1660 h 1660"/>
                <a:gd name="T2" fmla="*/ 938 w 5798"/>
                <a:gd name="T3" fmla="*/ 1660 h 1660"/>
                <a:gd name="T4" fmla="*/ 114 w 5798"/>
                <a:gd name="T5" fmla="*/ 203 h 1660"/>
                <a:gd name="T6" fmla="*/ 61 w 5798"/>
                <a:gd name="T7" fmla="*/ 106 h 1660"/>
                <a:gd name="T8" fmla="*/ 0 w 5798"/>
                <a:gd name="T9" fmla="*/ 0 h 1660"/>
                <a:gd name="T10" fmla="*/ 5131 w 5798"/>
                <a:gd name="T11" fmla="*/ 0 h 1660"/>
                <a:gd name="T12" fmla="*/ 5164 w 5798"/>
                <a:gd name="T13" fmla="*/ 0 h 1660"/>
                <a:gd name="T14" fmla="*/ 5232 w 5798"/>
                <a:gd name="T15" fmla="*/ 8 h 1660"/>
                <a:gd name="T16" fmla="*/ 5297 w 5798"/>
                <a:gd name="T17" fmla="*/ 26 h 1660"/>
                <a:gd name="T18" fmla="*/ 5360 w 5798"/>
                <a:gd name="T19" fmla="*/ 50 h 1660"/>
                <a:gd name="T20" fmla="*/ 5419 w 5798"/>
                <a:gd name="T21" fmla="*/ 82 h 1660"/>
                <a:gd name="T22" fmla="*/ 5477 w 5798"/>
                <a:gd name="T23" fmla="*/ 119 h 1660"/>
                <a:gd name="T24" fmla="*/ 5530 w 5798"/>
                <a:gd name="T25" fmla="*/ 164 h 1660"/>
                <a:gd name="T26" fmla="*/ 5579 w 5798"/>
                <a:gd name="T27" fmla="*/ 216 h 1660"/>
                <a:gd name="T28" fmla="*/ 5645 w 5798"/>
                <a:gd name="T29" fmla="*/ 302 h 1660"/>
                <a:gd name="T30" fmla="*/ 5719 w 5798"/>
                <a:gd name="T31" fmla="*/ 434 h 1660"/>
                <a:gd name="T32" fmla="*/ 5769 w 5798"/>
                <a:gd name="T33" fmla="*/ 583 h 1660"/>
                <a:gd name="T34" fmla="*/ 5791 w 5798"/>
                <a:gd name="T35" fmla="*/ 703 h 1660"/>
                <a:gd name="T36" fmla="*/ 5798 w 5798"/>
                <a:gd name="T37" fmla="*/ 787 h 1660"/>
                <a:gd name="T38" fmla="*/ 5798 w 5798"/>
                <a:gd name="T39" fmla="*/ 830 h 1660"/>
                <a:gd name="T40" fmla="*/ 5798 w 5798"/>
                <a:gd name="T41" fmla="*/ 872 h 1660"/>
                <a:gd name="T42" fmla="*/ 5791 w 5798"/>
                <a:gd name="T43" fmla="*/ 955 h 1660"/>
                <a:gd name="T44" fmla="*/ 5769 w 5798"/>
                <a:gd name="T45" fmla="*/ 1076 h 1660"/>
                <a:gd name="T46" fmla="*/ 5719 w 5798"/>
                <a:gd name="T47" fmla="*/ 1226 h 1660"/>
                <a:gd name="T48" fmla="*/ 5645 w 5798"/>
                <a:gd name="T49" fmla="*/ 1358 h 1660"/>
                <a:gd name="T50" fmla="*/ 5579 w 5798"/>
                <a:gd name="T51" fmla="*/ 1443 h 1660"/>
                <a:gd name="T52" fmla="*/ 5530 w 5798"/>
                <a:gd name="T53" fmla="*/ 1495 h 1660"/>
                <a:gd name="T54" fmla="*/ 5477 w 5798"/>
                <a:gd name="T55" fmla="*/ 1539 h 1660"/>
                <a:gd name="T56" fmla="*/ 5419 w 5798"/>
                <a:gd name="T57" fmla="*/ 1578 h 1660"/>
                <a:gd name="T58" fmla="*/ 5360 w 5798"/>
                <a:gd name="T59" fmla="*/ 1610 h 1660"/>
                <a:gd name="T60" fmla="*/ 5297 w 5798"/>
                <a:gd name="T61" fmla="*/ 1634 h 1660"/>
                <a:gd name="T62" fmla="*/ 5232 w 5798"/>
                <a:gd name="T63" fmla="*/ 1650 h 1660"/>
                <a:gd name="T64" fmla="*/ 5164 w 5798"/>
                <a:gd name="T65" fmla="*/ 1659 h 1660"/>
                <a:gd name="T66" fmla="*/ 5131 w 5798"/>
                <a:gd name="T67" fmla="*/ 1660 h 1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98" h="1660">
                  <a:moveTo>
                    <a:pt x="5131" y="1660"/>
                  </a:moveTo>
                  <a:lnTo>
                    <a:pt x="938" y="1660"/>
                  </a:lnTo>
                  <a:lnTo>
                    <a:pt x="114" y="203"/>
                  </a:lnTo>
                  <a:lnTo>
                    <a:pt x="61" y="106"/>
                  </a:lnTo>
                  <a:lnTo>
                    <a:pt x="0" y="0"/>
                  </a:lnTo>
                  <a:lnTo>
                    <a:pt x="5131" y="0"/>
                  </a:lnTo>
                  <a:lnTo>
                    <a:pt x="5164" y="0"/>
                  </a:lnTo>
                  <a:lnTo>
                    <a:pt x="5232" y="8"/>
                  </a:lnTo>
                  <a:lnTo>
                    <a:pt x="5297" y="26"/>
                  </a:lnTo>
                  <a:lnTo>
                    <a:pt x="5360" y="50"/>
                  </a:lnTo>
                  <a:lnTo>
                    <a:pt x="5419" y="82"/>
                  </a:lnTo>
                  <a:lnTo>
                    <a:pt x="5477" y="119"/>
                  </a:lnTo>
                  <a:lnTo>
                    <a:pt x="5530" y="164"/>
                  </a:lnTo>
                  <a:lnTo>
                    <a:pt x="5579" y="216"/>
                  </a:lnTo>
                  <a:lnTo>
                    <a:pt x="5645" y="302"/>
                  </a:lnTo>
                  <a:lnTo>
                    <a:pt x="5719" y="434"/>
                  </a:lnTo>
                  <a:lnTo>
                    <a:pt x="5769" y="583"/>
                  </a:lnTo>
                  <a:lnTo>
                    <a:pt x="5791" y="703"/>
                  </a:lnTo>
                  <a:lnTo>
                    <a:pt x="5798" y="787"/>
                  </a:lnTo>
                  <a:lnTo>
                    <a:pt x="5798" y="830"/>
                  </a:lnTo>
                  <a:lnTo>
                    <a:pt x="5798" y="872"/>
                  </a:lnTo>
                  <a:lnTo>
                    <a:pt x="5791" y="955"/>
                  </a:lnTo>
                  <a:lnTo>
                    <a:pt x="5769" y="1076"/>
                  </a:lnTo>
                  <a:lnTo>
                    <a:pt x="5719" y="1226"/>
                  </a:lnTo>
                  <a:lnTo>
                    <a:pt x="5645" y="1358"/>
                  </a:lnTo>
                  <a:lnTo>
                    <a:pt x="5579" y="1443"/>
                  </a:lnTo>
                  <a:lnTo>
                    <a:pt x="5530" y="1495"/>
                  </a:lnTo>
                  <a:lnTo>
                    <a:pt x="5477" y="1539"/>
                  </a:lnTo>
                  <a:lnTo>
                    <a:pt x="5419" y="1578"/>
                  </a:lnTo>
                  <a:lnTo>
                    <a:pt x="5360" y="1610"/>
                  </a:lnTo>
                  <a:lnTo>
                    <a:pt x="5297" y="1634"/>
                  </a:lnTo>
                  <a:lnTo>
                    <a:pt x="5232" y="1650"/>
                  </a:lnTo>
                  <a:lnTo>
                    <a:pt x="5164" y="1659"/>
                  </a:lnTo>
                  <a:lnTo>
                    <a:pt x="5131" y="166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2" name="Freeform 528">
              <a:extLst>
                <a:ext uri="{FF2B5EF4-FFF2-40B4-BE49-F238E27FC236}">
                  <a16:creationId xmlns:a16="http://schemas.microsoft.com/office/drawing/2014/main" id="{EA029C2A-93E9-4C79-B64B-A3F8DBC99299}"/>
                </a:ext>
              </a:extLst>
            </p:cNvPr>
            <p:cNvSpPr>
              <a:spLocks/>
            </p:cNvSpPr>
            <p:nvPr/>
          </p:nvSpPr>
          <p:spPr bwMode="auto">
            <a:xfrm>
              <a:off x="1986288" y="1311079"/>
              <a:ext cx="4844097" cy="4234749"/>
            </a:xfrm>
            <a:custGeom>
              <a:avLst/>
              <a:gdLst>
                <a:gd name="T0" fmla="*/ 451 w 6631"/>
                <a:gd name="T1" fmla="*/ 5794 h 5794"/>
                <a:gd name="T2" fmla="*/ 304 w 6631"/>
                <a:gd name="T3" fmla="*/ 5772 h 5794"/>
                <a:gd name="T4" fmla="*/ 183 w 6631"/>
                <a:gd name="T5" fmla="*/ 5726 h 5794"/>
                <a:gd name="T6" fmla="*/ 92 w 6631"/>
                <a:gd name="T7" fmla="*/ 5657 h 5794"/>
                <a:gd name="T8" fmla="*/ 30 w 6631"/>
                <a:gd name="T9" fmla="*/ 5566 h 5794"/>
                <a:gd name="T10" fmla="*/ 1 w 6631"/>
                <a:gd name="T11" fmla="*/ 5460 h 5794"/>
                <a:gd name="T12" fmla="*/ 6 w 6631"/>
                <a:gd name="T13" fmla="*/ 5339 h 5794"/>
                <a:gd name="T14" fmla="*/ 46 w 6631"/>
                <a:gd name="T15" fmla="*/ 5207 h 5794"/>
                <a:gd name="T16" fmla="*/ 101 w 6631"/>
                <a:gd name="T17" fmla="*/ 5102 h 5794"/>
                <a:gd name="T18" fmla="*/ 1557 w 6631"/>
                <a:gd name="T19" fmla="*/ 2692 h 5794"/>
                <a:gd name="T20" fmla="*/ 3014 w 6631"/>
                <a:gd name="T21" fmla="*/ 282 h 5794"/>
                <a:gd name="T22" fmla="*/ 3082 w 6631"/>
                <a:gd name="T23" fmla="*/ 185 h 5794"/>
                <a:gd name="T24" fmla="*/ 3181 w 6631"/>
                <a:gd name="T25" fmla="*/ 87 h 5794"/>
                <a:gd name="T26" fmla="*/ 3288 w 6631"/>
                <a:gd name="T27" fmla="*/ 26 h 5794"/>
                <a:gd name="T28" fmla="*/ 3398 w 6631"/>
                <a:gd name="T29" fmla="*/ 0 h 5794"/>
                <a:gd name="T30" fmla="*/ 3509 w 6631"/>
                <a:gd name="T31" fmla="*/ 11 h 5794"/>
                <a:gd name="T32" fmla="*/ 3617 w 6631"/>
                <a:gd name="T33" fmla="*/ 57 h 5794"/>
                <a:gd name="T34" fmla="*/ 3718 w 6631"/>
                <a:gd name="T35" fmla="*/ 139 h 5794"/>
                <a:gd name="T36" fmla="*/ 3810 w 6631"/>
                <a:gd name="T37" fmla="*/ 259 h 5794"/>
                <a:gd name="T38" fmla="*/ 4787 w 6631"/>
                <a:gd name="T39" fmla="*/ 1985 h 5794"/>
                <a:gd name="T40" fmla="*/ 5583 w 6631"/>
                <a:gd name="T41" fmla="*/ 3397 h 5794"/>
                <a:gd name="T42" fmla="*/ 6559 w 6631"/>
                <a:gd name="T43" fmla="*/ 5125 h 5794"/>
                <a:gd name="T44" fmla="*/ 6613 w 6631"/>
                <a:gd name="T45" fmla="*/ 5264 h 5794"/>
                <a:gd name="T46" fmla="*/ 6631 w 6631"/>
                <a:gd name="T47" fmla="*/ 5394 h 5794"/>
                <a:gd name="T48" fmla="*/ 6616 w 6631"/>
                <a:gd name="T49" fmla="*/ 5510 h 5794"/>
                <a:gd name="T50" fmla="*/ 6568 w 6631"/>
                <a:gd name="T51" fmla="*/ 5610 h 5794"/>
                <a:gd name="T52" fmla="*/ 6489 w 6631"/>
                <a:gd name="T53" fmla="*/ 5692 h 5794"/>
                <a:gd name="T54" fmla="*/ 6381 w 6631"/>
                <a:gd name="T55" fmla="*/ 5751 h 5794"/>
                <a:gd name="T56" fmla="*/ 6246 w 6631"/>
                <a:gd name="T57" fmla="*/ 5785 h 5794"/>
                <a:gd name="T58" fmla="*/ 6127 w 6631"/>
                <a:gd name="T59" fmla="*/ 5794 h 5794"/>
                <a:gd name="T60" fmla="*/ 3309 w 6631"/>
                <a:gd name="T61" fmla="*/ 5794 h 5794"/>
                <a:gd name="T62" fmla="*/ 492 w 6631"/>
                <a:gd name="T63" fmla="*/ 5794 h 5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31" h="5794">
                  <a:moveTo>
                    <a:pt x="492" y="5794"/>
                  </a:moveTo>
                  <a:lnTo>
                    <a:pt x="451" y="5794"/>
                  </a:lnTo>
                  <a:lnTo>
                    <a:pt x="374" y="5787"/>
                  </a:lnTo>
                  <a:lnTo>
                    <a:pt x="304" y="5772"/>
                  </a:lnTo>
                  <a:lnTo>
                    <a:pt x="239" y="5752"/>
                  </a:lnTo>
                  <a:lnTo>
                    <a:pt x="183" y="5726"/>
                  </a:lnTo>
                  <a:lnTo>
                    <a:pt x="134" y="5695"/>
                  </a:lnTo>
                  <a:lnTo>
                    <a:pt x="92" y="5657"/>
                  </a:lnTo>
                  <a:lnTo>
                    <a:pt x="57" y="5614"/>
                  </a:lnTo>
                  <a:lnTo>
                    <a:pt x="30" y="5566"/>
                  </a:lnTo>
                  <a:lnTo>
                    <a:pt x="11" y="5516"/>
                  </a:lnTo>
                  <a:lnTo>
                    <a:pt x="1" y="5460"/>
                  </a:lnTo>
                  <a:lnTo>
                    <a:pt x="0" y="5401"/>
                  </a:lnTo>
                  <a:lnTo>
                    <a:pt x="6" y="5339"/>
                  </a:lnTo>
                  <a:lnTo>
                    <a:pt x="21" y="5274"/>
                  </a:lnTo>
                  <a:lnTo>
                    <a:pt x="46" y="5207"/>
                  </a:lnTo>
                  <a:lnTo>
                    <a:pt x="81" y="5136"/>
                  </a:lnTo>
                  <a:lnTo>
                    <a:pt x="101" y="5102"/>
                  </a:lnTo>
                  <a:lnTo>
                    <a:pt x="1138" y="3385"/>
                  </a:lnTo>
                  <a:lnTo>
                    <a:pt x="1557" y="2692"/>
                  </a:lnTo>
                  <a:lnTo>
                    <a:pt x="1976" y="1998"/>
                  </a:lnTo>
                  <a:lnTo>
                    <a:pt x="3014" y="282"/>
                  </a:lnTo>
                  <a:lnTo>
                    <a:pt x="3036" y="247"/>
                  </a:lnTo>
                  <a:lnTo>
                    <a:pt x="3082" y="185"/>
                  </a:lnTo>
                  <a:lnTo>
                    <a:pt x="3131" y="131"/>
                  </a:lnTo>
                  <a:lnTo>
                    <a:pt x="3181" y="87"/>
                  </a:lnTo>
                  <a:lnTo>
                    <a:pt x="3234" y="51"/>
                  </a:lnTo>
                  <a:lnTo>
                    <a:pt x="3288" y="26"/>
                  </a:lnTo>
                  <a:lnTo>
                    <a:pt x="3344" y="8"/>
                  </a:lnTo>
                  <a:lnTo>
                    <a:pt x="3398" y="0"/>
                  </a:lnTo>
                  <a:lnTo>
                    <a:pt x="3455" y="1"/>
                  </a:lnTo>
                  <a:lnTo>
                    <a:pt x="3509" y="11"/>
                  </a:lnTo>
                  <a:lnTo>
                    <a:pt x="3564" y="30"/>
                  </a:lnTo>
                  <a:lnTo>
                    <a:pt x="3617" y="57"/>
                  </a:lnTo>
                  <a:lnTo>
                    <a:pt x="3669" y="95"/>
                  </a:lnTo>
                  <a:lnTo>
                    <a:pt x="3718" y="139"/>
                  </a:lnTo>
                  <a:lnTo>
                    <a:pt x="3766" y="194"/>
                  </a:lnTo>
                  <a:lnTo>
                    <a:pt x="3810" y="259"/>
                  </a:lnTo>
                  <a:lnTo>
                    <a:pt x="3830" y="295"/>
                  </a:lnTo>
                  <a:lnTo>
                    <a:pt x="4787" y="1985"/>
                  </a:lnTo>
                  <a:lnTo>
                    <a:pt x="5186" y="2692"/>
                  </a:lnTo>
                  <a:lnTo>
                    <a:pt x="5583" y="3397"/>
                  </a:lnTo>
                  <a:lnTo>
                    <a:pt x="6539" y="5087"/>
                  </a:lnTo>
                  <a:lnTo>
                    <a:pt x="6559" y="5125"/>
                  </a:lnTo>
                  <a:lnTo>
                    <a:pt x="6591" y="5195"/>
                  </a:lnTo>
                  <a:lnTo>
                    <a:pt x="6613" y="5264"/>
                  </a:lnTo>
                  <a:lnTo>
                    <a:pt x="6627" y="5331"/>
                  </a:lnTo>
                  <a:lnTo>
                    <a:pt x="6631" y="5394"/>
                  </a:lnTo>
                  <a:lnTo>
                    <a:pt x="6629" y="5453"/>
                  </a:lnTo>
                  <a:lnTo>
                    <a:pt x="6616" y="5510"/>
                  </a:lnTo>
                  <a:lnTo>
                    <a:pt x="6595" y="5562"/>
                  </a:lnTo>
                  <a:lnTo>
                    <a:pt x="6568" y="5610"/>
                  </a:lnTo>
                  <a:lnTo>
                    <a:pt x="6532" y="5653"/>
                  </a:lnTo>
                  <a:lnTo>
                    <a:pt x="6489" y="5692"/>
                  </a:lnTo>
                  <a:lnTo>
                    <a:pt x="6439" y="5723"/>
                  </a:lnTo>
                  <a:lnTo>
                    <a:pt x="6381" y="5751"/>
                  </a:lnTo>
                  <a:lnTo>
                    <a:pt x="6316" y="5772"/>
                  </a:lnTo>
                  <a:lnTo>
                    <a:pt x="6246" y="5785"/>
                  </a:lnTo>
                  <a:lnTo>
                    <a:pt x="6168" y="5792"/>
                  </a:lnTo>
                  <a:lnTo>
                    <a:pt x="6127" y="5794"/>
                  </a:lnTo>
                  <a:lnTo>
                    <a:pt x="4120" y="5794"/>
                  </a:lnTo>
                  <a:lnTo>
                    <a:pt x="3309" y="5794"/>
                  </a:lnTo>
                  <a:lnTo>
                    <a:pt x="2498" y="5794"/>
                  </a:lnTo>
                  <a:lnTo>
                    <a:pt x="492" y="5794"/>
                  </a:lnTo>
                  <a:close/>
                </a:path>
              </a:pathLst>
            </a:custGeom>
            <a:solidFill>
              <a:srgbClr val="F793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3" name="Freeform: Shape 82">
              <a:extLst>
                <a:ext uri="{FF2B5EF4-FFF2-40B4-BE49-F238E27FC236}">
                  <a16:creationId xmlns:a16="http://schemas.microsoft.com/office/drawing/2014/main" id="{A81901DB-31B2-4C5B-B778-D006CC5602ED}"/>
                </a:ext>
              </a:extLst>
            </p:cNvPr>
            <p:cNvSpPr>
              <a:spLocks/>
            </p:cNvSpPr>
            <p:nvPr/>
          </p:nvSpPr>
          <p:spPr bwMode="auto">
            <a:xfrm>
              <a:off x="4528692" y="1311077"/>
              <a:ext cx="2478350" cy="3546496"/>
            </a:xfrm>
            <a:custGeom>
              <a:avLst/>
              <a:gdLst>
                <a:gd name="connsiteX0" fmla="*/ 1444461 w 2478350"/>
                <a:gd name="connsiteY0" fmla="*/ 2334375 h 3546496"/>
                <a:gd name="connsiteX1" fmla="*/ 1793396 w 2478350"/>
                <a:gd name="connsiteY1" fmla="*/ 2334375 h 3546496"/>
                <a:gd name="connsiteX2" fmla="*/ 1876945 w 2478350"/>
                <a:gd name="connsiteY2" fmla="*/ 2482817 h 3546496"/>
                <a:gd name="connsiteX3" fmla="*/ 2478350 w 2478350"/>
                <a:gd name="connsiteY3" fmla="*/ 3546496 h 3546496"/>
                <a:gd name="connsiteX4" fmla="*/ 2129559 w 2478350"/>
                <a:gd name="connsiteY4" fmla="*/ 3546496 h 3546496"/>
                <a:gd name="connsiteX5" fmla="*/ 1527725 w 2478350"/>
                <a:gd name="connsiteY5" fmla="*/ 2482604 h 3546496"/>
                <a:gd name="connsiteX6" fmla="*/ 1489014 w 2478350"/>
                <a:gd name="connsiteY6" fmla="*/ 2411776 h 3546496"/>
                <a:gd name="connsiteX7" fmla="*/ 18266 w 2478350"/>
                <a:gd name="connsiteY7" fmla="*/ 0 h 3546496"/>
                <a:gd name="connsiteX8" fmla="*/ 36532 w 2478350"/>
                <a:gd name="connsiteY8" fmla="*/ 0 h 3546496"/>
                <a:gd name="connsiteX9" fmla="*/ 279664 w 2478350"/>
                <a:gd name="connsiteY9" fmla="*/ 0 h 3546496"/>
                <a:gd name="connsiteX10" fmla="*/ 279664 w 2478350"/>
                <a:gd name="connsiteY10" fmla="*/ 162 h 3546496"/>
                <a:gd name="connsiteX11" fmla="*/ 280753 w 2478350"/>
                <a:gd name="connsiteY11" fmla="*/ 0 h 3546496"/>
                <a:gd name="connsiteX12" fmla="*/ 322393 w 2478350"/>
                <a:gd name="connsiteY12" fmla="*/ 731 h 3546496"/>
                <a:gd name="connsiteX13" fmla="*/ 361841 w 2478350"/>
                <a:gd name="connsiteY13" fmla="*/ 8040 h 3546496"/>
                <a:gd name="connsiteX14" fmla="*/ 402020 w 2478350"/>
                <a:gd name="connsiteY14" fmla="*/ 21927 h 3546496"/>
                <a:gd name="connsiteX15" fmla="*/ 440737 w 2478350"/>
                <a:gd name="connsiteY15" fmla="*/ 41661 h 3546496"/>
                <a:gd name="connsiteX16" fmla="*/ 478724 w 2478350"/>
                <a:gd name="connsiteY16" fmla="*/ 69434 h 3546496"/>
                <a:gd name="connsiteX17" fmla="*/ 514520 w 2478350"/>
                <a:gd name="connsiteY17" fmla="*/ 101593 h 3546496"/>
                <a:gd name="connsiteX18" fmla="*/ 549585 w 2478350"/>
                <a:gd name="connsiteY18" fmla="*/ 141792 h 3546496"/>
                <a:gd name="connsiteX19" fmla="*/ 581728 w 2478350"/>
                <a:gd name="connsiteY19" fmla="*/ 189299 h 3546496"/>
                <a:gd name="connsiteX20" fmla="*/ 596339 w 2478350"/>
                <a:gd name="connsiteY20" fmla="*/ 215611 h 3546496"/>
                <a:gd name="connsiteX21" fmla="*/ 1149189 w 2478350"/>
                <a:gd name="connsiteY21" fmla="*/ 1192394 h 3546496"/>
                <a:gd name="connsiteX22" fmla="*/ 1149191 w 2478350"/>
                <a:gd name="connsiteY22" fmla="*/ 1192394 h 3546496"/>
                <a:gd name="connsiteX23" fmla="*/ 1295450 w 2478350"/>
                <a:gd name="connsiteY23" fmla="*/ 1450806 h 3546496"/>
                <a:gd name="connsiteX24" fmla="*/ 1586929 w 2478350"/>
                <a:gd name="connsiteY24" fmla="*/ 1967542 h 3546496"/>
                <a:gd name="connsiteX25" fmla="*/ 1792163 w 2478350"/>
                <a:gd name="connsiteY25" fmla="*/ 2332182 h 3546496"/>
                <a:gd name="connsiteX26" fmla="*/ 1443539 w 2478350"/>
                <a:gd name="connsiteY26" fmla="*/ 2332182 h 3546496"/>
                <a:gd name="connsiteX27" fmla="*/ 1183512 w 2478350"/>
                <a:gd name="connsiteY27" fmla="*/ 1871448 h 3546496"/>
                <a:gd name="connsiteX28" fmla="*/ 946127 w 2478350"/>
                <a:gd name="connsiteY28" fmla="*/ 1450873 h 3546496"/>
                <a:gd name="connsiteX29" fmla="*/ 800044 w 2478350"/>
                <a:gd name="connsiteY29" fmla="*/ 1192395 h 3546496"/>
                <a:gd name="connsiteX30" fmla="*/ 798582 w 2478350"/>
                <a:gd name="connsiteY30" fmla="*/ 1192395 h 3546496"/>
                <a:gd name="connsiteX31" fmla="*/ 245493 w 2478350"/>
                <a:gd name="connsiteY31" fmla="*/ 212666 h 3546496"/>
                <a:gd name="connsiteX32" fmla="*/ 220651 w 2478350"/>
                <a:gd name="connsiteY32" fmla="*/ 167933 h 3546496"/>
                <a:gd name="connsiteX33" fmla="*/ 162931 w 2478350"/>
                <a:gd name="connsiteY33" fmla="*/ 96066 h 3546496"/>
                <a:gd name="connsiteX34" fmla="*/ 100828 w 2478350"/>
                <a:gd name="connsiteY34" fmla="*/ 44733 h 3546496"/>
                <a:gd name="connsiteX35" fmla="*/ 34340 w 2478350"/>
                <a:gd name="connsiteY35" fmla="*/ 11000 h 3546496"/>
                <a:gd name="connsiteX36" fmla="*/ 0 w 2478350"/>
                <a:gd name="connsiteY36" fmla="*/ 1467 h 3546496"/>
                <a:gd name="connsiteX0" fmla="*/ 1444461 w 2478350"/>
                <a:gd name="connsiteY0" fmla="*/ 2334375 h 3546496"/>
                <a:gd name="connsiteX1" fmla="*/ 1793396 w 2478350"/>
                <a:gd name="connsiteY1" fmla="*/ 2334375 h 3546496"/>
                <a:gd name="connsiteX2" fmla="*/ 1876945 w 2478350"/>
                <a:gd name="connsiteY2" fmla="*/ 2482817 h 3546496"/>
                <a:gd name="connsiteX3" fmla="*/ 2478350 w 2478350"/>
                <a:gd name="connsiteY3" fmla="*/ 3546496 h 3546496"/>
                <a:gd name="connsiteX4" fmla="*/ 2129559 w 2478350"/>
                <a:gd name="connsiteY4" fmla="*/ 3546496 h 3546496"/>
                <a:gd name="connsiteX5" fmla="*/ 1527725 w 2478350"/>
                <a:gd name="connsiteY5" fmla="*/ 2482604 h 3546496"/>
                <a:gd name="connsiteX6" fmla="*/ 1489014 w 2478350"/>
                <a:gd name="connsiteY6" fmla="*/ 2411776 h 3546496"/>
                <a:gd name="connsiteX7" fmla="*/ 1444461 w 2478350"/>
                <a:gd name="connsiteY7" fmla="*/ 2334375 h 3546496"/>
                <a:gd name="connsiteX8" fmla="*/ 18266 w 2478350"/>
                <a:gd name="connsiteY8" fmla="*/ 0 h 3546496"/>
                <a:gd name="connsiteX9" fmla="*/ 36532 w 2478350"/>
                <a:gd name="connsiteY9" fmla="*/ 0 h 3546496"/>
                <a:gd name="connsiteX10" fmla="*/ 279664 w 2478350"/>
                <a:gd name="connsiteY10" fmla="*/ 0 h 3546496"/>
                <a:gd name="connsiteX11" fmla="*/ 279664 w 2478350"/>
                <a:gd name="connsiteY11" fmla="*/ 162 h 3546496"/>
                <a:gd name="connsiteX12" fmla="*/ 280753 w 2478350"/>
                <a:gd name="connsiteY12" fmla="*/ 0 h 3546496"/>
                <a:gd name="connsiteX13" fmla="*/ 322393 w 2478350"/>
                <a:gd name="connsiteY13" fmla="*/ 731 h 3546496"/>
                <a:gd name="connsiteX14" fmla="*/ 361841 w 2478350"/>
                <a:gd name="connsiteY14" fmla="*/ 8040 h 3546496"/>
                <a:gd name="connsiteX15" fmla="*/ 402020 w 2478350"/>
                <a:gd name="connsiteY15" fmla="*/ 21927 h 3546496"/>
                <a:gd name="connsiteX16" fmla="*/ 440737 w 2478350"/>
                <a:gd name="connsiteY16" fmla="*/ 41661 h 3546496"/>
                <a:gd name="connsiteX17" fmla="*/ 478724 w 2478350"/>
                <a:gd name="connsiteY17" fmla="*/ 69434 h 3546496"/>
                <a:gd name="connsiteX18" fmla="*/ 514520 w 2478350"/>
                <a:gd name="connsiteY18" fmla="*/ 101593 h 3546496"/>
                <a:gd name="connsiteX19" fmla="*/ 549585 w 2478350"/>
                <a:gd name="connsiteY19" fmla="*/ 141792 h 3546496"/>
                <a:gd name="connsiteX20" fmla="*/ 581728 w 2478350"/>
                <a:gd name="connsiteY20" fmla="*/ 189299 h 3546496"/>
                <a:gd name="connsiteX21" fmla="*/ 596339 w 2478350"/>
                <a:gd name="connsiteY21" fmla="*/ 215611 h 3546496"/>
                <a:gd name="connsiteX22" fmla="*/ 1149189 w 2478350"/>
                <a:gd name="connsiteY22" fmla="*/ 1192394 h 3546496"/>
                <a:gd name="connsiteX23" fmla="*/ 1149191 w 2478350"/>
                <a:gd name="connsiteY23" fmla="*/ 1192394 h 3546496"/>
                <a:gd name="connsiteX24" fmla="*/ 1295450 w 2478350"/>
                <a:gd name="connsiteY24" fmla="*/ 1450806 h 3546496"/>
                <a:gd name="connsiteX25" fmla="*/ 1586929 w 2478350"/>
                <a:gd name="connsiteY25" fmla="*/ 1967542 h 3546496"/>
                <a:gd name="connsiteX26" fmla="*/ 1792163 w 2478350"/>
                <a:gd name="connsiteY26" fmla="*/ 2332182 h 3546496"/>
                <a:gd name="connsiteX27" fmla="*/ 1443539 w 2478350"/>
                <a:gd name="connsiteY27" fmla="*/ 2332182 h 3546496"/>
                <a:gd name="connsiteX28" fmla="*/ 1183512 w 2478350"/>
                <a:gd name="connsiteY28" fmla="*/ 1871448 h 3546496"/>
                <a:gd name="connsiteX29" fmla="*/ 946127 w 2478350"/>
                <a:gd name="connsiteY29" fmla="*/ 1450873 h 3546496"/>
                <a:gd name="connsiteX30" fmla="*/ 800044 w 2478350"/>
                <a:gd name="connsiteY30" fmla="*/ 1192395 h 3546496"/>
                <a:gd name="connsiteX31" fmla="*/ 245493 w 2478350"/>
                <a:gd name="connsiteY31" fmla="*/ 212666 h 3546496"/>
                <a:gd name="connsiteX32" fmla="*/ 220651 w 2478350"/>
                <a:gd name="connsiteY32" fmla="*/ 167933 h 3546496"/>
                <a:gd name="connsiteX33" fmla="*/ 162931 w 2478350"/>
                <a:gd name="connsiteY33" fmla="*/ 96066 h 3546496"/>
                <a:gd name="connsiteX34" fmla="*/ 100828 w 2478350"/>
                <a:gd name="connsiteY34" fmla="*/ 44733 h 3546496"/>
                <a:gd name="connsiteX35" fmla="*/ 34340 w 2478350"/>
                <a:gd name="connsiteY35" fmla="*/ 11000 h 3546496"/>
                <a:gd name="connsiteX36" fmla="*/ 0 w 2478350"/>
                <a:gd name="connsiteY36" fmla="*/ 1467 h 3546496"/>
                <a:gd name="connsiteX37" fmla="*/ 18266 w 2478350"/>
                <a:gd name="connsiteY37" fmla="*/ 0 h 3546496"/>
                <a:gd name="connsiteX0" fmla="*/ 1444461 w 2478350"/>
                <a:gd name="connsiteY0" fmla="*/ 2334375 h 3546496"/>
                <a:gd name="connsiteX1" fmla="*/ 1793396 w 2478350"/>
                <a:gd name="connsiteY1" fmla="*/ 2334375 h 3546496"/>
                <a:gd name="connsiteX2" fmla="*/ 1876945 w 2478350"/>
                <a:gd name="connsiteY2" fmla="*/ 2482817 h 3546496"/>
                <a:gd name="connsiteX3" fmla="*/ 2478350 w 2478350"/>
                <a:gd name="connsiteY3" fmla="*/ 3546496 h 3546496"/>
                <a:gd name="connsiteX4" fmla="*/ 2129559 w 2478350"/>
                <a:gd name="connsiteY4" fmla="*/ 3546496 h 3546496"/>
                <a:gd name="connsiteX5" fmla="*/ 1527725 w 2478350"/>
                <a:gd name="connsiteY5" fmla="*/ 2482604 h 3546496"/>
                <a:gd name="connsiteX6" fmla="*/ 1489014 w 2478350"/>
                <a:gd name="connsiteY6" fmla="*/ 2411776 h 3546496"/>
                <a:gd name="connsiteX7" fmla="*/ 1444461 w 2478350"/>
                <a:gd name="connsiteY7" fmla="*/ 2334375 h 3546496"/>
                <a:gd name="connsiteX8" fmla="*/ 18266 w 2478350"/>
                <a:gd name="connsiteY8" fmla="*/ 0 h 3546496"/>
                <a:gd name="connsiteX9" fmla="*/ 36532 w 2478350"/>
                <a:gd name="connsiteY9" fmla="*/ 0 h 3546496"/>
                <a:gd name="connsiteX10" fmla="*/ 279664 w 2478350"/>
                <a:gd name="connsiteY10" fmla="*/ 0 h 3546496"/>
                <a:gd name="connsiteX11" fmla="*/ 279664 w 2478350"/>
                <a:gd name="connsiteY11" fmla="*/ 162 h 3546496"/>
                <a:gd name="connsiteX12" fmla="*/ 280753 w 2478350"/>
                <a:gd name="connsiteY12" fmla="*/ 0 h 3546496"/>
                <a:gd name="connsiteX13" fmla="*/ 322393 w 2478350"/>
                <a:gd name="connsiteY13" fmla="*/ 731 h 3546496"/>
                <a:gd name="connsiteX14" fmla="*/ 361841 w 2478350"/>
                <a:gd name="connsiteY14" fmla="*/ 8040 h 3546496"/>
                <a:gd name="connsiteX15" fmla="*/ 402020 w 2478350"/>
                <a:gd name="connsiteY15" fmla="*/ 21927 h 3546496"/>
                <a:gd name="connsiteX16" fmla="*/ 440737 w 2478350"/>
                <a:gd name="connsiteY16" fmla="*/ 41661 h 3546496"/>
                <a:gd name="connsiteX17" fmla="*/ 478724 w 2478350"/>
                <a:gd name="connsiteY17" fmla="*/ 69434 h 3546496"/>
                <a:gd name="connsiteX18" fmla="*/ 514520 w 2478350"/>
                <a:gd name="connsiteY18" fmla="*/ 101593 h 3546496"/>
                <a:gd name="connsiteX19" fmla="*/ 549585 w 2478350"/>
                <a:gd name="connsiteY19" fmla="*/ 141792 h 3546496"/>
                <a:gd name="connsiteX20" fmla="*/ 581728 w 2478350"/>
                <a:gd name="connsiteY20" fmla="*/ 189299 h 3546496"/>
                <a:gd name="connsiteX21" fmla="*/ 596339 w 2478350"/>
                <a:gd name="connsiteY21" fmla="*/ 215611 h 3546496"/>
                <a:gd name="connsiteX22" fmla="*/ 1149189 w 2478350"/>
                <a:gd name="connsiteY22" fmla="*/ 1192394 h 3546496"/>
                <a:gd name="connsiteX23" fmla="*/ 1149191 w 2478350"/>
                <a:gd name="connsiteY23" fmla="*/ 1192394 h 3546496"/>
                <a:gd name="connsiteX24" fmla="*/ 1295450 w 2478350"/>
                <a:gd name="connsiteY24" fmla="*/ 1450806 h 3546496"/>
                <a:gd name="connsiteX25" fmla="*/ 1586929 w 2478350"/>
                <a:gd name="connsiteY25" fmla="*/ 1967542 h 3546496"/>
                <a:gd name="connsiteX26" fmla="*/ 1792163 w 2478350"/>
                <a:gd name="connsiteY26" fmla="*/ 2332182 h 3546496"/>
                <a:gd name="connsiteX27" fmla="*/ 1443539 w 2478350"/>
                <a:gd name="connsiteY27" fmla="*/ 2332182 h 3546496"/>
                <a:gd name="connsiteX28" fmla="*/ 1183512 w 2478350"/>
                <a:gd name="connsiteY28" fmla="*/ 1871448 h 3546496"/>
                <a:gd name="connsiteX29" fmla="*/ 946127 w 2478350"/>
                <a:gd name="connsiteY29" fmla="*/ 1450873 h 3546496"/>
                <a:gd name="connsiteX30" fmla="*/ 245493 w 2478350"/>
                <a:gd name="connsiteY30" fmla="*/ 212666 h 3546496"/>
                <a:gd name="connsiteX31" fmla="*/ 220651 w 2478350"/>
                <a:gd name="connsiteY31" fmla="*/ 167933 h 3546496"/>
                <a:gd name="connsiteX32" fmla="*/ 162931 w 2478350"/>
                <a:gd name="connsiteY32" fmla="*/ 96066 h 3546496"/>
                <a:gd name="connsiteX33" fmla="*/ 100828 w 2478350"/>
                <a:gd name="connsiteY33" fmla="*/ 44733 h 3546496"/>
                <a:gd name="connsiteX34" fmla="*/ 34340 w 2478350"/>
                <a:gd name="connsiteY34" fmla="*/ 11000 h 3546496"/>
                <a:gd name="connsiteX35" fmla="*/ 0 w 2478350"/>
                <a:gd name="connsiteY35" fmla="*/ 1467 h 3546496"/>
                <a:gd name="connsiteX36" fmla="*/ 18266 w 2478350"/>
                <a:gd name="connsiteY36" fmla="*/ 0 h 3546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478350" h="3546496">
                  <a:moveTo>
                    <a:pt x="1444461" y="2334375"/>
                  </a:moveTo>
                  <a:lnTo>
                    <a:pt x="1793396" y="2334375"/>
                  </a:lnTo>
                  <a:lnTo>
                    <a:pt x="1876945" y="2482817"/>
                  </a:lnTo>
                  <a:lnTo>
                    <a:pt x="2478350" y="3546496"/>
                  </a:lnTo>
                  <a:lnTo>
                    <a:pt x="2129559" y="3546496"/>
                  </a:lnTo>
                  <a:lnTo>
                    <a:pt x="1527725" y="2482604"/>
                  </a:lnTo>
                  <a:lnTo>
                    <a:pt x="1489014" y="2411776"/>
                  </a:lnTo>
                  <a:lnTo>
                    <a:pt x="1444461" y="2334375"/>
                  </a:lnTo>
                  <a:close/>
                  <a:moveTo>
                    <a:pt x="18266" y="0"/>
                  </a:moveTo>
                  <a:lnTo>
                    <a:pt x="36532" y="0"/>
                  </a:lnTo>
                  <a:lnTo>
                    <a:pt x="279664" y="0"/>
                  </a:lnTo>
                  <a:lnTo>
                    <a:pt x="279664" y="162"/>
                  </a:lnTo>
                  <a:lnTo>
                    <a:pt x="280753" y="0"/>
                  </a:lnTo>
                  <a:lnTo>
                    <a:pt x="322393" y="731"/>
                  </a:lnTo>
                  <a:lnTo>
                    <a:pt x="361841" y="8040"/>
                  </a:lnTo>
                  <a:lnTo>
                    <a:pt x="402020" y="21927"/>
                  </a:lnTo>
                  <a:lnTo>
                    <a:pt x="440737" y="41661"/>
                  </a:lnTo>
                  <a:lnTo>
                    <a:pt x="478724" y="69434"/>
                  </a:lnTo>
                  <a:lnTo>
                    <a:pt x="514520" y="101593"/>
                  </a:lnTo>
                  <a:lnTo>
                    <a:pt x="549585" y="141792"/>
                  </a:lnTo>
                  <a:lnTo>
                    <a:pt x="581728" y="189299"/>
                  </a:lnTo>
                  <a:lnTo>
                    <a:pt x="596339" y="215611"/>
                  </a:lnTo>
                  <a:lnTo>
                    <a:pt x="1149189" y="1192394"/>
                  </a:lnTo>
                  <a:lnTo>
                    <a:pt x="1149191" y="1192394"/>
                  </a:lnTo>
                  <a:lnTo>
                    <a:pt x="1295450" y="1450806"/>
                  </a:lnTo>
                  <a:lnTo>
                    <a:pt x="1586929" y="1967542"/>
                  </a:lnTo>
                  <a:lnTo>
                    <a:pt x="1792163" y="2332182"/>
                  </a:lnTo>
                  <a:lnTo>
                    <a:pt x="1443539" y="2332182"/>
                  </a:lnTo>
                  <a:lnTo>
                    <a:pt x="1183512" y="1871448"/>
                  </a:lnTo>
                  <a:lnTo>
                    <a:pt x="946127" y="1450873"/>
                  </a:lnTo>
                  <a:lnTo>
                    <a:pt x="245493" y="212666"/>
                  </a:lnTo>
                  <a:lnTo>
                    <a:pt x="220651" y="167933"/>
                  </a:lnTo>
                  <a:lnTo>
                    <a:pt x="162931" y="96066"/>
                  </a:lnTo>
                  <a:lnTo>
                    <a:pt x="100828" y="44733"/>
                  </a:lnTo>
                  <a:lnTo>
                    <a:pt x="34340" y="11000"/>
                  </a:lnTo>
                  <a:lnTo>
                    <a:pt x="0" y="1467"/>
                  </a:lnTo>
                  <a:lnTo>
                    <a:pt x="18266" y="0"/>
                  </a:lnTo>
                  <a:close/>
                </a:path>
              </a:pathLst>
            </a:custGeom>
            <a:solidFill>
              <a:sysClr val="windowText" lastClr="000000">
                <a:alpha val="15000"/>
              </a:sysClr>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4" name="TextBox 96">
              <a:extLst>
                <a:ext uri="{FF2B5EF4-FFF2-40B4-BE49-F238E27FC236}">
                  <a16:creationId xmlns:a16="http://schemas.microsoft.com/office/drawing/2014/main" id="{4323E2F9-3ECE-41B0-AE3A-0AF6A1BF0332}"/>
                </a:ext>
              </a:extLst>
            </p:cNvPr>
            <p:cNvSpPr txBox="1"/>
            <p:nvPr/>
          </p:nvSpPr>
          <p:spPr>
            <a:xfrm>
              <a:off x="5678500" y="3623399"/>
              <a:ext cx="184730" cy="1862048"/>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395" name="Freeform: Shape 94">
              <a:extLst>
                <a:ext uri="{FF2B5EF4-FFF2-40B4-BE49-F238E27FC236}">
                  <a16:creationId xmlns:a16="http://schemas.microsoft.com/office/drawing/2014/main" id="{6DBE26D4-502E-4602-88F3-520B8FE543E8}"/>
                </a:ext>
              </a:extLst>
            </p:cNvPr>
            <p:cNvSpPr>
              <a:spLocks/>
            </p:cNvSpPr>
            <p:nvPr/>
          </p:nvSpPr>
          <p:spPr bwMode="auto">
            <a:xfrm>
              <a:off x="2271135" y="2531966"/>
              <a:ext cx="3417172" cy="3014958"/>
            </a:xfrm>
            <a:custGeom>
              <a:avLst/>
              <a:gdLst>
                <a:gd name="connsiteX0" fmla="*/ 222658 w 3417172"/>
                <a:gd name="connsiteY0" fmla="*/ 2261292 h 3014958"/>
                <a:gd name="connsiteX1" fmla="*/ 222658 w 3417172"/>
                <a:gd name="connsiteY1" fmla="*/ 2998997 h 3014958"/>
                <a:gd name="connsiteX2" fmla="*/ 222113 w 3417172"/>
                <a:gd name="connsiteY2" fmla="*/ 2998880 h 3014958"/>
                <a:gd name="connsiteX3" fmla="*/ 175352 w 3417172"/>
                <a:gd name="connsiteY3" fmla="*/ 2984264 h 3014958"/>
                <a:gd name="connsiteX4" fmla="*/ 134437 w 3417172"/>
                <a:gd name="connsiteY4" fmla="*/ 2965263 h 3014958"/>
                <a:gd name="connsiteX5" fmla="*/ 97905 w 3417172"/>
                <a:gd name="connsiteY5" fmla="*/ 2942608 h 3014958"/>
                <a:gd name="connsiteX6" fmla="*/ 67218 w 3417172"/>
                <a:gd name="connsiteY6" fmla="*/ 2914837 h 3014958"/>
                <a:gd name="connsiteX7" fmla="*/ 41646 w 3417172"/>
                <a:gd name="connsiteY7" fmla="*/ 2883412 h 3014958"/>
                <a:gd name="connsiteX8" fmla="*/ 23380 w 3417172"/>
                <a:gd name="connsiteY8" fmla="*/ 2848333 h 3014958"/>
                <a:gd name="connsiteX9" fmla="*/ 9498 w 3417172"/>
                <a:gd name="connsiteY9" fmla="*/ 2811062 h 3014958"/>
                <a:gd name="connsiteX10" fmla="*/ 731 w 3417172"/>
                <a:gd name="connsiteY10" fmla="*/ 2770867 h 3014958"/>
                <a:gd name="connsiteX11" fmla="*/ 0 w 3417172"/>
                <a:gd name="connsiteY11" fmla="*/ 2727750 h 3014958"/>
                <a:gd name="connsiteX12" fmla="*/ 5115 w 3417172"/>
                <a:gd name="connsiteY12" fmla="*/ 2682439 h 3014958"/>
                <a:gd name="connsiteX13" fmla="*/ 15343 w 3417172"/>
                <a:gd name="connsiteY13" fmla="*/ 2634937 h 3014958"/>
                <a:gd name="connsiteX14" fmla="*/ 33609 w 3417172"/>
                <a:gd name="connsiteY14" fmla="*/ 2585972 h 3014958"/>
                <a:gd name="connsiteX15" fmla="*/ 59181 w 3417172"/>
                <a:gd name="connsiteY15" fmla="*/ 2534085 h 3014958"/>
                <a:gd name="connsiteX16" fmla="*/ 73794 w 3417172"/>
                <a:gd name="connsiteY16" fmla="*/ 2507776 h 3014958"/>
                <a:gd name="connsiteX17" fmla="*/ 1479958 w 3417172"/>
                <a:gd name="connsiteY17" fmla="*/ 0 h 3014958"/>
                <a:gd name="connsiteX18" fmla="*/ 1769818 w 3417172"/>
                <a:gd name="connsiteY18" fmla="*/ 0 h 3014958"/>
                <a:gd name="connsiteX19" fmla="*/ 1769818 w 3417172"/>
                <a:gd name="connsiteY19" fmla="*/ 2025 h 3014958"/>
                <a:gd name="connsiteX20" fmla="*/ 1784207 w 3417172"/>
                <a:gd name="connsiteY20" fmla="*/ 2558 h 3014958"/>
                <a:gd name="connsiteX21" fmla="*/ 1825122 w 3417172"/>
                <a:gd name="connsiteY21" fmla="*/ 9866 h 3014958"/>
                <a:gd name="connsiteX22" fmla="*/ 1864576 w 3417172"/>
                <a:gd name="connsiteY22" fmla="*/ 23020 h 3014958"/>
                <a:gd name="connsiteX23" fmla="*/ 1903300 w 3417172"/>
                <a:gd name="connsiteY23" fmla="*/ 43483 h 3014958"/>
                <a:gd name="connsiteX24" fmla="*/ 1941293 w 3417172"/>
                <a:gd name="connsiteY24" fmla="*/ 70523 h 3014958"/>
                <a:gd name="connsiteX25" fmla="*/ 1977825 w 3417172"/>
                <a:gd name="connsiteY25" fmla="*/ 103410 h 3014958"/>
                <a:gd name="connsiteX26" fmla="*/ 2012895 w 3417172"/>
                <a:gd name="connsiteY26" fmla="*/ 142873 h 3014958"/>
                <a:gd name="connsiteX27" fmla="*/ 2045043 w 3417172"/>
                <a:gd name="connsiteY27" fmla="*/ 190376 h 3014958"/>
                <a:gd name="connsiteX28" fmla="*/ 2060386 w 3417172"/>
                <a:gd name="connsiteY28" fmla="*/ 216685 h 3014958"/>
                <a:gd name="connsiteX29" fmla="*/ 2413282 w 3417172"/>
                <a:gd name="connsiteY29" fmla="*/ 842259 h 3014958"/>
                <a:gd name="connsiteX30" fmla="*/ 2704805 w 3417172"/>
                <a:gd name="connsiteY30" fmla="*/ 1357480 h 3014958"/>
                <a:gd name="connsiteX31" fmla="*/ 2996327 w 3417172"/>
                <a:gd name="connsiteY31" fmla="*/ 1872702 h 3014958"/>
                <a:gd name="connsiteX32" fmla="*/ 3349954 w 3417172"/>
                <a:gd name="connsiteY32" fmla="*/ 2499737 h 3014958"/>
                <a:gd name="connsiteX33" fmla="*/ 3364567 w 3417172"/>
                <a:gd name="connsiteY33" fmla="*/ 2526046 h 3014958"/>
                <a:gd name="connsiteX34" fmla="*/ 3387947 w 3417172"/>
                <a:gd name="connsiteY34" fmla="*/ 2577203 h 3014958"/>
                <a:gd name="connsiteX35" fmla="*/ 3404021 w 3417172"/>
                <a:gd name="connsiteY35" fmla="*/ 2627629 h 3014958"/>
                <a:gd name="connsiteX36" fmla="*/ 3414250 w 3417172"/>
                <a:gd name="connsiteY36" fmla="*/ 2676593 h 3014958"/>
                <a:gd name="connsiteX37" fmla="*/ 3417172 w 3417172"/>
                <a:gd name="connsiteY37" fmla="*/ 2722634 h 3014958"/>
                <a:gd name="connsiteX38" fmla="*/ 3414980 w 3417172"/>
                <a:gd name="connsiteY38" fmla="*/ 2765752 h 3014958"/>
                <a:gd name="connsiteX39" fmla="*/ 3405482 w 3417172"/>
                <a:gd name="connsiteY39" fmla="*/ 2807408 h 3014958"/>
                <a:gd name="connsiteX40" fmla="*/ 3390869 w 3417172"/>
                <a:gd name="connsiteY40" fmla="*/ 2845410 h 3014958"/>
                <a:gd name="connsiteX41" fmla="*/ 3371142 w 3417172"/>
                <a:gd name="connsiteY41" fmla="*/ 2880489 h 3014958"/>
                <a:gd name="connsiteX42" fmla="*/ 3344839 w 3417172"/>
                <a:gd name="connsiteY42" fmla="*/ 2911914 h 3014958"/>
                <a:gd name="connsiteX43" fmla="*/ 3313422 w 3417172"/>
                <a:gd name="connsiteY43" fmla="*/ 2940415 h 3014958"/>
                <a:gd name="connsiteX44" fmla="*/ 3276160 w 3417172"/>
                <a:gd name="connsiteY44" fmla="*/ 2964532 h 3014958"/>
                <a:gd name="connsiteX45" fmla="*/ 3234514 w 3417172"/>
                <a:gd name="connsiteY45" fmla="*/ 2983533 h 3014958"/>
                <a:gd name="connsiteX46" fmla="*/ 3187753 w 3417172"/>
                <a:gd name="connsiteY46" fmla="*/ 2998880 h 3014958"/>
                <a:gd name="connsiteX47" fmla="*/ 3135148 w 3417172"/>
                <a:gd name="connsiteY47" fmla="*/ 3009842 h 3014958"/>
                <a:gd name="connsiteX48" fmla="*/ 3079620 w 3417172"/>
                <a:gd name="connsiteY48" fmla="*/ 3014958 h 3014958"/>
                <a:gd name="connsiteX49" fmla="*/ 3048933 w 3417172"/>
                <a:gd name="connsiteY49" fmla="*/ 3014958 h 3014958"/>
                <a:gd name="connsiteX50" fmla="*/ 2297111 w 3417172"/>
                <a:gd name="connsiteY50" fmla="*/ 3014958 h 3014958"/>
                <a:gd name="connsiteX51" fmla="*/ 1704568 w 3417172"/>
                <a:gd name="connsiteY51" fmla="*/ 3014958 h 3014958"/>
                <a:gd name="connsiteX52" fmla="*/ 1479958 w 3417172"/>
                <a:gd name="connsiteY52" fmla="*/ 3014958 h 301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417172" h="3014958">
                  <a:moveTo>
                    <a:pt x="222658" y="2261292"/>
                  </a:moveTo>
                  <a:lnTo>
                    <a:pt x="222658" y="2998997"/>
                  </a:lnTo>
                  <a:lnTo>
                    <a:pt x="222113" y="2998880"/>
                  </a:lnTo>
                  <a:lnTo>
                    <a:pt x="175352" y="2984264"/>
                  </a:lnTo>
                  <a:lnTo>
                    <a:pt x="134437" y="2965263"/>
                  </a:lnTo>
                  <a:lnTo>
                    <a:pt x="97905" y="2942608"/>
                  </a:lnTo>
                  <a:lnTo>
                    <a:pt x="67218" y="2914837"/>
                  </a:lnTo>
                  <a:lnTo>
                    <a:pt x="41646" y="2883412"/>
                  </a:lnTo>
                  <a:lnTo>
                    <a:pt x="23380" y="2848333"/>
                  </a:lnTo>
                  <a:lnTo>
                    <a:pt x="9498" y="2811062"/>
                  </a:lnTo>
                  <a:lnTo>
                    <a:pt x="731" y="2770867"/>
                  </a:lnTo>
                  <a:lnTo>
                    <a:pt x="0" y="2727750"/>
                  </a:lnTo>
                  <a:lnTo>
                    <a:pt x="5115" y="2682439"/>
                  </a:lnTo>
                  <a:lnTo>
                    <a:pt x="15343" y="2634937"/>
                  </a:lnTo>
                  <a:lnTo>
                    <a:pt x="33609" y="2585972"/>
                  </a:lnTo>
                  <a:lnTo>
                    <a:pt x="59181" y="2534085"/>
                  </a:lnTo>
                  <a:lnTo>
                    <a:pt x="73794" y="2507776"/>
                  </a:lnTo>
                  <a:close/>
                  <a:moveTo>
                    <a:pt x="1479958" y="0"/>
                  </a:moveTo>
                  <a:lnTo>
                    <a:pt x="1769818" y="0"/>
                  </a:lnTo>
                  <a:lnTo>
                    <a:pt x="1769818" y="2025"/>
                  </a:lnTo>
                  <a:lnTo>
                    <a:pt x="1784207" y="2558"/>
                  </a:lnTo>
                  <a:lnTo>
                    <a:pt x="1825122" y="9866"/>
                  </a:lnTo>
                  <a:lnTo>
                    <a:pt x="1864576" y="23020"/>
                  </a:lnTo>
                  <a:lnTo>
                    <a:pt x="1903300" y="43483"/>
                  </a:lnTo>
                  <a:lnTo>
                    <a:pt x="1941293" y="70523"/>
                  </a:lnTo>
                  <a:lnTo>
                    <a:pt x="1977825" y="103410"/>
                  </a:lnTo>
                  <a:lnTo>
                    <a:pt x="2012895" y="142873"/>
                  </a:lnTo>
                  <a:lnTo>
                    <a:pt x="2045043" y="190376"/>
                  </a:lnTo>
                  <a:lnTo>
                    <a:pt x="2060386" y="216685"/>
                  </a:lnTo>
                  <a:lnTo>
                    <a:pt x="2413282" y="842259"/>
                  </a:lnTo>
                  <a:lnTo>
                    <a:pt x="2704805" y="1357480"/>
                  </a:lnTo>
                  <a:lnTo>
                    <a:pt x="2996327" y="1872702"/>
                  </a:lnTo>
                  <a:lnTo>
                    <a:pt x="3349954" y="2499737"/>
                  </a:lnTo>
                  <a:lnTo>
                    <a:pt x="3364567" y="2526046"/>
                  </a:lnTo>
                  <a:lnTo>
                    <a:pt x="3387947" y="2577203"/>
                  </a:lnTo>
                  <a:lnTo>
                    <a:pt x="3404021" y="2627629"/>
                  </a:lnTo>
                  <a:lnTo>
                    <a:pt x="3414250" y="2676593"/>
                  </a:lnTo>
                  <a:lnTo>
                    <a:pt x="3417172" y="2722634"/>
                  </a:lnTo>
                  <a:lnTo>
                    <a:pt x="3414980" y="2765752"/>
                  </a:lnTo>
                  <a:lnTo>
                    <a:pt x="3405482" y="2807408"/>
                  </a:lnTo>
                  <a:lnTo>
                    <a:pt x="3390869" y="2845410"/>
                  </a:lnTo>
                  <a:lnTo>
                    <a:pt x="3371142" y="2880489"/>
                  </a:lnTo>
                  <a:lnTo>
                    <a:pt x="3344839" y="2911914"/>
                  </a:lnTo>
                  <a:lnTo>
                    <a:pt x="3313422" y="2940415"/>
                  </a:lnTo>
                  <a:lnTo>
                    <a:pt x="3276160" y="2964532"/>
                  </a:lnTo>
                  <a:lnTo>
                    <a:pt x="3234514" y="2983533"/>
                  </a:lnTo>
                  <a:lnTo>
                    <a:pt x="3187753" y="2998880"/>
                  </a:lnTo>
                  <a:lnTo>
                    <a:pt x="3135148" y="3009842"/>
                  </a:lnTo>
                  <a:lnTo>
                    <a:pt x="3079620" y="3014958"/>
                  </a:lnTo>
                  <a:lnTo>
                    <a:pt x="3048933" y="3014958"/>
                  </a:lnTo>
                  <a:lnTo>
                    <a:pt x="2297111" y="3014958"/>
                  </a:lnTo>
                  <a:lnTo>
                    <a:pt x="1704568" y="3014958"/>
                  </a:lnTo>
                  <a:lnTo>
                    <a:pt x="1479958" y="3014958"/>
                  </a:lnTo>
                  <a:close/>
                </a:path>
              </a:pathLst>
            </a:custGeom>
            <a:solidFill>
              <a:sysClr val="windowText" lastClr="000000">
                <a:alpha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6" name="Freeform 534">
              <a:extLst>
                <a:ext uri="{FF2B5EF4-FFF2-40B4-BE49-F238E27FC236}">
                  <a16:creationId xmlns:a16="http://schemas.microsoft.com/office/drawing/2014/main" id="{6050990B-392F-4FB0-80C7-65DAB1284E6F}"/>
                </a:ext>
              </a:extLst>
            </p:cNvPr>
            <p:cNvSpPr>
              <a:spLocks/>
            </p:cNvSpPr>
            <p:nvPr/>
          </p:nvSpPr>
          <p:spPr bwMode="auto">
            <a:xfrm>
              <a:off x="1986288" y="2531966"/>
              <a:ext cx="3417172" cy="3013862"/>
            </a:xfrm>
            <a:custGeom>
              <a:avLst/>
              <a:gdLst>
                <a:gd name="T0" fmla="*/ 452 w 4677"/>
                <a:gd name="T1" fmla="*/ 4124 h 4124"/>
                <a:gd name="T2" fmla="*/ 304 w 4677"/>
                <a:gd name="T3" fmla="*/ 4102 h 4124"/>
                <a:gd name="T4" fmla="*/ 184 w 4677"/>
                <a:gd name="T5" fmla="*/ 4056 h 4124"/>
                <a:gd name="T6" fmla="*/ 92 w 4677"/>
                <a:gd name="T7" fmla="*/ 3987 h 4124"/>
                <a:gd name="T8" fmla="*/ 32 w 4677"/>
                <a:gd name="T9" fmla="*/ 3896 h 4124"/>
                <a:gd name="T10" fmla="*/ 1 w 4677"/>
                <a:gd name="T11" fmla="*/ 3790 h 4124"/>
                <a:gd name="T12" fmla="*/ 7 w 4677"/>
                <a:gd name="T13" fmla="*/ 3669 h 4124"/>
                <a:gd name="T14" fmla="*/ 46 w 4677"/>
                <a:gd name="T15" fmla="*/ 3537 h 4124"/>
                <a:gd name="T16" fmla="*/ 101 w 4677"/>
                <a:gd name="T17" fmla="*/ 3430 h 4124"/>
                <a:gd name="T18" fmla="*/ 1051 w 4677"/>
                <a:gd name="T19" fmla="*/ 1856 h 4124"/>
                <a:gd name="T20" fmla="*/ 2002 w 4677"/>
                <a:gd name="T21" fmla="*/ 282 h 4124"/>
                <a:gd name="T22" fmla="*/ 2071 w 4677"/>
                <a:gd name="T23" fmla="*/ 186 h 4124"/>
                <a:gd name="T24" fmla="*/ 2170 w 4677"/>
                <a:gd name="T25" fmla="*/ 88 h 4124"/>
                <a:gd name="T26" fmla="*/ 2277 w 4677"/>
                <a:gd name="T27" fmla="*/ 26 h 4124"/>
                <a:gd name="T28" fmla="*/ 2388 w 4677"/>
                <a:gd name="T29" fmla="*/ 0 h 4124"/>
                <a:gd name="T30" fmla="*/ 2498 w 4677"/>
                <a:gd name="T31" fmla="*/ 12 h 4124"/>
                <a:gd name="T32" fmla="*/ 2605 w 4677"/>
                <a:gd name="T33" fmla="*/ 58 h 4124"/>
                <a:gd name="T34" fmla="*/ 2707 w 4677"/>
                <a:gd name="T35" fmla="*/ 140 h 4124"/>
                <a:gd name="T36" fmla="*/ 2799 w 4677"/>
                <a:gd name="T37" fmla="*/ 259 h 4124"/>
                <a:gd name="T38" fmla="*/ 3303 w 4677"/>
                <a:gd name="T39" fmla="*/ 1151 h 4124"/>
                <a:gd name="T40" fmla="*/ 4101 w 4677"/>
                <a:gd name="T41" fmla="*/ 2561 h 4124"/>
                <a:gd name="T42" fmla="*/ 4605 w 4677"/>
                <a:gd name="T43" fmla="*/ 3455 h 4124"/>
                <a:gd name="T44" fmla="*/ 4659 w 4677"/>
                <a:gd name="T45" fmla="*/ 3594 h 4124"/>
                <a:gd name="T46" fmla="*/ 4677 w 4677"/>
                <a:gd name="T47" fmla="*/ 3724 h 4124"/>
                <a:gd name="T48" fmla="*/ 4661 w 4677"/>
                <a:gd name="T49" fmla="*/ 3840 h 4124"/>
                <a:gd name="T50" fmla="*/ 4614 w 4677"/>
                <a:gd name="T51" fmla="*/ 3940 h 4124"/>
                <a:gd name="T52" fmla="*/ 4535 w 4677"/>
                <a:gd name="T53" fmla="*/ 4022 h 4124"/>
                <a:gd name="T54" fmla="*/ 4427 w 4677"/>
                <a:gd name="T55" fmla="*/ 4081 h 4124"/>
                <a:gd name="T56" fmla="*/ 4291 w 4677"/>
                <a:gd name="T57" fmla="*/ 4117 h 4124"/>
                <a:gd name="T58" fmla="*/ 4173 w 4677"/>
                <a:gd name="T59" fmla="*/ 4124 h 4124"/>
                <a:gd name="T60" fmla="*/ 2333 w 4677"/>
                <a:gd name="T61" fmla="*/ 4124 h 4124"/>
                <a:gd name="T62" fmla="*/ 494 w 4677"/>
                <a:gd name="T63" fmla="*/ 4124 h 4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7" h="4124">
                  <a:moveTo>
                    <a:pt x="494" y="4124"/>
                  </a:moveTo>
                  <a:lnTo>
                    <a:pt x="452" y="4124"/>
                  </a:lnTo>
                  <a:lnTo>
                    <a:pt x="374" y="4117"/>
                  </a:lnTo>
                  <a:lnTo>
                    <a:pt x="304" y="4102"/>
                  </a:lnTo>
                  <a:lnTo>
                    <a:pt x="240" y="4082"/>
                  </a:lnTo>
                  <a:lnTo>
                    <a:pt x="184" y="4056"/>
                  </a:lnTo>
                  <a:lnTo>
                    <a:pt x="134" y="4025"/>
                  </a:lnTo>
                  <a:lnTo>
                    <a:pt x="92" y="3987"/>
                  </a:lnTo>
                  <a:lnTo>
                    <a:pt x="57" y="3944"/>
                  </a:lnTo>
                  <a:lnTo>
                    <a:pt x="32" y="3896"/>
                  </a:lnTo>
                  <a:lnTo>
                    <a:pt x="13" y="3845"/>
                  </a:lnTo>
                  <a:lnTo>
                    <a:pt x="1" y="3790"/>
                  </a:lnTo>
                  <a:lnTo>
                    <a:pt x="0" y="3731"/>
                  </a:lnTo>
                  <a:lnTo>
                    <a:pt x="7" y="3669"/>
                  </a:lnTo>
                  <a:lnTo>
                    <a:pt x="21" y="3604"/>
                  </a:lnTo>
                  <a:lnTo>
                    <a:pt x="46" y="3537"/>
                  </a:lnTo>
                  <a:lnTo>
                    <a:pt x="81" y="3466"/>
                  </a:lnTo>
                  <a:lnTo>
                    <a:pt x="101" y="3430"/>
                  </a:lnTo>
                  <a:lnTo>
                    <a:pt x="632" y="2551"/>
                  </a:lnTo>
                  <a:lnTo>
                    <a:pt x="1051" y="1856"/>
                  </a:lnTo>
                  <a:lnTo>
                    <a:pt x="1470" y="1163"/>
                  </a:lnTo>
                  <a:lnTo>
                    <a:pt x="2002" y="282"/>
                  </a:lnTo>
                  <a:lnTo>
                    <a:pt x="2023" y="248"/>
                  </a:lnTo>
                  <a:lnTo>
                    <a:pt x="2071" y="186"/>
                  </a:lnTo>
                  <a:lnTo>
                    <a:pt x="2118" y="133"/>
                  </a:lnTo>
                  <a:lnTo>
                    <a:pt x="2170" y="88"/>
                  </a:lnTo>
                  <a:lnTo>
                    <a:pt x="2222" y="52"/>
                  </a:lnTo>
                  <a:lnTo>
                    <a:pt x="2277" y="26"/>
                  </a:lnTo>
                  <a:lnTo>
                    <a:pt x="2331" y="9"/>
                  </a:lnTo>
                  <a:lnTo>
                    <a:pt x="2388" y="0"/>
                  </a:lnTo>
                  <a:lnTo>
                    <a:pt x="2442" y="2"/>
                  </a:lnTo>
                  <a:lnTo>
                    <a:pt x="2498" y="12"/>
                  </a:lnTo>
                  <a:lnTo>
                    <a:pt x="2552" y="30"/>
                  </a:lnTo>
                  <a:lnTo>
                    <a:pt x="2605" y="58"/>
                  </a:lnTo>
                  <a:lnTo>
                    <a:pt x="2657" y="95"/>
                  </a:lnTo>
                  <a:lnTo>
                    <a:pt x="2707" y="140"/>
                  </a:lnTo>
                  <a:lnTo>
                    <a:pt x="2755" y="194"/>
                  </a:lnTo>
                  <a:lnTo>
                    <a:pt x="2799" y="259"/>
                  </a:lnTo>
                  <a:lnTo>
                    <a:pt x="2820" y="295"/>
                  </a:lnTo>
                  <a:lnTo>
                    <a:pt x="3303" y="1151"/>
                  </a:lnTo>
                  <a:lnTo>
                    <a:pt x="3702" y="1856"/>
                  </a:lnTo>
                  <a:lnTo>
                    <a:pt x="4101" y="2561"/>
                  </a:lnTo>
                  <a:lnTo>
                    <a:pt x="4585" y="3419"/>
                  </a:lnTo>
                  <a:lnTo>
                    <a:pt x="4605" y="3455"/>
                  </a:lnTo>
                  <a:lnTo>
                    <a:pt x="4637" y="3525"/>
                  </a:lnTo>
                  <a:lnTo>
                    <a:pt x="4659" y="3594"/>
                  </a:lnTo>
                  <a:lnTo>
                    <a:pt x="4673" y="3661"/>
                  </a:lnTo>
                  <a:lnTo>
                    <a:pt x="4677" y="3724"/>
                  </a:lnTo>
                  <a:lnTo>
                    <a:pt x="4674" y="3783"/>
                  </a:lnTo>
                  <a:lnTo>
                    <a:pt x="4661" y="3840"/>
                  </a:lnTo>
                  <a:lnTo>
                    <a:pt x="4641" y="3892"/>
                  </a:lnTo>
                  <a:lnTo>
                    <a:pt x="4614" y="3940"/>
                  </a:lnTo>
                  <a:lnTo>
                    <a:pt x="4578" y="3983"/>
                  </a:lnTo>
                  <a:lnTo>
                    <a:pt x="4535" y="4022"/>
                  </a:lnTo>
                  <a:lnTo>
                    <a:pt x="4484" y="4055"/>
                  </a:lnTo>
                  <a:lnTo>
                    <a:pt x="4427" y="4081"/>
                  </a:lnTo>
                  <a:lnTo>
                    <a:pt x="4363" y="4102"/>
                  </a:lnTo>
                  <a:lnTo>
                    <a:pt x="4291" y="4117"/>
                  </a:lnTo>
                  <a:lnTo>
                    <a:pt x="4215" y="4124"/>
                  </a:lnTo>
                  <a:lnTo>
                    <a:pt x="4173" y="4124"/>
                  </a:lnTo>
                  <a:lnTo>
                    <a:pt x="3144" y="4124"/>
                  </a:lnTo>
                  <a:lnTo>
                    <a:pt x="2333" y="4124"/>
                  </a:lnTo>
                  <a:lnTo>
                    <a:pt x="1522" y="4124"/>
                  </a:lnTo>
                  <a:lnTo>
                    <a:pt x="494" y="4124"/>
                  </a:lnTo>
                  <a:close/>
                </a:path>
              </a:pathLst>
            </a:custGeom>
            <a:solidFill>
              <a:srgbClr val="2229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6397" name="TextBox 95">
              <a:extLst>
                <a:ext uri="{FF2B5EF4-FFF2-40B4-BE49-F238E27FC236}">
                  <a16:creationId xmlns:a16="http://schemas.microsoft.com/office/drawing/2014/main" id="{EC08CBFD-7451-4522-8068-E4921123FAE8}"/>
                </a:ext>
              </a:extLst>
            </p:cNvPr>
            <p:cNvSpPr txBox="1"/>
            <p:nvPr/>
          </p:nvSpPr>
          <p:spPr>
            <a:xfrm>
              <a:off x="4312816" y="3623399"/>
              <a:ext cx="184730" cy="1862048"/>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398" name="Freeform: Shape 92">
              <a:extLst>
                <a:ext uri="{FF2B5EF4-FFF2-40B4-BE49-F238E27FC236}">
                  <a16:creationId xmlns:a16="http://schemas.microsoft.com/office/drawing/2014/main" id="{D8FE1A16-0C87-4552-8BA3-E46251592BB7}"/>
                </a:ext>
              </a:extLst>
            </p:cNvPr>
            <p:cNvSpPr>
              <a:spLocks/>
            </p:cNvSpPr>
            <p:nvPr/>
          </p:nvSpPr>
          <p:spPr bwMode="auto">
            <a:xfrm>
              <a:off x="3071532" y="3652027"/>
              <a:ext cx="1308210" cy="1894897"/>
            </a:xfrm>
            <a:custGeom>
              <a:avLst/>
              <a:gdLst>
                <a:gd name="connsiteX0" fmla="*/ 0 w 1308210"/>
                <a:gd name="connsiteY0" fmla="*/ 0 h 1894897"/>
                <a:gd name="connsiteX1" fmla="*/ 252810 w 1308210"/>
                <a:gd name="connsiteY1" fmla="*/ 0 h 1894897"/>
                <a:gd name="connsiteX2" fmla="*/ 252810 w 1308210"/>
                <a:gd name="connsiteY2" fmla="*/ 3403 h 1894897"/>
                <a:gd name="connsiteX3" fmla="*/ 267428 w 1308210"/>
                <a:gd name="connsiteY3" fmla="*/ 1096 h 1894897"/>
                <a:gd name="connsiteX4" fmla="*/ 308358 w 1308210"/>
                <a:gd name="connsiteY4" fmla="*/ 2557 h 1894897"/>
                <a:gd name="connsiteX5" fmla="*/ 347825 w 1308210"/>
                <a:gd name="connsiteY5" fmla="*/ 9864 h 1894897"/>
                <a:gd name="connsiteX6" fmla="*/ 388024 w 1308210"/>
                <a:gd name="connsiteY6" fmla="*/ 23746 h 1894897"/>
                <a:gd name="connsiteX7" fmla="*/ 426761 w 1308210"/>
                <a:gd name="connsiteY7" fmla="*/ 43473 h 1894897"/>
                <a:gd name="connsiteX8" fmla="*/ 464767 w 1308210"/>
                <a:gd name="connsiteY8" fmla="*/ 70506 h 1894897"/>
                <a:gd name="connsiteX9" fmla="*/ 500581 w 1308210"/>
                <a:gd name="connsiteY9" fmla="*/ 103385 h 1894897"/>
                <a:gd name="connsiteX10" fmla="*/ 535663 w 1308210"/>
                <a:gd name="connsiteY10" fmla="*/ 144300 h 1894897"/>
                <a:gd name="connsiteX11" fmla="*/ 567822 w 1308210"/>
                <a:gd name="connsiteY11" fmla="*/ 190330 h 1894897"/>
                <a:gd name="connsiteX12" fmla="*/ 583171 w 1308210"/>
                <a:gd name="connsiteY12" fmla="*/ 216633 h 1894897"/>
                <a:gd name="connsiteX13" fmla="*/ 620446 w 1308210"/>
                <a:gd name="connsiteY13" fmla="*/ 282390 h 1894897"/>
                <a:gd name="connsiteX14" fmla="*/ 911339 w 1308210"/>
                <a:gd name="connsiteY14" fmla="*/ 798217 h 1894897"/>
                <a:gd name="connsiteX15" fmla="*/ 1202963 w 1308210"/>
                <a:gd name="connsiteY15" fmla="*/ 1313313 h 1894897"/>
                <a:gd name="connsiteX16" fmla="*/ 1240969 w 1308210"/>
                <a:gd name="connsiteY16" fmla="*/ 1379801 h 1894897"/>
                <a:gd name="connsiteX17" fmla="*/ 1254125 w 1308210"/>
                <a:gd name="connsiteY17" fmla="*/ 1406104 h 1894897"/>
                <a:gd name="connsiteX18" fmla="*/ 1277513 w 1308210"/>
                <a:gd name="connsiteY18" fmla="*/ 1457248 h 1894897"/>
                <a:gd name="connsiteX19" fmla="*/ 1294323 w 1308210"/>
                <a:gd name="connsiteY19" fmla="*/ 1507662 h 1894897"/>
                <a:gd name="connsiteX20" fmla="*/ 1303825 w 1308210"/>
                <a:gd name="connsiteY20" fmla="*/ 1556614 h 1894897"/>
                <a:gd name="connsiteX21" fmla="*/ 1308210 w 1308210"/>
                <a:gd name="connsiteY21" fmla="*/ 1602644 h 1894897"/>
                <a:gd name="connsiteX22" fmla="*/ 1304556 w 1308210"/>
                <a:gd name="connsiteY22" fmla="*/ 1646482 h 1894897"/>
                <a:gd name="connsiteX23" fmla="*/ 1296516 w 1308210"/>
                <a:gd name="connsiteY23" fmla="*/ 1687397 h 1894897"/>
                <a:gd name="connsiteX24" fmla="*/ 1281898 w 1308210"/>
                <a:gd name="connsiteY24" fmla="*/ 1725390 h 1894897"/>
                <a:gd name="connsiteX25" fmla="*/ 1260703 w 1308210"/>
                <a:gd name="connsiteY25" fmla="*/ 1761191 h 1894897"/>
                <a:gd name="connsiteX26" fmla="*/ 1235122 w 1308210"/>
                <a:gd name="connsiteY26" fmla="*/ 1792609 h 1894897"/>
                <a:gd name="connsiteX27" fmla="*/ 1203693 w 1308210"/>
                <a:gd name="connsiteY27" fmla="*/ 1820373 h 1894897"/>
                <a:gd name="connsiteX28" fmla="*/ 1167149 w 1308210"/>
                <a:gd name="connsiteY28" fmla="*/ 1844484 h 1894897"/>
                <a:gd name="connsiteX29" fmla="*/ 1124758 w 1308210"/>
                <a:gd name="connsiteY29" fmla="*/ 1864211 h 1894897"/>
                <a:gd name="connsiteX30" fmla="*/ 1077250 w 1308210"/>
                <a:gd name="connsiteY30" fmla="*/ 1878823 h 1894897"/>
                <a:gd name="connsiteX31" fmla="*/ 1026088 w 1308210"/>
                <a:gd name="connsiteY31" fmla="*/ 1889783 h 1894897"/>
                <a:gd name="connsiteX32" fmla="*/ 969079 w 1308210"/>
                <a:gd name="connsiteY32" fmla="*/ 1894897 h 1894897"/>
                <a:gd name="connsiteX33" fmla="*/ 938382 w 1308210"/>
                <a:gd name="connsiteY33" fmla="*/ 1894897 h 1894897"/>
                <a:gd name="connsiteX34" fmla="*/ 840443 w 1308210"/>
                <a:gd name="connsiteY34" fmla="*/ 1894897 h 1894897"/>
                <a:gd name="connsiteX35" fmla="*/ 248425 w 1308210"/>
                <a:gd name="connsiteY35" fmla="*/ 1894897 h 1894897"/>
                <a:gd name="connsiteX36" fmla="*/ 0 w 1308210"/>
                <a:gd name="connsiteY36" fmla="*/ 1894897 h 1894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08210" h="1894897">
                  <a:moveTo>
                    <a:pt x="0" y="0"/>
                  </a:moveTo>
                  <a:lnTo>
                    <a:pt x="252810" y="0"/>
                  </a:lnTo>
                  <a:lnTo>
                    <a:pt x="252810" y="3403"/>
                  </a:lnTo>
                  <a:lnTo>
                    <a:pt x="267428" y="1096"/>
                  </a:lnTo>
                  <a:lnTo>
                    <a:pt x="308358" y="2557"/>
                  </a:lnTo>
                  <a:lnTo>
                    <a:pt x="347825" y="9864"/>
                  </a:lnTo>
                  <a:lnTo>
                    <a:pt x="388024" y="23746"/>
                  </a:lnTo>
                  <a:lnTo>
                    <a:pt x="426761" y="43473"/>
                  </a:lnTo>
                  <a:lnTo>
                    <a:pt x="464767" y="70506"/>
                  </a:lnTo>
                  <a:lnTo>
                    <a:pt x="500581" y="103385"/>
                  </a:lnTo>
                  <a:lnTo>
                    <a:pt x="535663" y="144300"/>
                  </a:lnTo>
                  <a:lnTo>
                    <a:pt x="567822" y="190330"/>
                  </a:lnTo>
                  <a:lnTo>
                    <a:pt x="583171" y="216633"/>
                  </a:lnTo>
                  <a:lnTo>
                    <a:pt x="620446" y="282390"/>
                  </a:lnTo>
                  <a:lnTo>
                    <a:pt x="911339" y="798217"/>
                  </a:lnTo>
                  <a:lnTo>
                    <a:pt x="1202963" y="1313313"/>
                  </a:lnTo>
                  <a:lnTo>
                    <a:pt x="1240969" y="1379801"/>
                  </a:lnTo>
                  <a:lnTo>
                    <a:pt x="1254125" y="1406104"/>
                  </a:lnTo>
                  <a:lnTo>
                    <a:pt x="1277513" y="1457248"/>
                  </a:lnTo>
                  <a:lnTo>
                    <a:pt x="1294323" y="1507662"/>
                  </a:lnTo>
                  <a:lnTo>
                    <a:pt x="1303825" y="1556614"/>
                  </a:lnTo>
                  <a:lnTo>
                    <a:pt x="1308210" y="1602644"/>
                  </a:lnTo>
                  <a:lnTo>
                    <a:pt x="1304556" y="1646482"/>
                  </a:lnTo>
                  <a:lnTo>
                    <a:pt x="1296516" y="1687397"/>
                  </a:lnTo>
                  <a:lnTo>
                    <a:pt x="1281898" y="1725390"/>
                  </a:lnTo>
                  <a:lnTo>
                    <a:pt x="1260703" y="1761191"/>
                  </a:lnTo>
                  <a:lnTo>
                    <a:pt x="1235122" y="1792609"/>
                  </a:lnTo>
                  <a:lnTo>
                    <a:pt x="1203693" y="1820373"/>
                  </a:lnTo>
                  <a:lnTo>
                    <a:pt x="1167149" y="1844484"/>
                  </a:lnTo>
                  <a:lnTo>
                    <a:pt x="1124758" y="1864211"/>
                  </a:lnTo>
                  <a:lnTo>
                    <a:pt x="1077250" y="1878823"/>
                  </a:lnTo>
                  <a:lnTo>
                    <a:pt x="1026088" y="1889783"/>
                  </a:lnTo>
                  <a:lnTo>
                    <a:pt x="969079" y="1894897"/>
                  </a:lnTo>
                  <a:lnTo>
                    <a:pt x="938382" y="1894897"/>
                  </a:lnTo>
                  <a:lnTo>
                    <a:pt x="840443" y="1894897"/>
                  </a:lnTo>
                  <a:lnTo>
                    <a:pt x="248425" y="1894897"/>
                  </a:lnTo>
                  <a:lnTo>
                    <a:pt x="0" y="1894897"/>
                  </a:lnTo>
                  <a:close/>
                </a:path>
              </a:pathLst>
            </a:custGeom>
            <a:solidFill>
              <a:sysClr val="windowText" lastClr="000000">
                <a:alpha val="15000"/>
              </a:sys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399" name="Freeform 539">
              <a:extLst>
                <a:ext uri="{FF2B5EF4-FFF2-40B4-BE49-F238E27FC236}">
                  <a16:creationId xmlns:a16="http://schemas.microsoft.com/office/drawing/2014/main" id="{44B2D287-C468-4F5A-B7D1-2A2EC7F1A1AF}"/>
                </a:ext>
              </a:extLst>
            </p:cNvPr>
            <p:cNvSpPr>
              <a:spLocks/>
            </p:cNvSpPr>
            <p:nvPr/>
          </p:nvSpPr>
          <p:spPr bwMode="auto">
            <a:xfrm>
              <a:off x="1984095" y="3652027"/>
              <a:ext cx="2110800" cy="1893801"/>
            </a:xfrm>
            <a:custGeom>
              <a:avLst/>
              <a:gdLst>
                <a:gd name="T0" fmla="*/ 451 w 2888"/>
                <a:gd name="T1" fmla="*/ 2592 h 2592"/>
                <a:gd name="T2" fmla="*/ 304 w 2888"/>
                <a:gd name="T3" fmla="*/ 2570 h 2592"/>
                <a:gd name="T4" fmla="*/ 183 w 2888"/>
                <a:gd name="T5" fmla="*/ 2524 h 2592"/>
                <a:gd name="T6" fmla="*/ 93 w 2888"/>
                <a:gd name="T7" fmla="*/ 2455 h 2592"/>
                <a:gd name="T8" fmla="*/ 31 w 2888"/>
                <a:gd name="T9" fmla="*/ 2364 h 2592"/>
                <a:gd name="T10" fmla="*/ 2 w 2888"/>
                <a:gd name="T11" fmla="*/ 2258 h 2592"/>
                <a:gd name="T12" fmla="*/ 6 w 2888"/>
                <a:gd name="T13" fmla="*/ 2137 h 2592"/>
                <a:gd name="T14" fmla="*/ 47 w 2888"/>
                <a:gd name="T15" fmla="*/ 2005 h 2592"/>
                <a:gd name="T16" fmla="*/ 101 w 2888"/>
                <a:gd name="T17" fmla="*/ 1898 h 2592"/>
                <a:gd name="T18" fmla="*/ 589 w 2888"/>
                <a:gd name="T19" fmla="*/ 1091 h 2592"/>
                <a:gd name="T20" fmla="*/ 1078 w 2888"/>
                <a:gd name="T21" fmla="*/ 282 h 2592"/>
                <a:gd name="T22" fmla="*/ 1147 w 2888"/>
                <a:gd name="T23" fmla="*/ 186 h 2592"/>
                <a:gd name="T24" fmla="*/ 1246 w 2888"/>
                <a:gd name="T25" fmla="*/ 88 h 2592"/>
                <a:gd name="T26" fmla="*/ 1353 w 2888"/>
                <a:gd name="T27" fmla="*/ 26 h 2592"/>
                <a:gd name="T28" fmla="*/ 1464 w 2888"/>
                <a:gd name="T29" fmla="*/ 0 h 2592"/>
                <a:gd name="T30" fmla="*/ 1574 w 2888"/>
                <a:gd name="T31" fmla="*/ 12 h 2592"/>
                <a:gd name="T32" fmla="*/ 1682 w 2888"/>
                <a:gd name="T33" fmla="*/ 58 h 2592"/>
                <a:gd name="T34" fmla="*/ 1783 w 2888"/>
                <a:gd name="T35" fmla="*/ 140 h 2592"/>
                <a:gd name="T36" fmla="*/ 1875 w 2888"/>
                <a:gd name="T37" fmla="*/ 259 h 2592"/>
                <a:gd name="T38" fmla="*/ 1947 w 2888"/>
                <a:gd name="T39" fmla="*/ 385 h 2592"/>
                <a:gd name="T40" fmla="*/ 2744 w 2888"/>
                <a:gd name="T41" fmla="*/ 1796 h 2592"/>
                <a:gd name="T42" fmla="*/ 2814 w 2888"/>
                <a:gd name="T43" fmla="*/ 1923 h 2592"/>
                <a:gd name="T44" fmla="*/ 2869 w 2888"/>
                <a:gd name="T45" fmla="*/ 2062 h 2592"/>
                <a:gd name="T46" fmla="*/ 2888 w 2888"/>
                <a:gd name="T47" fmla="*/ 2192 h 2592"/>
                <a:gd name="T48" fmla="*/ 2872 w 2888"/>
                <a:gd name="T49" fmla="*/ 2308 h 2592"/>
                <a:gd name="T50" fmla="*/ 2823 w 2888"/>
                <a:gd name="T51" fmla="*/ 2409 h 2592"/>
                <a:gd name="T52" fmla="*/ 2745 w 2888"/>
                <a:gd name="T53" fmla="*/ 2490 h 2592"/>
                <a:gd name="T54" fmla="*/ 2637 w 2888"/>
                <a:gd name="T55" fmla="*/ 2550 h 2592"/>
                <a:gd name="T56" fmla="*/ 2502 w 2888"/>
                <a:gd name="T57" fmla="*/ 2585 h 2592"/>
                <a:gd name="T58" fmla="*/ 2382 w 2888"/>
                <a:gd name="T59" fmla="*/ 2592 h 2592"/>
                <a:gd name="T60" fmla="*/ 1438 w 2888"/>
                <a:gd name="T61" fmla="*/ 2592 h 2592"/>
                <a:gd name="T62" fmla="*/ 493 w 2888"/>
                <a:gd name="T63" fmla="*/ 2592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88" h="2592">
                  <a:moveTo>
                    <a:pt x="493" y="2592"/>
                  </a:moveTo>
                  <a:lnTo>
                    <a:pt x="451" y="2592"/>
                  </a:lnTo>
                  <a:lnTo>
                    <a:pt x="375" y="2585"/>
                  </a:lnTo>
                  <a:lnTo>
                    <a:pt x="304" y="2570"/>
                  </a:lnTo>
                  <a:lnTo>
                    <a:pt x="241" y="2550"/>
                  </a:lnTo>
                  <a:lnTo>
                    <a:pt x="183" y="2524"/>
                  </a:lnTo>
                  <a:lnTo>
                    <a:pt x="134" y="2493"/>
                  </a:lnTo>
                  <a:lnTo>
                    <a:pt x="93" y="2455"/>
                  </a:lnTo>
                  <a:lnTo>
                    <a:pt x="58" y="2412"/>
                  </a:lnTo>
                  <a:lnTo>
                    <a:pt x="31" y="2364"/>
                  </a:lnTo>
                  <a:lnTo>
                    <a:pt x="12" y="2314"/>
                  </a:lnTo>
                  <a:lnTo>
                    <a:pt x="2" y="2258"/>
                  </a:lnTo>
                  <a:lnTo>
                    <a:pt x="0" y="2199"/>
                  </a:lnTo>
                  <a:lnTo>
                    <a:pt x="6" y="2137"/>
                  </a:lnTo>
                  <a:lnTo>
                    <a:pt x="22" y="2072"/>
                  </a:lnTo>
                  <a:lnTo>
                    <a:pt x="47" y="2005"/>
                  </a:lnTo>
                  <a:lnTo>
                    <a:pt x="81" y="1934"/>
                  </a:lnTo>
                  <a:lnTo>
                    <a:pt x="101" y="1898"/>
                  </a:lnTo>
                  <a:lnTo>
                    <a:pt x="170" y="1785"/>
                  </a:lnTo>
                  <a:lnTo>
                    <a:pt x="589" y="1091"/>
                  </a:lnTo>
                  <a:lnTo>
                    <a:pt x="1008" y="398"/>
                  </a:lnTo>
                  <a:lnTo>
                    <a:pt x="1078" y="282"/>
                  </a:lnTo>
                  <a:lnTo>
                    <a:pt x="1101" y="248"/>
                  </a:lnTo>
                  <a:lnTo>
                    <a:pt x="1147" y="186"/>
                  </a:lnTo>
                  <a:lnTo>
                    <a:pt x="1196" y="131"/>
                  </a:lnTo>
                  <a:lnTo>
                    <a:pt x="1246" y="88"/>
                  </a:lnTo>
                  <a:lnTo>
                    <a:pt x="1299" y="52"/>
                  </a:lnTo>
                  <a:lnTo>
                    <a:pt x="1353" y="26"/>
                  </a:lnTo>
                  <a:lnTo>
                    <a:pt x="1407" y="9"/>
                  </a:lnTo>
                  <a:lnTo>
                    <a:pt x="1464" y="0"/>
                  </a:lnTo>
                  <a:lnTo>
                    <a:pt x="1520" y="2"/>
                  </a:lnTo>
                  <a:lnTo>
                    <a:pt x="1574" y="12"/>
                  </a:lnTo>
                  <a:lnTo>
                    <a:pt x="1629" y="31"/>
                  </a:lnTo>
                  <a:lnTo>
                    <a:pt x="1682" y="58"/>
                  </a:lnTo>
                  <a:lnTo>
                    <a:pt x="1734" y="95"/>
                  </a:lnTo>
                  <a:lnTo>
                    <a:pt x="1783" y="140"/>
                  </a:lnTo>
                  <a:lnTo>
                    <a:pt x="1831" y="196"/>
                  </a:lnTo>
                  <a:lnTo>
                    <a:pt x="1875" y="259"/>
                  </a:lnTo>
                  <a:lnTo>
                    <a:pt x="1896" y="295"/>
                  </a:lnTo>
                  <a:lnTo>
                    <a:pt x="1947" y="385"/>
                  </a:lnTo>
                  <a:lnTo>
                    <a:pt x="2345" y="1091"/>
                  </a:lnTo>
                  <a:lnTo>
                    <a:pt x="2744" y="1796"/>
                  </a:lnTo>
                  <a:lnTo>
                    <a:pt x="2796" y="1887"/>
                  </a:lnTo>
                  <a:lnTo>
                    <a:pt x="2814" y="1923"/>
                  </a:lnTo>
                  <a:lnTo>
                    <a:pt x="2846" y="1993"/>
                  </a:lnTo>
                  <a:lnTo>
                    <a:pt x="2869" y="2062"/>
                  </a:lnTo>
                  <a:lnTo>
                    <a:pt x="2882" y="2129"/>
                  </a:lnTo>
                  <a:lnTo>
                    <a:pt x="2888" y="2192"/>
                  </a:lnTo>
                  <a:lnTo>
                    <a:pt x="2883" y="2252"/>
                  </a:lnTo>
                  <a:lnTo>
                    <a:pt x="2872" y="2308"/>
                  </a:lnTo>
                  <a:lnTo>
                    <a:pt x="2852" y="2360"/>
                  </a:lnTo>
                  <a:lnTo>
                    <a:pt x="2823" y="2409"/>
                  </a:lnTo>
                  <a:lnTo>
                    <a:pt x="2788" y="2452"/>
                  </a:lnTo>
                  <a:lnTo>
                    <a:pt x="2745" y="2490"/>
                  </a:lnTo>
                  <a:lnTo>
                    <a:pt x="2695" y="2523"/>
                  </a:lnTo>
                  <a:lnTo>
                    <a:pt x="2637" y="2550"/>
                  </a:lnTo>
                  <a:lnTo>
                    <a:pt x="2572" y="2570"/>
                  </a:lnTo>
                  <a:lnTo>
                    <a:pt x="2502" y="2585"/>
                  </a:lnTo>
                  <a:lnTo>
                    <a:pt x="2424" y="2592"/>
                  </a:lnTo>
                  <a:lnTo>
                    <a:pt x="2382" y="2592"/>
                  </a:lnTo>
                  <a:lnTo>
                    <a:pt x="2248" y="2592"/>
                  </a:lnTo>
                  <a:lnTo>
                    <a:pt x="1438" y="2592"/>
                  </a:lnTo>
                  <a:lnTo>
                    <a:pt x="627" y="2592"/>
                  </a:lnTo>
                  <a:lnTo>
                    <a:pt x="493" y="259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6400" name="TextBox 8">
              <a:extLst>
                <a:ext uri="{FF2B5EF4-FFF2-40B4-BE49-F238E27FC236}">
                  <a16:creationId xmlns:a16="http://schemas.microsoft.com/office/drawing/2014/main" id="{154AAF75-919D-44CA-B91E-399E06D79CB1}"/>
                </a:ext>
              </a:extLst>
            </p:cNvPr>
            <p:cNvSpPr txBox="1"/>
            <p:nvPr/>
          </p:nvSpPr>
          <p:spPr>
            <a:xfrm>
              <a:off x="2947132" y="3623399"/>
              <a:ext cx="184730" cy="1862048"/>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6401" name="Group 16400">
              <a:extLst>
                <a:ext uri="{FF2B5EF4-FFF2-40B4-BE49-F238E27FC236}">
                  <a16:creationId xmlns:a16="http://schemas.microsoft.com/office/drawing/2014/main" id="{7C4A17E1-B3B5-48E2-96C6-E351259282E8}"/>
                </a:ext>
              </a:extLst>
            </p:cNvPr>
            <p:cNvGrpSpPr/>
            <p:nvPr/>
          </p:nvGrpSpPr>
          <p:grpSpPr>
            <a:xfrm>
              <a:off x="5721518" y="731086"/>
              <a:ext cx="4225945" cy="1716777"/>
              <a:chOff x="8692311" y="904251"/>
              <a:chExt cx="4225945" cy="1716777"/>
            </a:xfrm>
          </p:grpSpPr>
          <p:sp>
            <p:nvSpPr>
              <p:cNvPr id="16408" name="TextBox 98">
                <a:extLst>
                  <a:ext uri="{FF2B5EF4-FFF2-40B4-BE49-F238E27FC236}">
                    <a16:creationId xmlns:a16="http://schemas.microsoft.com/office/drawing/2014/main" id="{57B2F519-E6D8-46E1-8D97-C35AD8C10F74}"/>
                  </a:ext>
                </a:extLst>
              </p:cNvPr>
              <p:cNvSpPr txBox="1"/>
              <p:nvPr/>
            </p:nvSpPr>
            <p:spPr>
              <a:xfrm>
                <a:off x="8921977" y="904251"/>
                <a:ext cx="2937088" cy="110271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16409" name="TextBox 99">
                <a:extLst>
                  <a:ext uri="{FF2B5EF4-FFF2-40B4-BE49-F238E27FC236}">
                    <a16:creationId xmlns:a16="http://schemas.microsoft.com/office/drawing/2014/main" id="{FE38D17F-6ABE-4292-BF9C-737DE689517A}"/>
                  </a:ext>
                </a:extLst>
              </p:cNvPr>
              <p:cNvSpPr txBox="1"/>
              <p:nvPr/>
            </p:nvSpPr>
            <p:spPr>
              <a:xfrm>
                <a:off x="8692311" y="1660133"/>
                <a:ext cx="4225945" cy="9608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mn-ea"/>
                    <a:cs typeface="+mn-cs"/>
                  </a:rPr>
                  <a:t>Comprehensive expert partner ecosystem</a:t>
                </a:r>
                <a:endParaRPr kumimoji="0" lang="en-US" sz="1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mn-ea"/>
                  <a:cs typeface="+mn-cs"/>
                </a:endParaRPr>
              </a:p>
            </p:txBody>
          </p:sp>
        </p:grpSp>
        <p:sp>
          <p:nvSpPr>
            <p:cNvPr id="16407" name="TextBox 102">
              <a:extLst>
                <a:ext uri="{FF2B5EF4-FFF2-40B4-BE49-F238E27FC236}">
                  <a16:creationId xmlns:a16="http://schemas.microsoft.com/office/drawing/2014/main" id="{649114F5-92EF-4275-BFC8-86FF2B9B7464}"/>
                </a:ext>
              </a:extLst>
            </p:cNvPr>
            <p:cNvSpPr txBox="1"/>
            <p:nvPr/>
          </p:nvSpPr>
          <p:spPr>
            <a:xfrm>
              <a:off x="6625737" y="2848144"/>
              <a:ext cx="3829255" cy="609404"/>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mn-ea"/>
                  <a:cs typeface="+mn-cs"/>
                </a:rPr>
                <a:t>Agile services</a:t>
              </a:r>
            </a:p>
          </p:txBody>
        </p:sp>
        <p:sp>
          <p:nvSpPr>
            <p:cNvPr id="16405" name="TextBox 106">
              <a:extLst>
                <a:ext uri="{FF2B5EF4-FFF2-40B4-BE49-F238E27FC236}">
                  <a16:creationId xmlns:a16="http://schemas.microsoft.com/office/drawing/2014/main" id="{5994CA97-F515-4D10-ACD2-EF29413AB592}"/>
                </a:ext>
              </a:extLst>
            </p:cNvPr>
            <p:cNvSpPr txBox="1"/>
            <p:nvPr/>
          </p:nvSpPr>
          <p:spPr>
            <a:xfrm>
              <a:off x="6922148" y="3856700"/>
              <a:ext cx="3200994" cy="960895"/>
            </a:xfrm>
            <a:prstGeom prst="rect">
              <a:avLst/>
            </a:prstGeom>
            <a:noFill/>
          </p:spPr>
          <p:txBody>
            <a:bodyPr wrap="square" lIns="0" r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1200"/>
                </a:lnSpc>
                <a:spcBef>
                  <a:spcPts val="0"/>
                </a:spcBef>
                <a:spcAft>
                  <a:spcPts val="0"/>
                </a:spcAft>
                <a:buClrTx/>
                <a:buSzTx/>
                <a:buFontTx/>
                <a:buNone/>
                <a:tabLst/>
                <a:defRPr/>
              </a:pPr>
              <a:r>
                <a:rPr kumimoji="0" lang="en-GB" sz="1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mn-ea"/>
                  <a:cs typeface="+mn-cs"/>
                </a:rPr>
                <a:t>Cutting-edge</a:t>
              </a:r>
            </a:p>
            <a:p>
              <a:pPr marL="0" marR="0" lvl="0" indent="0" algn="just" defTabSz="914400" rtl="0" eaLnBrk="1" fontAlgn="auto" latinLnBrk="0" hangingPunct="1">
                <a:lnSpc>
                  <a:spcPts val="1200"/>
                </a:lnSpc>
                <a:spcBef>
                  <a:spcPts val="0"/>
                </a:spcBef>
                <a:spcAft>
                  <a:spcPts val="0"/>
                </a:spcAft>
                <a:buClrTx/>
                <a:buSzTx/>
                <a:buFontTx/>
                <a:buNone/>
                <a:tabLst/>
                <a:defRPr/>
              </a:pPr>
              <a:r>
                <a:rPr lang="en-GB" sz="1400" b="1" dirty="0">
                  <a:solidFill>
                    <a:sysClr val="window" lastClr="FFFFFF"/>
                  </a:solidFill>
                  <a:effectLst>
                    <a:outerShdw blurRad="38100" dist="38100" dir="2700000" algn="tl">
                      <a:srgbClr val="000000">
                        <a:alpha val="43137"/>
                      </a:srgbClr>
                    </a:outerShdw>
                  </a:effectLst>
                </a:rPr>
                <a:t>  </a:t>
              </a:r>
              <a:r>
                <a:rPr lang="en-GB" sz="1400" b="1" dirty="0" err="1">
                  <a:solidFill>
                    <a:sysClr val="window" lastClr="FFFFFF"/>
                  </a:solidFill>
                  <a:effectLst>
                    <a:outerShdw blurRad="38100" dist="38100" dir="2700000" algn="tl">
                      <a:srgbClr val="000000">
                        <a:alpha val="43137"/>
                      </a:srgbClr>
                    </a:outerShdw>
                  </a:effectLst>
                </a:rPr>
                <a:t>technol</a:t>
              </a:r>
              <a:r>
                <a:rPr lang="hu-HU" sz="1400" b="1" dirty="0">
                  <a:solidFill>
                    <a:sysClr val="window" lastClr="FFFFFF"/>
                  </a:solidFill>
                  <a:effectLst>
                    <a:outerShdw blurRad="38100" dist="38100" dir="2700000" algn="tl">
                      <a:srgbClr val="000000">
                        <a:alpha val="43137"/>
                      </a:srgbClr>
                    </a:outerShdw>
                  </a:effectLst>
                </a:rPr>
                <a:t>o</a:t>
              </a:r>
              <a:r>
                <a:rPr lang="en-GB" sz="1400" b="1" dirty="0" err="1">
                  <a:solidFill>
                    <a:sysClr val="window" lastClr="FFFFFF"/>
                  </a:solidFill>
                  <a:effectLst>
                    <a:outerShdw blurRad="38100" dist="38100" dir="2700000" algn="tl">
                      <a:srgbClr val="000000">
                        <a:alpha val="43137"/>
                      </a:srgbClr>
                    </a:outerShdw>
                  </a:effectLst>
                </a:rPr>
                <a:t>gies</a:t>
              </a:r>
              <a:endParaRPr kumimoji="0" lang="en-US" sz="14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ea typeface="+mn-ea"/>
                <a:cs typeface="+mn-cs"/>
              </a:endParaRPr>
            </a:p>
          </p:txBody>
        </p:sp>
      </p:grpSp>
      <p:sp>
        <p:nvSpPr>
          <p:cNvPr id="5" name="TextBox 4">
            <a:extLst>
              <a:ext uri="{FF2B5EF4-FFF2-40B4-BE49-F238E27FC236}">
                <a16:creationId xmlns:a16="http://schemas.microsoft.com/office/drawing/2014/main" id="{43FBB821-9C7D-52A8-A37D-AE5BB2C1D083}"/>
              </a:ext>
            </a:extLst>
          </p:cNvPr>
          <p:cNvSpPr txBox="1"/>
          <p:nvPr/>
        </p:nvSpPr>
        <p:spPr>
          <a:xfrm>
            <a:off x="338366" y="1428722"/>
            <a:ext cx="4227735" cy="3239348"/>
          </a:xfrm>
          <a:prstGeom prst="rect">
            <a:avLst/>
          </a:prstGeom>
          <a:noFill/>
        </p:spPr>
        <p:txBody>
          <a:bodyPr wrap="square" rtlCol="0">
            <a:spAutoFit/>
          </a:bodyPr>
          <a:lstStyle/>
          <a:p>
            <a:pPr marL="0" lvl="1">
              <a:defRPr/>
            </a:pPr>
            <a:r>
              <a:rPr lang="de-DE" sz="1400" b="1" dirty="0">
                <a:solidFill>
                  <a:srgbClr val="222953"/>
                </a:solidFill>
              </a:rPr>
              <a:t>Value-</a:t>
            </a:r>
            <a:r>
              <a:rPr lang="de-DE" sz="1400" b="1" dirty="0" err="1">
                <a:solidFill>
                  <a:srgbClr val="222953"/>
                </a:solidFill>
              </a:rPr>
              <a:t>Added</a:t>
            </a:r>
            <a:r>
              <a:rPr lang="de-DE" sz="1400" b="1" dirty="0">
                <a:solidFill>
                  <a:srgbClr val="222953"/>
                </a:solidFill>
              </a:rPr>
              <a:t> Distributor </a:t>
            </a:r>
            <a:r>
              <a:rPr lang="de-DE" sz="1400" b="1" dirty="0" err="1">
                <a:solidFill>
                  <a:srgbClr val="222953"/>
                </a:solidFill>
              </a:rPr>
              <a:t>specialized</a:t>
            </a:r>
            <a:endParaRPr lang="hu-HU" sz="1400" b="1" dirty="0">
              <a:solidFill>
                <a:srgbClr val="222953"/>
              </a:solidFill>
            </a:endParaRPr>
          </a:p>
          <a:p>
            <a:pPr marL="0" lvl="1">
              <a:defRPr/>
            </a:pPr>
            <a:r>
              <a:rPr lang="de-DE" sz="1400" b="1" dirty="0">
                <a:solidFill>
                  <a:srgbClr val="222953"/>
                </a:solidFill>
              </a:rPr>
              <a:t>in </a:t>
            </a:r>
            <a:r>
              <a:rPr lang="hu-HU" sz="1400" b="1" dirty="0">
                <a:solidFill>
                  <a:srgbClr val="222953"/>
                </a:solidFill>
              </a:rPr>
              <a:t>E</a:t>
            </a:r>
            <a:r>
              <a:rPr lang="de-DE" sz="1400" b="1" dirty="0" err="1">
                <a:solidFill>
                  <a:srgbClr val="222953"/>
                </a:solidFill>
              </a:rPr>
              <a:t>nterprise</a:t>
            </a:r>
            <a:r>
              <a:rPr lang="de-DE" sz="1400" b="1" dirty="0">
                <a:solidFill>
                  <a:srgbClr val="222953"/>
                </a:solidFill>
              </a:rPr>
              <a:t> </a:t>
            </a:r>
            <a:r>
              <a:rPr lang="hu-HU" sz="1400" b="1" dirty="0">
                <a:solidFill>
                  <a:srgbClr val="222953"/>
                </a:solidFill>
              </a:rPr>
              <a:t>S</a:t>
            </a:r>
            <a:r>
              <a:rPr lang="de-DE" sz="1400" b="1" dirty="0" err="1">
                <a:solidFill>
                  <a:srgbClr val="222953"/>
                </a:solidFill>
              </a:rPr>
              <a:t>oftware</a:t>
            </a:r>
            <a:endParaRPr lang="de-DE" sz="1400" b="1" dirty="0">
              <a:solidFill>
                <a:srgbClr val="222953"/>
              </a:solidFill>
            </a:endParaRPr>
          </a:p>
          <a:p>
            <a:pPr marL="0" lvl="1">
              <a:defRPr/>
            </a:pPr>
            <a:endParaRPr lang="de-DE" sz="1400" b="1" dirty="0"/>
          </a:p>
          <a:p>
            <a:pPr marL="266700" lvl="1" indent="-266700">
              <a:spcBef>
                <a:spcPts val="300"/>
              </a:spcBef>
              <a:buFont typeface="Arial" pitchFamily="34" charset="0"/>
              <a:buChar char="•"/>
              <a:defRPr/>
            </a:pPr>
            <a:r>
              <a:rPr lang="de-DE" sz="1400" dirty="0"/>
              <a:t>Key Technologies: </a:t>
            </a:r>
            <a:r>
              <a:rPr lang="de-DE" sz="1400" dirty="0" err="1"/>
              <a:t>cybersecurity</a:t>
            </a:r>
            <a:r>
              <a:rPr lang="de-DE" sz="1400" dirty="0"/>
              <a:t>, </a:t>
            </a:r>
            <a:r>
              <a:rPr lang="de-DE" sz="1400" dirty="0" err="1"/>
              <a:t>digitalization</a:t>
            </a:r>
            <a:r>
              <a:rPr lang="de-DE" sz="1400" dirty="0"/>
              <a:t>,</a:t>
            </a:r>
          </a:p>
          <a:p>
            <a:pPr marL="0" lvl="1">
              <a:spcBef>
                <a:spcPts val="300"/>
              </a:spcBef>
              <a:defRPr/>
            </a:pPr>
            <a:r>
              <a:rPr lang="de-DE" sz="1400" dirty="0"/>
              <a:t>     </a:t>
            </a:r>
            <a:r>
              <a:rPr lang="de-DE" sz="1400" dirty="0" err="1"/>
              <a:t>storage</a:t>
            </a:r>
            <a:r>
              <a:rPr lang="de-DE" sz="1400" dirty="0"/>
              <a:t>, </a:t>
            </a:r>
            <a:r>
              <a:rPr lang="de-DE" sz="1400" dirty="0" err="1"/>
              <a:t>virtualization</a:t>
            </a:r>
            <a:r>
              <a:rPr lang="de-DE" sz="1400" dirty="0"/>
              <a:t>, </a:t>
            </a:r>
            <a:r>
              <a:rPr lang="de-DE" sz="1400" dirty="0" err="1"/>
              <a:t>cloud</a:t>
            </a:r>
            <a:r>
              <a:rPr lang="de-DE" sz="1400" dirty="0"/>
              <a:t>, </a:t>
            </a:r>
            <a:r>
              <a:rPr lang="de-DE" sz="1400" dirty="0" err="1"/>
              <a:t>infrastructure</a:t>
            </a:r>
            <a:r>
              <a:rPr lang="de-DE" sz="1400" dirty="0"/>
              <a:t> </a:t>
            </a:r>
            <a:r>
              <a:rPr lang="de-DE" sz="1400" dirty="0" err="1"/>
              <a:t>mgt</a:t>
            </a:r>
            <a:r>
              <a:rPr lang="de-DE" sz="1400" dirty="0"/>
              <a:t>.</a:t>
            </a:r>
          </a:p>
          <a:p>
            <a:pPr marL="266700" lvl="1" indent="-266700">
              <a:spcBef>
                <a:spcPts val="300"/>
              </a:spcBef>
              <a:buFont typeface="Arial" pitchFamily="34" charset="0"/>
              <a:buChar char="•"/>
              <a:defRPr/>
            </a:pPr>
            <a:r>
              <a:rPr lang="de-DE" sz="1400" dirty="0" err="1"/>
              <a:t>Founded</a:t>
            </a:r>
            <a:r>
              <a:rPr lang="de-DE" sz="1400" dirty="0"/>
              <a:t> in 2009</a:t>
            </a:r>
          </a:p>
          <a:p>
            <a:pPr marL="266700" lvl="1" indent="-266700">
              <a:spcBef>
                <a:spcPts val="300"/>
              </a:spcBef>
              <a:buFont typeface="Arial" pitchFamily="34" charset="0"/>
              <a:buChar char="•"/>
              <a:defRPr/>
            </a:pPr>
            <a:r>
              <a:rPr lang="de-DE" sz="1400" dirty="0"/>
              <a:t>Turnover 2023: +180M EUR</a:t>
            </a:r>
          </a:p>
          <a:p>
            <a:pPr marL="266700" lvl="1" indent="-266700">
              <a:spcBef>
                <a:spcPts val="300"/>
              </a:spcBef>
              <a:buFont typeface="Arial" pitchFamily="34" charset="0"/>
              <a:buChar char="•"/>
              <a:defRPr/>
            </a:pPr>
            <a:r>
              <a:rPr lang="de-DE" sz="1400" dirty="0" err="1"/>
              <a:t>Employees</a:t>
            </a:r>
            <a:r>
              <a:rPr lang="de-DE" sz="1400" dirty="0"/>
              <a:t> 2023: +175</a:t>
            </a:r>
          </a:p>
          <a:p>
            <a:pPr marL="266700" lvl="1" indent="-266700">
              <a:spcBef>
                <a:spcPts val="300"/>
              </a:spcBef>
              <a:buFont typeface="Arial" pitchFamily="34" charset="0"/>
              <a:buChar char="•"/>
              <a:defRPr/>
            </a:pPr>
            <a:r>
              <a:rPr lang="de-DE" sz="1400" dirty="0"/>
              <a:t>Website: </a:t>
            </a:r>
            <a:r>
              <a:rPr lang="de-DE" sz="1400" dirty="0">
                <a:hlinkClick r:id="rId4"/>
              </a:rPr>
              <a:t>www.prianto-group.com</a:t>
            </a:r>
            <a:endParaRPr lang="de-DE" sz="1400" dirty="0"/>
          </a:p>
          <a:p>
            <a:pPr marL="266700" lvl="1" indent="-266700">
              <a:spcBef>
                <a:spcPts val="300"/>
              </a:spcBef>
              <a:buFont typeface="Arial" pitchFamily="34" charset="0"/>
              <a:buChar char="•"/>
              <a:defRPr/>
            </a:pPr>
            <a:r>
              <a:rPr lang="de-DE" sz="1400" dirty="0"/>
              <a:t>100% sales </a:t>
            </a:r>
            <a:r>
              <a:rPr lang="de-DE" sz="1400" dirty="0" err="1"/>
              <a:t>to</a:t>
            </a:r>
            <a:r>
              <a:rPr lang="de-DE" sz="1400" dirty="0"/>
              <a:t> IT </a:t>
            </a:r>
            <a:r>
              <a:rPr lang="de-DE" sz="1400" dirty="0" err="1"/>
              <a:t>resellers</a:t>
            </a:r>
            <a:r>
              <a:rPr lang="de-DE" sz="1400" dirty="0"/>
              <a:t>/MSPs (</a:t>
            </a:r>
            <a:r>
              <a:rPr lang="de-DE" sz="1400" dirty="0" err="1"/>
              <a:t>no</a:t>
            </a:r>
            <a:r>
              <a:rPr lang="de-DE" sz="1400" dirty="0"/>
              <a:t> </a:t>
            </a:r>
            <a:r>
              <a:rPr lang="de-DE" sz="1400" dirty="0" err="1"/>
              <a:t>direct</a:t>
            </a:r>
            <a:r>
              <a:rPr lang="de-DE" sz="1400" dirty="0"/>
              <a:t> end </a:t>
            </a:r>
            <a:r>
              <a:rPr lang="de-DE" sz="1400" dirty="0" err="1"/>
              <a:t>customer</a:t>
            </a:r>
            <a:r>
              <a:rPr lang="de-DE" sz="1400" dirty="0"/>
              <a:t> </a:t>
            </a:r>
            <a:r>
              <a:rPr lang="de-DE" sz="1400" dirty="0" err="1"/>
              <a:t>business</a:t>
            </a:r>
            <a:r>
              <a:rPr lang="de-DE" sz="1400" dirty="0"/>
              <a:t>)</a:t>
            </a:r>
          </a:p>
          <a:p>
            <a:pPr marL="266700" lvl="1" indent="-266700">
              <a:spcBef>
                <a:spcPts val="300"/>
              </a:spcBef>
              <a:buFont typeface="Arial" pitchFamily="34" charset="0"/>
              <a:buChar char="•"/>
              <a:defRPr/>
            </a:pPr>
            <a:r>
              <a:rPr lang="en-US" sz="1400" dirty="0"/>
              <a:t>Headquarter located in Munich, Germany</a:t>
            </a:r>
          </a:p>
          <a:p>
            <a:pPr marL="266700" lvl="1" indent="-266700">
              <a:spcBef>
                <a:spcPts val="300"/>
              </a:spcBef>
              <a:buFont typeface="Arial" pitchFamily="34" charset="0"/>
              <a:buChar char="•"/>
              <a:defRPr/>
            </a:pPr>
            <a:r>
              <a:rPr lang="de-DE" sz="1400" dirty="0"/>
              <a:t>17 </a:t>
            </a:r>
            <a:r>
              <a:rPr lang="de-DE" sz="1400" dirty="0" err="1"/>
              <a:t>locations</a:t>
            </a:r>
            <a:r>
              <a:rPr lang="de-DE" sz="1400" dirty="0"/>
              <a:t> in Europe and North </a:t>
            </a:r>
            <a:r>
              <a:rPr lang="de-DE" sz="1400" dirty="0" err="1"/>
              <a:t>America</a:t>
            </a:r>
            <a:endParaRPr lang="en-US" sz="1400" dirty="0"/>
          </a:p>
        </p:txBody>
      </p:sp>
    </p:spTree>
    <p:extLst>
      <p:ext uri="{BB962C8B-B14F-4D97-AF65-F5344CB8AC3E}">
        <p14:creationId xmlns:p14="http://schemas.microsoft.com/office/powerpoint/2010/main" val="679372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6721" y="774707"/>
            <a:ext cx="10972800" cy="792088"/>
          </a:xfrm>
        </p:spPr>
        <p:txBody>
          <a:bodyPr/>
          <a:lstStyle/>
          <a:p>
            <a:r>
              <a:rPr lang="ro-RO" sz="2800" dirty="0">
                <a:solidFill>
                  <a:srgbClr val="222953"/>
                </a:solidFill>
                <a:latin typeface="+mn-lt"/>
              </a:rPr>
              <a:t>Services</a:t>
            </a:r>
            <a:endParaRPr lang="de-DE" sz="2800" dirty="0">
              <a:solidFill>
                <a:srgbClr val="222953"/>
              </a:solidFill>
              <a:latin typeface="+mn-lt"/>
            </a:endParaRPr>
          </a:p>
        </p:txBody>
      </p:sp>
      <p:grpSp>
        <p:nvGrpSpPr>
          <p:cNvPr id="6" name="Group 5">
            <a:extLst>
              <a:ext uri="{FF2B5EF4-FFF2-40B4-BE49-F238E27FC236}">
                <a16:creationId xmlns:a16="http://schemas.microsoft.com/office/drawing/2014/main" id="{878C8E51-BD5B-6625-76F7-FAD028E7CFF3}"/>
              </a:ext>
            </a:extLst>
          </p:cNvPr>
          <p:cNvGrpSpPr/>
          <p:nvPr/>
        </p:nvGrpSpPr>
        <p:grpSpPr>
          <a:xfrm>
            <a:off x="768830" y="1199959"/>
            <a:ext cx="9504000" cy="5074958"/>
            <a:chOff x="2024476" y="1237743"/>
            <a:chExt cx="9393838" cy="4946713"/>
          </a:xfrm>
        </p:grpSpPr>
        <p:grpSp>
          <p:nvGrpSpPr>
            <p:cNvPr id="7" name="object 3">
              <a:extLst>
                <a:ext uri="{FF2B5EF4-FFF2-40B4-BE49-F238E27FC236}">
                  <a16:creationId xmlns:a16="http://schemas.microsoft.com/office/drawing/2014/main" id="{48EA9824-FD7A-FD57-E60A-F73851C22F8C}"/>
                </a:ext>
              </a:extLst>
            </p:cNvPr>
            <p:cNvGrpSpPr/>
            <p:nvPr/>
          </p:nvGrpSpPr>
          <p:grpSpPr>
            <a:xfrm>
              <a:off x="3352990" y="3397187"/>
              <a:ext cx="1552575" cy="1337945"/>
              <a:chOff x="3352990" y="3397187"/>
              <a:chExt cx="1552575" cy="1337945"/>
            </a:xfrm>
          </p:grpSpPr>
          <p:sp>
            <p:nvSpPr>
              <p:cNvPr id="63" name="object 4">
                <a:extLst>
                  <a:ext uri="{FF2B5EF4-FFF2-40B4-BE49-F238E27FC236}">
                    <a16:creationId xmlns:a16="http://schemas.microsoft.com/office/drawing/2014/main" id="{2E87D69C-3B69-B91D-9F5C-246C71A8F95F}"/>
                  </a:ext>
                </a:extLst>
              </p:cNvPr>
              <p:cNvSpPr/>
              <p:nvPr/>
            </p:nvSpPr>
            <p:spPr>
              <a:xfrm>
                <a:off x="3367278" y="3411475"/>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4" name="object 5">
                <a:extLst>
                  <a:ext uri="{FF2B5EF4-FFF2-40B4-BE49-F238E27FC236}">
                    <a16:creationId xmlns:a16="http://schemas.microsoft.com/office/drawing/2014/main" id="{072C6B72-BAF7-7F92-805E-A1102FA4253C}"/>
                  </a:ext>
                </a:extLst>
              </p:cNvPr>
              <p:cNvSpPr/>
              <p:nvPr/>
            </p:nvSpPr>
            <p:spPr>
              <a:xfrm>
                <a:off x="3367278" y="3411475"/>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8575">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9" name="object 6">
              <a:extLst>
                <a:ext uri="{FF2B5EF4-FFF2-40B4-BE49-F238E27FC236}">
                  <a16:creationId xmlns:a16="http://schemas.microsoft.com/office/drawing/2014/main" id="{34E67200-9A08-A6C7-7604-5A37A7FE7A00}"/>
                </a:ext>
              </a:extLst>
            </p:cNvPr>
            <p:cNvSpPr txBox="1"/>
            <p:nvPr/>
          </p:nvSpPr>
          <p:spPr>
            <a:xfrm>
              <a:off x="3569769" y="3947919"/>
              <a:ext cx="1119014" cy="237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500" b="0" i="0" u="none" strike="noStrike" kern="1200" cap="none" spc="-5" normalizeH="0" baseline="0" noProof="0" dirty="0">
                  <a:ln>
                    <a:noFill/>
                  </a:ln>
                  <a:solidFill>
                    <a:prstClr val="black"/>
                  </a:solidFill>
                  <a:effectLst/>
                  <a:uLnTx/>
                  <a:uFillTx/>
                  <a:ea typeface="+mn-ea"/>
                  <a:cs typeface="Segoe UI"/>
                </a:rPr>
                <a:t>Pre-Sales</a:t>
              </a:r>
            </a:p>
          </p:txBody>
        </p:sp>
        <p:grpSp>
          <p:nvGrpSpPr>
            <p:cNvPr id="10" name="object 7">
              <a:extLst>
                <a:ext uri="{FF2B5EF4-FFF2-40B4-BE49-F238E27FC236}">
                  <a16:creationId xmlns:a16="http://schemas.microsoft.com/office/drawing/2014/main" id="{609453E9-C14F-B049-F212-8B8A49133951}"/>
                </a:ext>
              </a:extLst>
            </p:cNvPr>
            <p:cNvGrpSpPr/>
            <p:nvPr/>
          </p:nvGrpSpPr>
          <p:grpSpPr>
            <a:xfrm>
              <a:off x="2043938" y="2670303"/>
              <a:ext cx="4172585" cy="1491615"/>
              <a:chOff x="2043938" y="2670303"/>
              <a:chExt cx="4172585" cy="1491615"/>
            </a:xfrm>
          </p:grpSpPr>
          <p:sp>
            <p:nvSpPr>
              <p:cNvPr id="58" name="object 8">
                <a:extLst>
                  <a:ext uri="{FF2B5EF4-FFF2-40B4-BE49-F238E27FC236}">
                    <a16:creationId xmlns:a16="http://schemas.microsoft.com/office/drawing/2014/main" id="{88EB5B3C-24DE-5E03-5E95-3120A52F8EE5}"/>
                  </a:ext>
                </a:extLst>
              </p:cNvPr>
              <p:cNvSpPr/>
              <p:nvPr/>
            </p:nvSpPr>
            <p:spPr>
              <a:xfrm>
                <a:off x="3391154" y="3983990"/>
                <a:ext cx="203708" cy="1778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9" name="object 9">
                <a:extLst>
                  <a:ext uri="{FF2B5EF4-FFF2-40B4-BE49-F238E27FC236}">
                    <a16:creationId xmlns:a16="http://schemas.microsoft.com/office/drawing/2014/main" id="{1CBA607B-2B33-2698-52AC-739963EDAC72}"/>
                  </a:ext>
                </a:extLst>
              </p:cNvPr>
              <p:cNvSpPr/>
              <p:nvPr/>
            </p:nvSpPr>
            <p:spPr>
              <a:xfrm>
                <a:off x="2056638" y="2687574"/>
                <a:ext cx="1523999" cy="130911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60" name="object 10">
                <a:extLst>
                  <a:ext uri="{FF2B5EF4-FFF2-40B4-BE49-F238E27FC236}">
                    <a16:creationId xmlns:a16="http://schemas.microsoft.com/office/drawing/2014/main" id="{8439DBF8-3173-4D2A-CAE4-A39761FC38A1}"/>
                  </a:ext>
                </a:extLst>
              </p:cNvPr>
              <p:cNvSpPr/>
              <p:nvPr/>
            </p:nvSpPr>
            <p:spPr>
              <a:xfrm>
                <a:off x="2056638" y="2687575"/>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1" name="object 11">
                <a:extLst>
                  <a:ext uri="{FF2B5EF4-FFF2-40B4-BE49-F238E27FC236}">
                    <a16:creationId xmlns:a16="http://schemas.microsoft.com/office/drawing/2014/main" id="{30093EF0-1C1C-DF72-787F-04A086A5890F}"/>
                  </a:ext>
                </a:extLst>
              </p:cNvPr>
              <p:cNvSpPr/>
              <p:nvPr/>
            </p:nvSpPr>
            <p:spPr>
              <a:xfrm>
                <a:off x="4679442" y="2683003"/>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62" name="object 12">
                <a:extLst>
                  <a:ext uri="{FF2B5EF4-FFF2-40B4-BE49-F238E27FC236}">
                    <a16:creationId xmlns:a16="http://schemas.microsoft.com/office/drawing/2014/main" id="{C7F4CF4A-3E0C-7F98-812B-BF3BCE2AC5F2}"/>
                  </a:ext>
                </a:extLst>
              </p:cNvPr>
              <p:cNvSpPr/>
              <p:nvPr/>
            </p:nvSpPr>
            <p:spPr>
              <a:xfrm>
                <a:off x="4679442" y="2683003"/>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11" name="object 13">
              <a:extLst>
                <a:ext uri="{FF2B5EF4-FFF2-40B4-BE49-F238E27FC236}">
                  <a16:creationId xmlns:a16="http://schemas.microsoft.com/office/drawing/2014/main" id="{A9C0B5F1-20F6-1063-FB49-20887221544B}"/>
                </a:ext>
              </a:extLst>
            </p:cNvPr>
            <p:cNvSpPr txBox="1"/>
            <p:nvPr/>
          </p:nvSpPr>
          <p:spPr>
            <a:xfrm>
              <a:off x="4905660" y="3110882"/>
              <a:ext cx="1042463" cy="462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500" b="0" i="0" u="none" strike="noStrike" kern="1200" cap="none" spc="-10" normalizeH="0" baseline="0" noProof="0" dirty="0">
                  <a:ln>
                    <a:noFill/>
                  </a:ln>
                  <a:solidFill>
                    <a:prstClr val="black"/>
                  </a:solidFill>
                  <a:effectLst/>
                  <a:uLnTx/>
                  <a:uFillTx/>
                  <a:ea typeface="+mn-ea"/>
                  <a:cs typeface="Segoe UI"/>
                </a:rPr>
                <a:t>MSP </a:t>
              </a:r>
              <a:r>
                <a:rPr kumimoji="0" lang="en-GB" sz="1500" b="0" i="0" u="none" strike="noStrike" kern="1200" cap="none" spc="-10" normalizeH="0" baseline="0" noProof="0" dirty="0">
                  <a:ln>
                    <a:noFill/>
                  </a:ln>
                  <a:solidFill>
                    <a:prstClr val="black"/>
                  </a:solidFill>
                  <a:effectLst/>
                  <a:uLnTx/>
                  <a:uFillTx/>
                  <a:ea typeface="+mn-ea"/>
                  <a:cs typeface="Segoe UI"/>
                </a:rPr>
                <a:t>offering</a:t>
              </a:r>
              <a:endParaRPr kumimoji="0" lang="en-US" sz="1500" b="0" i="0" u="none" strike="noStrike" kern="1200" cap="none" spc="-10" normalizeH="0" baseline="0" noProof="0" dirty="0">
                <a:ln>
                  <a:noFill/>
                </a:ln>
                <a:solidFill>
                  <a:prstClr val="black"/>
                </a:solidFill>
                <a:effectLst/>
                <a:uLnTx/>
                <a:uFillTx/>
                <a:ea typeface="+mn-ea"/>
                <a:cs typeface="Segoe UI"/>
              </a:endParaRPr>
            </a:p>
          </p:txBody>
        </p:sp>
        <p:grpSp>
          <p:nvGrpSpPr>
            <p:cNvPr id="12" name="object 14">
              <a:extLst>
                <a:ext uri="{FF2B5EF4-FFF2-40B4-BE49-F238E27FC236}">
                  <a16:creationId xmlns:a16="http://schemas.microsoft.com/office/drawing/2014/main" id="{D0A94EA1-373E-AF8B-1B58-220DD4D83D3B}"/>
                </a:ext>
              </a:extLst>
            </p:cNvPr>
            <p:cNvGrpSpPr/>
            <p:nvPr/>
          </p:nvGrpSpPr>
          <p:grpSpPr>
            <a:xfrm>
              <a:off x="3337670" y="1962911"/>
              <a:ext cx="4201160" cy="2758440"/>
              <a:chOff x="3354578" y="1952499"/>
              <a:chExt cx="4201160" cy="2758440"/>
            </a:xfrm>
          </p:grpSpPr>
          <p:sp>
            <p:nvSpPr>
              <p:cNvPr id="54" name="object 15">
                <a:extLst>
                  <a:ext uri="{FF2B5EF4-FFF2-40B4-BE49-F238E27FC236}">
                    <a16:creationId xmlns:a16="http://schemas.microsoft.com/office/drawing/2014/main" id="{ABC06BB1-CE6E-9441-4F45-AFE41374BDC4}"/>
                  </a:ext>
                </a:extLst>
              </p:cNvPr>
              <p:cNvSpPr/>
              <p:nvPr/>
            </p:nvSpPr>
            <p:spPr>
              <a:xfrm>
                <a:off x="6019038" y="3388613"/>
                <a:ext cx="1523999" cy="1309116"/>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5" name="object 16">
                <a:extLst>
                  <a:ext uri="{FF2B5EF4-FFF2-40B4-BE49-F238E27FC236}">
                    <a16:creationId xmlns:a16="http://schemas.microsoft.com/office/drawing/2014/main" id="{CA2B191F-1AD1-20AA-E11E-06DD11CFDEE1}"/>
                  </a:ext>
                </a:extLst>
              </p:cNvPr>
              <p:cNvSpPr/>
              <p:nvPr/>
            </p:nvSpPr>
            <p:spPr>
              <a:xfrm>
                <a:off x="6019038" y="3388615"/>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6" name="object 17">
                <a:extLst>
                  <a:ext uri="{FF2B5EF4-FFF2-40B4-BE49-F238E27FC236}">
                    <a16:creationId xmlns:a16="http://schemas.microsoft.com/office/drawing/2014/main" id="{30D46B74-BB53-12B8-2381-73BF94DF9C52}"/>
                  </a:ext>
                </a:extLst>
              </p:cNvPr>
              <p:cNvSpPr/>
              <p:nvPr/>
            </p:nvSpPr>
            <p:spPr>
              <a:xfrm>
                <a:off x="3367278" y="1965199"/>
                <a:ext cx="1524000" cy="1308100"/>
              </a:xfrm>
              <a:custGeom>
                <a:avLst/>
                <a:gdLst/>
                <a:ahLst/>
                <a:cxnLst/>
                <a:rect l="l" t="t" r="r" b="b"/>
                <a:pathLst>
                  <a:path w="1524000" h="1308100">
                    <a:moveTo>
                      <a:pt x="1197102" y="0"/>
                    </a:moveTo>
                    <a:lnTo>
                      <a:pt x="326898" y="0"/>
                    </a:lnTo>
                    <a:lnTo>
                      <a:pt x="0" y="653796"/>
                    </a:lnTo>
                    <a:lnTo>
                      <a:pt x="326898" y="1307592"/>
                    </a:lnTo>
                    <a:lnTo>
                      <a:pt x="1197102" y="1307592"/>
                    </a:lnTo>
                    <a:lnTo>
                      <a:pt x="1524000" y="653796"/>
                    </a:lnTo>
                    <a:lnTo>
                      <a:pt x="119710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7" name="object 18">
                <a:extLst>
                  <a:ext uri="{FF2B5EF4-FFF2-40B4-BE49-F238E27FC236}">
                    <a16:creationId xmlns:a16="http://schemas.microsoft.com/office/drawing/2014/main" id="{9E0BEA5B-F01C-E4D5-9A6F-0AD5F85185C9}"/>
                  </a:ext>
                </a:extLst>
              </p:cNvPr>
              <p:cNvSpPr/>
              <p:nvPr/>
            </p:nvSpPr>
            <p:spPr>
              <a:xfrm>
                <a:off x="3367278" y="1965199"/>
                <a:ext cx="1524000" cy="1308100"/>
              </a:xfrm>
              <a:custGeom>
                <a:avLst/>
                <a:gdLst/>
                <a:ahLst/>
                <a:cxnLst/>
                <a:rect l="l" t="t" r="r" b="b"/>
                <a:pathLst>
                  <a:path w="1524000" h="1308100">
                    <a:moveTo>
                      <a:pt x="0" y="653796"/>
                    </a:moveTo>
                    <a:lnTo>
                      <a:pt x="326898" y="0"/>
                    </a:lnTo>
                    <a:lnTo>
                      <a:pt x="1197102" y="0"/>
                    </a:lnTo>
                    <a:lnTo>
                      <a:pt x="1524000" y="653796"/>
                    </a:lnTo>
                    <a:lnTo>
                      <a:pt x="1197102" y="1307592"/>
                    </a:lnTo>
                    <a:lnTo>
                      <a:pt x="326898" y="1307592"/>
                    </a:lnTo>
                    <a:lnTo>
                      <a:pt x="0" y="653796"/>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13" name="object 19">
              <a:extLst>
                <a:ext uri="{FF2B5EF4-FFF2-40B4-BE49-F238E27FC236}">
                  <a16:creationId xmlns:a16="http://schemas.microsoft.com/office/drawing/2014/main" id="{0F122065-627B-3C40-F996-166EF6F4888C}"/>
                </a:ext>
              </a:extLst>
            </p:cNvPr>
            <p:cNvSpPr txBox="1"/>
            <p:nvPr/>
          </p:nvSpPr>
          <p:spPr>
            <a:xfrm>
              <a:off x="3582615" y="2401807"/>
              <a:ext cx="1079276" cy="462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hu-HU" sz="1500" b="0" i="0" u="none" strike="noStrike" kern="1200" cap="none" spc="-5" normalizeH="0" baseline="0" noProof="0" dirty="0">
                  <a:ln>
                    <a:noFill/>
                  </a:ln>
                  <a:solidFill>
                    <a:prstClr val="black"/>
                  </a:solidFill>
                  <a:effectLst/>
                  <a:uLnTx/>
                  <a:uFillTx/>
                  <a:ea typeface="+mn-ea"/>
                  <a:cs typeface="Segoe UI"/>
                </a:rPr>
                <a:t>S</a:t>
              </a:r>
              <a:r>
                <a:rPr kumimoji="0" lang="en-GB" sz="1500" b="0" i="0" u="none" strike="noStrike" kern="1200" cap="none" spc="-5" normalizeH="0" baseline="0" noProof="0" dirty="0" err="1">
                  <a:ln>
                    <a:noFill/>
                  </a:ln>
                  <a:solidFill>
                    <a:prstClr val="black"/>
                  </a:solidFill>
                  <a:effectLst/>
                  <a:uLnTx/>
                  <a:uFillTx/>
                  <a:ea typeface="+mn-ea"/>
                  <a:cs typeface="Segoe UI"/>
                </a:rPr>
                <a:t>oftware</a:t>
              </a:r>
              <a:r>
                <a:rPr kumimoji="0" lang="hu-HU" sz="1500" b="0" i="0" u="none" strike="noStrike" kern="1200" cap="none" spc="-5" normalizeH="0" baseline="0" noProof="0" dirty="0">
                  <a:ln>
                    <a:noFill/>
                  </a:ln>
                  <a:solidFill>
                    <a:prstClr val="black"/>
                  </a:solidFill>
                  <a:effectLst/>
                  <a:uLnTx/>
                  <a:uFillTx/>
                  <a:ea typeface="+mn-ea"/>
                  <a:cs typeface="Segoe UI"/>
                </a:rPr>
                <a:t>  </a:t>
              </a:r>
              <a:r>
                <a:rPr kumimoji="0" lang="hu-HU" sz="1500" b="0" i="0" u="none" strike="noStrike" kern="1200" cap="none" spc="-5" normalizeH="0" baseline="0" noProof="0" dirty="0" err="1">
                  <a:ln>
                    <a:noFill/>
                  </a:ln>
                  <a:solidFill>
                    <a:prstClr val="black"/>
                  </a:solidFill>
                  <a:effectLst/>
                  <a:uLnTx/>
                  <a:uFillTx/>
                  <a:ea typeface="+mn-ea"/>
                  <a:cs typeface="Segoe UI"/>
                </a:rPr>
                <a:t>dis</a:t>
              </a:r>
              <a:r>
                <a:rPr kumimoji="0" lang="en-GB" sz="1500" b="0" i="0" u="none" strike="noStrike" kern="1200" cap="none" spc="-5" normalizeH="0" baseline="0" noProof="0" dirty="0" err="1">
                  <a:ln>
                    <a:noFill/>
                  </a:ln>
                  <a:solidFill>
                    <a:prstClr val="black"/>
                  </a:solidFill>
                  <a:effectLst/>
                  <a:uLnTx/>
                  <a:uFillTx/>
                  <a:ea typeface="+mn-ea"/>
                  <a:cs typeface="Segoe UI"/>
                </a:rPr>
                <a:t>tribution</a:t>
              </a:r>
              <a:endParaRPr kumimoji="0" lang="en-US" sz="1500" b="0" i="0" u="none" strike="noStrike" kern="1200" cap="none" spc="-5" normalizeH="0" baseline="0" noProof="0" dirty="0">
                <a:ln>
                  <a:noFill/>
                </a:ln>
                <a:solidFill>
                  <a:prstClr val="black"/>
                </a:solidFill>
                <a:effectLst/>
                <a:uLnTx/>
                <a:uFillTx/>
                <a:ea typeface="+mn-ea"/>
                <a:cs typeface="Segoe UI"/>
              </a:endParaRPr>
            </a:p>
          </p:txBody>
        </p:sp>
        <p:grpSp>
          <p:nvGrpSpPr>
            <p:cNvPr id="14" name="object 20">
              <a:extLst>
                <a:ext uri="{FF2B5EF4-FFF2-40B4-BE49-F238E27FC236}">
                  <a16:creationId xmlns:a16="http://schemas.microsoft.com/office/drawing/2014/main" id="{EA11FF0F-5281-E6AD-6FA9-F5D9D76D84B0}"/>
                </a:ext>
              </a:extLst>
            </p:cNvPr>
            <p:cNvGrpSpPr/>
            <p:nvPr/>
          </p:nvGrpSpPr>
          <p:grpSpPr>
            <a:xfrm>
              <a:off x="5979413" y="1962149"/>
              <a:ext cx="1546860" cy="1308100"/>
              <a:chOff x="5979413" y="1962149"/>
              <a:chExt cx="1546860" cy="1308100"/>
            </a:xfrm>
          </p:grpSpPr>
          <p:sp>
            <p:nvSpPr>
              <p:cNvPr id="52" name="object 24">
                <a:extLst>
                  <a:ext uri="{FF2B5EF4-FFF2-40B4-BE49-F238E27FC236}">
                    <a16:creationId xmlns:a16="http://schemas.microsoft.com/office/drawing/2014/main" id="{9BECE126-81AA-9555-105B-A85799EA8383}"/>
                  </a:ext>
                </a:extLst>
              </p:cNvPr>
              <p:cNvSpPr/>
              <p:nvPr/>
            </p:nvSpPr>
            <p:spPr>
              <a:xfrm>
                <a:off x="5979413" y="1962149"/>
                <a:ext cx="1546860" cy="1308100"/>
              </a:xfrm>
              <a:custGeom>
                <a:avLst/>
                <a:gdLst/>
                <a:ahLst/>
                <a:cxnLst/>
                <a:rect l="l" t="t" r="r" b="b"/>
                <a:pathLst>
                  <a:path w="1546859" h="1308100">
                    <a:moveTo>
                      <a:pt x="1219962" y="0"/>
                    </a:moveTo>
                    <a:lnTo>
                      <a:pt x="326898" y="0"/>
                    </a:lnTo>
                    <a:lnTo>
                      <a:pt x="0" y="653796"/>
                    </a:lnTo>
                    <a:lnTo>
                      <a:pt x="326898" y="1307592"/>
                    </a:lnTo>
                    <a:lnTo>
                      <a:pt x="1219962" y="1307592"/>
                    </a:lnTo>
                    <a:lnTo>
                      <a:pt x="1546860" y="653796"/>
                    </a:lnTo>
                    <a:lnTo>
                      <a:pt x="121996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3" name="object 25">
                <a:extLst>
                  <a:ext uri="{FF2B5EF4-FFF2-40B4-BE49-F238E27FC236}">
                    <a16:creationId xmlns:a16="http://schemas.microsoft.com/office/drawing/2014/main" id="{33500528-732D-87C3-5318-3B4580AB3BB6}"/>
                  </a:ext>
                </a:extLst>
              </p:cNvPr>
              <p:cNvSpPr/>
              <p:nvPr/>
            </p:nvSpPr>
            <p:spPr>
              <a:xfrm>
                <a:off x="5979413" y="1962149"/>
                <a:ext cx="1546860" cy="1308100"/>
              </a:xfrm>
              <a:custGeom>
                <a:avLst/>
                <a:gdLst/>
                <a:ahLst/>
                <a:cxnLst/>
                <a:rect l="l" t="t" r="r" b="b"/>
                <a:pathLst>
                  <a:path w="1546859" h="1308100">
                    <a:moveTo>
                      <a:pt x="0" y="653796"/>
                    </a:moveTo>
                    <a:lnTo>
                      <a:pt x="326898" y="0"/>
                    </a:lnTo>
                    <a:lnTo>
                      <a:pt x="1219962" y="0"/>
                    </a:lnTo>
                    <a:lnTo>
                      <a:pt x="1546860" y="653796"/>
                    </a:lnTo>
                    <a:lnTo>
                      <a:pt x="1219962" y="1307592"/>
                    </a:lnTo>
                    <a:lnTo>
                      <a:pt x="326898" y="1307592"/>
                    </a:lnTo>
                    <a:lnTo>
                      <a:pt x="0" y="653796"/>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15" name="object 26">
              <a:extLst>
                <a:ext uri="{FF2B5EF4-FFF2-40B4-BE49-F238E27FC236}">
                  <a16:creationId xmlns:a16="http://schemas.microsoft.com/office/drawing/2014/main" id="{409DDE32-9544-6DC4-3CD9-07C694BEB123}"/>
                </a:ext>
              </a:extLst>
            </p:cNvPr>
            <p:cNvSpPr txBox="1"/>
            <p:nvPr/>
          </p:nvSpPr>
          <p:spPr>
            <a:xfrm>
              <a:off x="6203904" y="2384508"/>
              <a:ext cx="1217820" cy="463123"/>
            </a:xfrm>
            <a:prstGeom prst="rect">
              <a:avLst/>
            </a:prstGeom>
          </p:spPr>
          <p:txBody>
            <a:bodyPr vert="horz" wrap="square" lIns="0" tIns="13335" rIns="0" bIns="0" rtlCol="0" anchor="t">
              <a:spAutoFit/>
            </a:bodyPr>
            <a:lstStyle/>
            <a:p>
              <a:pPr marL="12700" marR="5080" lvl="0" indent="185420" algn="l" defTabSz="914400" rtl="0" eaLnBrk="1" fontAlgn="auto" latinLnBrk="0" hangingPunct="1">
                <a:lnSpc>
                  <a:spcPct val="100000"/>
                </a:lnSpc>
                <a:spcBef>
                  <a:spcPts val="105"/>
                </a:spcBef>
                <a:spcAft>
                  <a:spcPts val="0"/>
                </a:spcAft>
                <a:buClrTx/>
                <a:buSzTx/>
                <a:buFontTx/>
                <a:buNone/>
                <a:tabLst/>
                <a:defRPr/>
              </a:pPr>
              <a:r>
                <a:rPr kumimoji="0" lang="hu-HU" sz="1500" b="0" i="0" u="none" strike="noStrike" kern="1200" cap="none" spc="-5" normalizeH="0" baseline="0" noProof="0" dirty="0">
                  <a:ln>
                    <a:noFill/>
                  </a:ln>
                  <a:solidFill>
                    <a:prstClr val="black"/>
                  </a:solidFill>
                  <a:effectLst/>
                  <a:uLnTx/>
                  <a:uFillTx/>
                  <a:ea typeface="+mn-ea"/>
                  <a:cs typeface="Segoe UI"/>
                </a:rPr>
                <a:t>S</a:t>
              </a:r>
              <a:r>
                <a:rPr kumimoji="0" lang="en-GB" sz="1500" b="0" i="0" u="none" strike="noStrike" kern="1200" cap="none" spc="-5" normalizeH="0" baseline="0" noProof="0" dirty="0" err="1">
                  <a:ln>
                    <a:noFill/>
                  </a:ln>
                  <a:solidFill>
                    <a:prstClr val="black"/>
                  </a:solidFill>
                  <a:effectLst/>
                  <a:uLnTx/>
                  <a:uFillTx/>
                  <a:ea typeface="+mn-ea"/>
                  <a:cs typeface="Segoe UI"/>
                </a:rPr>
                <a:t>oftware</a:t>
              </a:r>
              <a:r>
                <a:rPr kumimoji="0" lang="en-GB" sz="1500" b="0" i="0" u="none" strike="noStrike" kern="1200" cap="none" spc="-5" normalizeH="0" baseline="0" noProof="0" dirty="0">
                  <a:ln>
                    <a:noFill/>
                  </a:ln>
                  <a:solidFill>
                    <a:prstClr val="black"/>
                  </a:solidFill>
                  <a:effectLst/>
                  <a:uLnTx/>
                  <a:uFillTx/>
                  <a:ea typeface="+mn-ea"/>
                  <a:cs typeface="Segoe UI"/>
                </a:rPr>
                <a:t> procurement</a:t>
              </a:r>
              <a:endParaRPr kumimoji="0" lang="hu-HU" sz="1500" b="0" i="0" u="none" strike="noStrike" kern="1200" cap="none" spc="-5" normalizeH="0" baseline="0" noProof="0" dirty="0">
                <a:ln>
                  <a:noFill/>
                </a:ln>
                <a:solidFill>
                  <a:prstClr val="black"/>
                </a:solidFill>
                <a:effectLst/>
                <a:uLnTx/>
                <a:uFillTx/>
                <a:ea typeface="+mn-ea"/>
                <a:cs typeface="Segoe UI"/>
              </a:endParaRPr>
            </a:p>
          </p:txBody>
        </p:sp>
        <p:grpSp>
          <p:nvGrpSpPr>
            <p:cNvPr id="16" name="object 27">
              <a:extLst>
                <a:ext uri="{FF2B5EF4-FFF2-40B4-BE49-F238E27FC236}">
                  <a16:creationId xmlns:a16="http://schemas.microsoft.com/office/drawing/2014/main" id="{B4F0DBD5-5CB4-C6D0-3FC2-5460EB3C69BD}"/>
                </a:ext>
              </a:extLst>
            </p:cNvPr>
            <p:cNvGrpSpPr/>
            <p:nvPr/>
          </p:nvGrpSpPr>
          <p:grpSpPr>
            <a:xfrm>
              <a:off x="7289545" y="1237743"/>
              <a:ext cx="1558925" cy="2760980"/>
              <a:chOff x="7289545" y="1237743"/>
              <a:chExt cx="1558925" cy="2760980"/>
            </a:xfrm>
          </p:grpSpPr>
          <p:sp>
            <p:nvSpPr>
              <p:cNvPr id="46" name="object 28">
                <a:extLst>
                  <a:ext uri="{FF2B5EF4-FFF2-40B4-BE49-F238E27FC236}">
                    <a16:creationId xmlns:a16="http://schemas.microsoft.com/office/drawing/2014/main" id="{F616CA7F-3640-4193-1F06-86DB973B69C3}"/>
                  </a:ext>
                </a:extLst>
              </p:cNvPr>
              <p:cNvSpPr/>
              <p:nvPr/>
            </p:nvSpPr>
            <p:spPr>
              <a:xfrm>
                <a:off x="7311389" y="2678431"/>
                <a:ext cx="1524000" cy="1308100"/>
              </a:xfrm>
              <a:custGeom>
                <a:avLst/>
                <a:gdLst/>
                <a:ahLst/>
                <a:cxnLst/>
                <a:rect l="l" t="t" r="r" b="b"/>
                <a:pathLst>
                  <a:path w="1524000" h="1308100">
                    <a:moveTo>
                      <a:pt x="1197102" y="0"/>
                    </a:moveTo>
                    <a:lnTo>
                      <a:pt x="326898" y="0"/>
                    </a:lnTo>
                    <a:lnTo>
                      <a:pt x="0" y="653796"/>
                    </a:lnTo>
                    <a:lnTo>
                      <a:pt x="326898" y="1307592"/>
                    </a:lnTo>
                    <a:lnTo>
                      <a:pt x="1197102" y="1307592"/>
                    </a:lnTo>
                    <a:lnTo>
                      <a:pt x="1524000" y="653796"/>
                    </a:lnTo>
                    <a:lnTo>
                      <a:pt x="1197102"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47" name="object 29">
                <a:extLst>
                  <a:ext uri="{FF2B5EF4-FFF2-40B4-BE49-F238E27FC236}">
                    <a16:creationId xmlns:a16="http://schemas.microsoft.com/office/drawing/2014/main" id="{B9B40E66-FFFB-F8CE-2289-AF326034EA8A}"/>
                  </a:ext>
                </a:extLst>
              </p:cNvPr>
              <p:cNvSpPr/>
              <p:nvPr/>
            </p:nvSpPr>
            <p:spPr>
              <a:xfrm>
                <a:off x="7311389" y="2678431"/>
                <a:ext cx="1524000" cy="1308100"/>
              </a:xfrm>
              <a:custGeom>
                <a:avLst/>
                <a:gdLst/>
                <a:ahLst/>
                <a:cxnLst/>
                <a:rect l="l" t="t" r="r" b="b"/>
                <a:pathLst>
                  <a:path w="1524000" h="1308100">
                    <a:moveTo>
                      <a:pt x="0" y="653796"/>
                    </a:moveTo>
                    <a:lnTo>
                      <a:pt x="326898" y="0"/>
                    </a:lnTo>
                    <a:lnTo>
                      <a:pt x="1197102" y="0"/>
                    </a:lnTo>
                    <a:lnTo>
                      <a:pt x="1524000" y="653796"/>
                    </a:lnTo>
                    <a:lnTo>
                      <a:pt x="1197102" y="1307592"/>
                    </a:lnTo>
                    <a:lnTo>
                      <a:pt x="326898" y="1307592"/>
                    </a:lnTo>
                    <a:lnTo>
                      <a:pt x="0" y="653796"/>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8" name="object 30">
                <a:extLst>
                  <a:ext uri="{FF2B5EF4-FFF2-40B4-BE49-F238E27FC236}">
                    <a16:creationId xmlns:a16="http://schemas.microsoft.com/office/drawing/2014/main" id="{44E53508-533B-04EA-4074-3B304F229412}"/>
                  </a:ext>
                </a:extLst>
              </p:cNvPr>
              <p:cNvSpPr/>
              <p:nvPr/>
            </p:nvSpPr>
            <p:spPr>
              <a:xfrm>
                <a:off x="7302245" y="1250443"/>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9" name="object 31">
                <a:extLst>
                  <a:ext uri="{FF2B5EF4-FFF2-40B4-BE49-F238E27FC236}">
                    <a16:creationId xmlns:a16="http://schemas.microsoft.com/office/drawing/2014/main" id="{5EFDC098-7007-E26E-7D32-97850EC9AB85}"/>
                  </a:ext>
                </a:extLst>
              </p:cNvPr>
              <p:cNvSpPr/>
              <p:nvPr/>
            </p:nvSpPr>
            <p:spPr>
              <a:xfrm>
                <a:off x="7302245" y="1250443"/>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17" name="object 32">
              <a:extLst>
                <a:ext uri="{FF2B5EF4-FFF2-40B4-BE49-F238E27FC236}">
                  <a16:creationId xmlns:a16="http://schemas.microsoft.com/office/drawing/2014/main" id="{BACA7AE5-38C2-0AE1-A077-985E1E6514D2}"/>
                </a:ext>
              </a:extLst>
            </p:cNvPr>
            <p:cNvSpPr txBox="1"/>
            <p:nvPr/>
          </p:nvSpPr>
          <p:spPr>
            <a:xfrm>
              <a:off x="8618546" y="2420278"/>
              <a:ext cx="1284912" cy="474999"/>
            </a:xfrm>
            <a:prstGeom prst="rect">
              <a:avLst/>
            </a:prstGeom>
          </p:spPr>
          <p:txBody>
            <a:bodyPr vert="horz" wrap="square" lIns="0" tIns="12700" rIns="0" bIns="0" rtlCol="0" anchor="t">
              <a:spAutoFit/>
            </a:bodyPr>
            <a:lstStyle/>
            <a:p>
              <a:pPr marL="12700" marR="5080" lvl="0" indent="210185"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5" normalizeH="0" baseline="0" noProof="0" dirty="0">
                  <a:ln>
                    <a:noFill/>
                  </a:ln>
                  <a:solidFill>
                    <a:prstClr val="black"/>
                  </a:solidFill>
                  <a:effectLst/>
                  <a:uLnTx/>
                  <a:uFillTx/>
                  <a:ea typeface="+mn-ea"/>
                  <a:cs typeface="Segoe UI"/>
                </a:rPr>
                <a:t>Sales</a:t>
              </a:r>
              <a:endParaRPr lang="en-GB" sz="1500" spc="-5" dirty="0">
                <a:solidFill>
                  <a:prstClr val="black"/>
                </a:solidFill>
                <a:cs typeface="Segoe UI"/>
              </a:endParaRPr>
            </a:p>
            <a:p>
              <a:pPr marL="12700" marR="5080" lvl="0" indent="210185"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5" normalizeH="0" baseline="0" noProof="0" dirty="0">
                  <a:ln>
                    <a:noFill/>
                  </a:ln>
                  <a:solidFill>
                    <a:prstClr val="black"/>
                  </a:solidFill>
                  <a:effectLst/>
                  <a:uLnTx/>
                  <a:uFillTx/>
                  <a:ea typeface="+mn-ea"/>
                  <a:cs typeface="Segoe UI"/>
                </a:rPr>
                <a:t>support</a:t>
              </a:r>
              <a:endParaRPr kumimoji="0" lang="en-US" sz="1500" b="0" i="0" u="none" strike="noStrike" kern="1200" cap="none" spc="-5" normalizeH="0" baseline="0" noProof="0" dirty="0">
                <a:ln>
                  <a:noFill/>
                </a:ln>
                <a:solidFill>
                  <a:prstClr val="black"/>
                </a:solidFill>
                <a:effectLst/>
                <a:uLnTx/>
                <a:uFillTx/>
                <a:ea typeface="+mn-ea"/>
                <a:cs typeface="Segoe UI"/>
              </a:endParaRPr>
            </a:p>
          </p:txBody>
        </p:sp>
        <p:grpSp>
          <p:nvGrpSpPr>
            <p:cNvPr id="18" name="object 33">
              <a:extLst>
                <a:ext uri="{FF2B5EF4-FFF2-40B4-BE49-F238E27FC236}">
                  <a16:creationId xmlns:a16="http://schemas.microsoft.com/office/drawing/2014/main" id="{E1AECB38-3C4D-CDA8-16A7-E53E585459B0}"/>
                </a:ext>
              </a:extLst>
            </p:cNvPr>
            <p:cNvGrpSpPr/>
            <p:nvPr/>
          </p:nvGrpSpPr>
          <p:grpSpPr>
            <a:xfrm>
              <a:off x="7306192" y="1252441"/>
              <a:ext cx="2830693" cy="3482120"/>
              <a:chOff x="7306192" y="1252441"/>
              <a:chExt cx="2830693" cy="3482120"/>
            </a:xfrm>
          </p:grpSpPr>
          <p:sp>
            <p:nvSpPr>
              <p:cNvPr id="42" name="object 34">
                <a:extLst>
                  <a:ext uri="{FF2B5EF4-FFF2-40B4-BE49-F238E27FC236}">
                    <a16:creationId xmlns:a16="http://schemas.microsoft.com/office/drawing/2014/main" id="{05D5F7E9-7726-E242-F516-7E6943B68044}"/>
                  </a:ext>
                </a:extLst>
              </p:cNvPr>
              <p:cNvSpPr/>
              <p:nvPr/>
            </p:nvSpPr>
            <p:spPr>
              <a:xfrm>
                <a:off x="7306192" y="1252441"/>
                <a:ext cx="1523999" cy="1309115"/>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43" name="object 35">
                <a:extLst>
                  <a:ext uri="{FF2B5EF4-FFF2-40B4-BE49-F238E27FC236}">
                    <a16:creationId xmlns:a16="http://schemas.microsoft.com/office/drawing/2014/main" id="{CF606959-8C77-AAD8-1004-0E11B7112FE3}"/>
                  </a:ext>
                </a:extLst>
              </p:cNvPr>
              <p:cNvSpPr/>
              <p:nvPr/>
            </p:nvSpPr>
            <p:spPr>
              <a:xfrm>
                <a:off x="8612885" y="1980439"/>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4" name="object 36">
                <a:extLst>
                  <a:ext uri="{FF2B5EF4-FFF2-40B4-BE49-F238E27FC236}">
                    <a16:creationId xmlns:a16="http://schemas.microsoft.com/office/drawing/2014/main" id="{4BA1321D-79AC-1264-028A-6449E079E533}"/>
                  </a:ext>
                </a:extLst>
              </p:cNvPr>
              <p:cNvSpPr/>
              <p:nvPr/>
            </p:nvSpPr>
            <p:spPr>
              <a:xfrm>
                <a:off x="8612885" y="3425191"/>
                <a:ext cx="1524000" cy="1309370"/>
              </a:xfrm>
              <a:custGeom>
                <a:avLst/>
                <a:gdLst/>
                <a:ahLst/>
                <a:cxnLst/>
                <a:rect l="l" t="t" r="r" b="b"/>
                <a:pathLst>
                  <a:path w="1524000" h="1309370">
                    <a:moveTo>
                      <a:pt x="1196721" y="0"/>
                    </a:moveTo>
                    <a:lnTo>
                      <a:pt x="327279" y="0"/>
                    </a:lnTo>
                    <a:lnTo>
                      <a:pt x="0" y="654557"/>
                    </a:lnTo>
                    <a:lnTo>
                      <a:pt x="327279" y="1309115"/>
                    </a:lnTo>
                    <a:lnTo>
                      <a:pt x="1196721" y="1309115"/>
                    </a:lnTo>
                    <a:lnTo>
                      <a:pt x="1524000" y="654557"/>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5" name="object 37">
                <a:extLst>
                  <a:ext uri="{FF2B5EF4-FFF2-40B4-BE49-F238E27FC236}">
                    <a16:creationId xmlns:a16="http://schemas.microsoft.com/office/drawing/2014/main" id="{C76B1ECC-D9F1-5E10-222E-E89BA84E8AFE}"/>
                  </a:ext>
                </a:extLst>
              </p:cNvPr>
              <p:cNvSpPr/>
              <p:nvPr/>
            </p:nvSpPr>
            <p:spPr>
              <a:xfrm>
                <a:off x="8612885" y="3425191"/>
                <a:ext cx="1524000" cy="1309370"/>
              </a:xfrm>
              <a:custGeom>
                <a:avLst/>
                <a:gdLst/>
                <a:ahLst/>
                <a:cxnLst/>
                <a:rect l="l" t="t" r="r" b="b"/>
                <a:pathLst>
                  <a:path w="1524000" h="1309370">
                    <a:moveTo>
                      <a:pt x="0" y="654557"/>
                    </a:moveTo>
                    <a:lnTo>
                      <a:pt x="327279" y="0"/>
                    </a:lnTo>
                    <a:lnTo>
                      <a:pt x="1196721" y="0"/>
                    </a:lnTo>
                    <a:lnTo>
                      <a:pt x="1524000" y="654557"/>
                    </a:lnTo>
                    <a:lnTo>
                      <a:pt x="1196721" y="1309115"/>
                    </a:lnTo>
                    <a:lnTo>
                      <a:pt x="327279" y="1309115"/>
                    </a:lnTo>
                    <a:lnTo>
                      <a:pt x="0" y="654557"/>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19" name="object 38">
              <a:extLst>
                <a:ext uri="{FF2B5EF4-FFF2-40B4-BE49-F238E27FC236}">
                  <a16:creationId xmlns:a16="http://schemas.microsoft.com/office/drawing/2014/main" id="{E8CD482A-3250-D6E8-BA21-66B7A515B80C}"/>
                </a:ext>
              </a:extLst>
            </p:cNvPr>
            <p:cNvSpPr txBox="1"/>
            <p:nvPr/>
          </p:nvSpPr>
          <p:spPr>
            <a:xfrm>
              <a:off x="8898426" y="3828915"/>
              <a:ext cx="951230" cy="462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GB" sz="1500" spc="-45" dirty="0">
                  <a:solidFill>
                    <a:prstClr val="black"/>
                  </a:solidFill>
                  <a:cs typeface="Segoe UI"/>
                </a:rPr>
                <a:t>Technical support</a:t>
              </a:r>
              <a:endParaRPr kumimoji="0" lang="en-US" sz="1500" b="0" i="0" u="none" strike="noStrike" kern="1200" cap="none" spc="-45" normalizeH="0" baseline="0" noProof="0" dirty="0">
                <a:ln>
                  <a:noFill/>
                </a:ln>
                <a:solidFill>
                  <a:prstClr val="black"/>
                </a:solidFill>
                <a:effectLst/>
                <a:uLnTx/>
                <a:uFillTx/>
                <a:ea typeface="+mn-ea"/>
                <a:cs typeface="Segoe UI"/>
              </a:endParaRPr>
            </a:p>
          </p:txBody>
        </p:sp>
        <p:grpSp>
          <p:nvGrpSpPr>
            <p:cNvPr id="20" name="object 39">
              <a:extLst>
                <a:ext uri="{FF2B5EF4-FFF2-40B4-BE49-F238E27FC236}">
                  <a16:creationId xmlns:a16="http://schemas.microsoft.com/office/drawing/2014/main" id="{9457413C-F20D-B44E-2F8E-012A91B07882}"/>
                </a:ext>
              </a:extLst>
            </p:cNvPr>
            <p:cNvGrpSpPr/>
            <p:nvPr/>
          </p:nvGrpSpPr>
          <p:grpSpPr>
            <a:xfrm>
              <a:off x="3374390" y="4114039"/>
              <a:ext cx="5460999" cy="2041821"/>
              <a:chOff x="3374390" y="4114039"/>
              <a:chExt cx="5460999" cy="2041821"/>
            </a:xfrm>
          </p:grpSpPr>
          <p:sp>
            <p:nvSpPr>
              <p:cNvPr id="38" name="object 40">
                <a:extLst>
                  <a:ext uri="{FF2B5EF4-FFF2-40B4-BE49-F238E27FC236}">
                    <a16:creationId xmlns:a16="http://schemas.microsoft.com/office/drawing/2014/main" id="{06FE6C1C-0FEB-7DD2-4756-2F5083CFAA6B}"/>
                  </a:ext>
                </a:extLst>
              </p:cNvPr>
              <p:cNvSpPr/>
              <p:nvPr/>
            </p:nvSpPr>
            <p:spPr>
              <a:xfrm>
                <a:off x="3374390" y="4848268"/>
                <a:ext cx="1523999" cy="130759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9" name="object 41">
                <a:extLst>
                  <a:ext uri="{FF2B5EF4-FFF2-40B4-BE49-F238E27FC236}">
                    <a16:creationId xmlns:a16="http://schemas.microsoft.com/office/drawing/2014/main" id="{199FB113-D0CD-110F-4365-452F49977CBE}"/>
                  </a:ext>
                </a:extLst>
              </p:cNvPr>
              <p:cNvSpPr/>
              <p:nvPr/>
            </p:nvSpPr>
            <p:spPr>
              <a:xfrm>
                <a:off x="7311389" y="4114039"/>
                <a:ext cx="1524000" cy="1308100"/>
              </a:xfrm>
              <a:custGeom>
                <a:avLst/>
                <a:gdLst/>
                <a:ahLst/>
                <a:cxnLst/>
                <a:rect l="l" t="t" r="r" b="b"/>
                <a:pathLst>
                  <a:path w="1524000" h="1308100">
                    <a:moveTo>
                      <a:pt x="0" y="653795"/>
                    </a:moveTo>
                    <a:lnTo>
                      <a:pt x="326898" y="0"/>
                    </a:lnTo>
                    <a:lnTo>
                      <a:pt x="1197102" y="0"/>
                    </a:lnTo>
                    <a:lnTo>
                      <a:pt x="1524000" y="653795"/>
                    </a:lnTo>
                    <a:lnTo>
                      <a:pt x="1197102" y="1307591"/>
                    </a:lnTo>
                    <a:lnTo>
                      <a:pt x="326898" y="1307591"/>
                    </a:lnTo>
                    <a:lnTo>
                      <a:pt x="0" y="653795"/>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0" name="object 42">
                <a:extLst>
                  <a:ext uri="{FF2B5EF4-FFF2-40B4-BE49-F238E27FC236}">
                    <a16:creationId xmlns:a16="http://schemas.microsoft.com/office/drawing/2014/main" id="{F54951F8-0E44-8AD6-A4D3-6A127DB0EEE4}"/>
                  </a:ext>
                </a:extLst>
              </p:cNvPr>
              <p:cNvSpPr/>
              <p:nvPr/>
            </p:nvSpPr>
            <p:spPr>
              <a:xfrm>
                <a:off x="4677917" y="4133851"/>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41" name="object 43">
                <a:extLst>
                  <a:ext uri="{FF2B5EF4-FFF2-40B4-BE49-F238E27FC236}">
                    <a16:creationId xmlns:a16="http://schemas.microsoft.com/office/drawing/2014/main" id="{FB166108-916D-DC01-0B08-2A20A6E1DF44}"/>
                  </a:ext>
                </a:extLst>
              </p:cNvPr>
              <p:cNvSpPr/>
              <p:nvPr/>
            </p:nvSpPr>
            <p:spPr>
              <a:xfrm>
                <a:off x="4677917" y="4133851"/>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21" name="object 44">
              <a:extLst>
                <a:ext uri="{FF2B5EF4-FFF2-40B4-BE49-F238E27FC236}">
                  <a16:creationId xmlns:a16="http://schemas.microsoft.com/office/drawing/2014/main" id="{3A35E7D6-97B6-5C7A-D81F-B751AEC7BF07}"/>
                </a:ext>
              </a:extLst>
            </p:cNvPr>
            <p:cNvSpPr txBox="1"/>
            <p:nvPr/>
          </p:nvSpPr>
          <p:spPr>
            <a:xfrm>
              <a:off x="4921066" y="4558091"/>
              <a:ext cx="1050438" cy="462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ea typeface="+mn-ea"/>
                  <a:cs typeface="Segoe UI"/>
                </a:rPr>
                <a:t>Marketing </a:t>
              </a:r>
              <a:r>
                <a:rPr lang="en-GB" sz="1500" dirty="0">
                  <a:solidFill>
                    <a:prstClr val="black"/>
                  </a:solidFill>
                  <a:cs typeface="Segoe UI"/>
                </a:rPr>
                <a:t>support</a:t>
              </a:r>
              <a:endParaRPr kumimoji="0" lang="en-US" sz="1500" b="0" i="0" u="none" strike="noStrike" kern="1200" cap="none" spc="0" normalizeH="0" baseline="0" noProof="0" dirty="0">
                <a:ln>
                  <a:noFill/>
                </a:ln>
                <a:solidFill>
                  <a:prstClr val="black"/>
                </a:solidFill>
                <a:effectLst/>
                <a:uLnTx/>
                <a:uFillTx/>
                <a:ea typeface="+mn-ea"/>
                <a:cs typeface="Segoe UI"/>
              </a:endParaRPr>
            </a:p>
          </p:txBody>
        </p:sp>
        <p:grpSp>
          <p:nvGrpSpPr>
            <p:cNvPr id="22" name="object 45">
              <a:extLst>
                <a:ext uri="{FF2B5EF4-FFF2-40B4-BE49-F238E27FC236}">
                  <a16:creationId xmlns:a16="http://schemas.microsoft.com/office/drawing/2014/main" id="{72A55DAE-E068-3FA3-8388-15250B5EA445}"/>
                </a:ext>
              </a:extLst>
            </p:cNvPr>
            <p:cNvGrpSpPr/>
            <p:nvPr/>
          </p:nvGrpSpPr>
          <p:grpSpPr>
            <a:xfrm>
              <a:off x="3354578" y="4848099"/>
              <a:ext cx="1549400" cy="1334770"/>
              <a:chOff x="3354578" y="4848099"/>
              <a:chExt cx="1549400" cy="1334770"/>
            </a:xfrm>
          </p:grpSpPr>
          <p:sp>
            <p:nvSpPr>
              <p:cNvPr id="36" name="object 46">
                <a:extLst>
                  <a:ext uri="{FF2B5EF4-FFF2-40B4-BE49-F238E27FC236}">
                    <a16:creationId xmlns:a16="http://schemas.microsoft.com/office/drawing/2014/main" id="{563B6F3C-C267-DD73-2FF5-76981567DE25}"/>
                  </a:ext>
                </a:extLst>
              </p:cNvPr>
              <p:cNvSpPr/>
              <p:nvPr/>
            </p:nvSpPr>
            <p:spPr>
              <a:xfrm>
                <a:off x="3367278" y="4860799"/>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noFill/>
              <a:ln>
                <a:solidFill>
                  <a:schemeClr val="tx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37" name="object 47">
                <a:extLst>
                  <a:ext uri="{FF2B5EF4-FFF2-40B4-BE49-F238E27FC236}">
                    <a16:creationId xmlns:a16="http://schemas.microsoft.com/office/drawing/2014/main" id="{415B804A-F5B7-1B8D-6461-625B26598853}"/>
                  </a:ext>
                </a:extLst>
              </p:cNvPr>
              <p:cNvSpPr/>
              <p:nvPr/>
            </p:nvSpPr>
            <p:spPr>
              <a:xfrm>
                <a:off x="3367278" y="4860799"/>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grpSp>
          <p:nvGrpSpPr>
            <p:cNvPr id="23" name="object 3">
              <a:extLst>
                <a:ext uri="{FF2B5EF4-FFF2-40B4-BE49-F238E27FC236}">
                  <a16:creationId xmlns:a16="http://schemas.microsoft.com/office/drawing/2014/main" id="{D1D9A450-2F79-2425-9687-519D4D92EFB3}"/>
                </a:ext>
              </a:extLst>
            </p:cNvPr>
            <p:cNvGrpSpPr/>
            <p:nvPr/>
          </p:nvGrpSpPr>
          <p:grpSpPr>
            <a:xfrm>
              <a:off x="2024476" y="4107778"/>
              <a:ext cx="1552575" cy="1337945"/>
              <a:chOff x="3352990" y="3397187"/>
              <a:chExt cx="1552575" cy="1337945"/>
            </a:xfrm>
          </p:grpSpPr>
          <p:sp>
            <p:nvSpPr>
              <p:cNvPr id="34" name="object 4">
                <a:extLst>
                  <a:ext uri="{FF2B5EF4-FFF2-40B4-BE49-F238E27FC236}">
                    <a16:creationId xmlns:a16="http://schemas.microsoft.com/office/drawing/2014/main" id="{944411CC-F64C-9402-2AFB-EB866399082D}"/>
                  </a:ext>
                </a:extLst>
              </p:cNvPr>
              <p:cNvSpPr/>
              <p:nvPr/>
            </p:nvSpPr>
            <p:spPr>
              <a:xfrm>
                <a:off x="3367278" y="3411475"/>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5" name="object 5">
                <a:extLst>
                  <a:ext uri="{FF2B5EF4-FFF2-40B4-BE49-F238E27FC236}">
                    <a16:creationId xmlns:a16="http://schemas.microsoft.com/office/drawing/2014/main" id="{39497558-18BF-29DF-2569-92FBFBDBA8DC}"/>
                  </a:ext>
                </a:extLst>
              </p:cNvPr>
              <p:cNvSpPr/>
              <p:nvPr/>
            </p:nvSpPr>
            <p:spPr>
              <a:xfrm>
                <a:off x="3367278" y="3411475"/>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8575">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24" name="object 19">
              <a:extLst>
                <a:ext uri="{FF2B5EF4-FFF2-40B4-BE49-F238E27FC236}">
                  <a16:creationId xmlns:a16="http://schemas.microsoft.com/office/drawing/2014/main" id="{D2978486-21F1-F7B0-E6E7-8DC8D6F9448E}"/>
                </a:ext>
              </a:extLst>
            </p:cNvPr>
            <p:cNvSpPr txBox="1"/>
            <p:nvPr/>
          </p:nvSpPr>
          <p:spPr>
            <a:xfrm>
              <a:off x="2080547" y="4549039"/>
              <a:ext cx="1435611" cy="462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hu-HU" sz="1500" b="0" i="0" u="none" strike="noStrike" kern="1200" cap="none" spc="-5" normalizeH="0" baseline="0" noProof="0" dirty="0" err="1">
                  <a:ln>
                    <a:noFill/>
                  </a:ln>
                  <a:solidFill>
                    <a:prstClr val="black"/>
                  </a:solidFill>
                  <a:effectLst/>
                  <a:uLnTx/>
                  <a:uFillTx/>
                  <a:ea typeface="+mn-ea"/>
                  <a:cs typeface="Segoe UI"/>
                </a:rPr>
                <a:t>Implement</a:t>
              </a:r>
              <a:r>
                <a:rPr kumimoji="0" lang="en-GB" sz="1500" b="0" i="0" u="none" strike="noStrike" kern="1200" cap="none" spc="-5" normalizeH="0" baseline="0" noProof="0" dirty="0" err="1">
                  <a:ln>
                    <a:noFill/>
                  </a:ln>
                  <a:solidFill>
                    <a:prstClr val="black"/>
                  </a:solidFill>
                  <a:effectLst/>
                  <a:uLnTx/>
                  <a:uFillTx/>
                  <a:ea typeface="+mn-ea"/>
                  <a:cs typeface="Segoe UI"/>
                </a:rPr>
                <a:t>ation</a:t>
              </a:r>
              <a:r>
                <a:rPr kumimoji="0" lang="en-GB" sz="1500" b="0" i="0" u="none" strike="noStrike" kern="1200" cap="none" spc="-5" normalizeH="0" baseline="0" noProof="0" dirty="0">
                  <a:ln>
                    <a:noFill/>
                  </a:ln>
                  <a:solidFill>
                    <a:prstClr val="black"/>
                  </a:solidFill>
                  <a:effectLst/>
                  <a:uLnTx/>
                  <a:uFillTx/>
                  <a:ea typeface="+mn-ea"/>
                  <a:cs typeface="Segoe UI"/>
                </a:rPr>
                <a:t> &amp; integration</a:t>
              </a:r>
              <a:r>
                <a:rPr lang="hu-HU" sz="1500" spc="-5" dirty="0">
                  <a:solidFill>
                    <a:prstClr val="black"/>
                  </a:solidFill>
                  <a:cs typeface="Segoe UI"/>
                </a:rPr>
                <a:t> </a:t>
              </a:r>
              <a:endParaRPr kumimoji="0" lang="en-US" sz="1500" b="0" i="0" u="none" strike="noStrike" kern="1200" cap="none" spc="-5" normalizeH="0" baseline="0" noProof="0" dirty="0">
                <a:ln>
                  <a:noFill/>
                </a:ln>
                <a:solidFill>
                  <a:prstClr val="black"/>
                </a:solidFill>
                <a:effectLst/>
                <a:uLnTx/>
                <a:uFillTx/>
                <a:ea typeface="+mn-ea"/>
                <a:cs typeface="Segoe UI"/>
              </a:endParaRPr>
            </a:p>
          </p:txBody>
        </p:sp>
        <p:sp>
          <p:nvSpPr>
            <p:cNvPr id="25" name="object 28">
              <a:extLst>
                <a:ext uri="{FF2B5EF4-FFF2-40B4-BE49-F238E27FC236}">
                  <a16:creationId xmlns:a16="http://schemas.microsoft.com/office/drawing/2014/main" id="{CB4F6E5C-4A3E-51C8-722D-0E95BD692E11}"/>
                </a:ext>
              </a:extLst>
            </p:cNvPr>
            <p:cNvSpPr/>
            <p:nvPr/>
          </p:nvSpPr>
          <p:spPr>
            <a:xfrm>
              <a:off x="9894314" y="1258696"/>
              <a:ext cx="1524000" cy="1308100"/>
            </a:xfrm>
            <a:custGeom>
              <a:avLst/>
              <a:gdLst/>
              <a:ahLst/>
              <a:cxnLst/>
              <a:rect l="l" t="t" r="r" b="b"/>
              <a:pathLst>
                <a:path w="1524000" h="1308100">
                  <a:moveTo>
                    <a:pt x="1197102" y="0"/>
                  </a:moveTo>
                  <a:lnTo>
                    <a:pt x="326898" y="0"/>
                  </a:lnTo>
                  <a:lnTo>
                    <a:pt x="0" y="653796"/>
                  </a:lnTo>
                  <a:lnTo>
                    <a:pt x="326898" y="1307592"/>
                  </a:lnTo>
                  <a:lnTo>
                    <a:pt x="1197102" y="1307592"/>
                  </a:lnTo>
                  <a:lnTo>
                    <a:pt x="1524000" y="653796"/>
                  </a:lnTo>
                  <a:lnTo>
                    <a:pt x="1197102" y="0"/>
                  </a:lnTo>
                  <a:close/>
                </a:path>
              </a:pathLst>
            </a:custGeom>
            <a:no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grpSp>
          <p:nvGrpSpPr>
            <p:cNvPr id="26" name="object 3">
              <a:extLst>
                <a:ext uri="{FF2B5EF4-FFF2-40B4-BE49-F238E27FC236}">
                  <a16:creationId xmlns:a16="http://schemas.microsoft.com/office/drawing/2014/main" id="{618C5049-FA71-7A5C-9F95-4D34F6D32909}"/>
                </a:ext>
              </a:extLst>
            </p:cNvPr>
            <p:cNvGrpSpPr/>
            <p:nvPr/>
          </p:nvGrpSpPr>
          <p:grpSpPr>
            <a:xfrm>
              <a:off x="5973554" y="4788536"/>
              <a:ext cx="1552575" cy="1337945"/>
              <a:chOff x="3352990" y="3397187"/>
              <a:chExt cx="1552575" cy="1337945"/>
            </a:xfrm>
          </p:grpSpPr>
          <p:sp>
            <p:nvSpPr>
              <p:cNvPr id="32" name="object 4">
                <a:extLst>
                  <a:ext uri="{FF2B5EF4-FFF2-40B4-BE49-F238E27FC236}">
                    <a16:creationId xmlns:a16="http://schemas.microsoft.com/office/drawing/2014/main" id="{CD6C95D2-685C-8C8B-B0D8-0D40D34CDFC3}"/>
                  </a:ext>
                </a:extLst>
              </p:cNvPr>
              <p:cNvSpPr/>
              <p:nvPr/>
            </p:nvSpPr>
            <p:spPr>
              <a:xfrm>
                <a:off x="3367278" y="3411475"/>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a:ln>
                <a:solidFill>
                  <a:srgbClr val="00206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3" name="object 5">
                <a:extLst>
                  <a:ext uri="{FF2B5EF4-FFF2-40B4-BE49-F238E27FC236}">
                    <a16:creationId xmlns:a16="http://schemas.microsoft.com/office/drawing/2014/main" id="{32528014-2CFF-2D46-89D7-14E458EF1266}"/>
                  </a:ext>
                </a:extLst>
              </p:cNvPr>
              <p:cNvSpPr/>
              <p:nvPr/>
            </p:nvSpPr>
            <p:spPr>
              <a:xfrm>
                <a:off x="3367278" y="3411475"/>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8575">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27" name="object 44">
              <a:extLst>
                <a:ext uri="{FF2B5EF4-FFF2-40B4-BE49-F238E27FC236}">
                  <a16:creationId xmlns:a16="http://schemas.microsoft.com/office/drawing/2014/main" id="{B5EEC3BD-8352-4A1E-CBFB-1958A8899471}"/>
                </a:ext>
              </a:extLst>
            </p:cNvPr>
            <p:cNvSpPr txBox="1"/>
            <p:nvPr/>
          </p:nvSpPr>
          <p:spPr>
            <a:xfrm>
              <a:off x="6136343" y="5373842"/>
              <a:ext cx="1226998" cy="237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lang="en-GB" sz="1500" dirty="0">
                  <a:solidFill>
                    <a:prstClr val="black"/>
                  </a:solidFill>
                  <a:cs typeface="Segoe UI"/>
                </a:rPr>
                <a:t>Trainings</a:t>
              </a:r>
              <a:endParaRPr kumimoji="0" lang="en-US" sz="1500" b="0" i="0" u="none" strike="noStrike" kern="1200" cap="none" spc="0" normalizeH="0" baseline="0" noProof="0" dirty="0">
                <a:ln>
                  <a:noFill/>
                </a:ln>
                <a:solidFill>
                  <a:prstClr val="black"/>
                </a:solidFill>
                <a:effectLst/>
                <a:uLnTx/>
                <a:uFillTx/>
                <a:ea typeface="+mn-ea"/>
                <a:cs typeface="Segoe UI"/>
              </a:endParaRPr>
            </a:p>
          </p:txBody>
        </p:sp>
        <p:grpSp>
          <p:nvGrpSpPr>
            <p:cNvPr id="28" name="object 3">
              <a:extLst>
                <a:ext uri="{FF2B5EF4-FFF2-40B4-BE49-F238E27FC236}">
                  <a16:creationId xmlns:a16="http://schemas.microsoft.com/office/drawing/2014/main" id="{945B977A-8780-9C08-3406-B74DC79D49F7}"/>
                </a:ext>
              </a:extLst>
            </p:cNvPr>
            <p:cNvGrpSpPr/>
            <p:nvPr/>
          </p:nvGrpSpPr>
          <p:grpSpPr>
            <a:xfrm>
              <a:off x="8582401" y="4846511"/>
              <a:ext cx="1552575" cy="1337945"/>
              <a:chOff x="3352990" y="3397187"/>
              <a:chExt cx="1552575" cy="1337945"/>
            </a:xfrm>
          </p:grpSpPr>
          <p:sp>
            <p:nvSpPr>
              <p:cNvPr id="30" name="object 4">
                <a:extLst>
                  <a:ext uri="{FF2B5EF4-FFF2-40B4-BE49-F238E27FC236}">
                    <a16:creationId xmlns:a16="http://schemas.microsoft.com/office/drawing/2014/main" id="{3D73B058-C6F9-6EDA-8017-40D10BDE8D6E}"/>
                  </a:ext>
                </a:extLst>
              </p:cNvPr>
              <p:cNvSpPr/>
              <p:nvPr/>
            </p:nvSpPr>
            <p:spPr>
              <a:xfrm>
                <a:off x="3367278" y="3411475"/>
                <a:ext cx="1524000" cy="1309370"/>
              </a:xfrm>
              <a:custGeom>
                <a:avLst/>
                <a:gdLst/>
                <a:ahLst/>
                <a:cxnLst/>
                <a:rect l="l" t="t" r="r" b="b"/>
                <a:pathLst>
                  <a:path w="1524000" h="1309370">
                    <a:moveTo>
                      <a:pt x="1196721" y="0"/>
                    </a:moveTo>
                    <a:lnTo>
                      <a:pt x="327279" y="0"/>
                    </a:lnTo>
                    <a:lnTo>
                      <a:pt x="0" y="654558"/>
                    </a:lnTo>
                    <a:lnTo>
                      <a:pt x="327279" y="1309116"/>
                    </a:lnTo>
                    <a:lnTo>
                      <a:pt x="1196721" y="1309116"/>
                    </a:lnTo>
                    <a:lnTo>
                      <a:pt x="1524000" y="654558"/>
                    </a:lnTo>
                    <a:lnTo>
                      <a:pt x="119672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31" name="object 5">
                <a:extLst>
                  <a:ext uri="{FF2B5EF4-FFF2-40B4-BE49-F238E27FC236}">
                    <a16:creationId xmlns:a16="http://schemas.microsoft.com/office/drawing/2014/main" id="{833124BF-A32B-866B-F56A-4A5EC0EDFF17}"/>
                  </a:ext>
                </a:extLst>
              </p:cNvPr>
              <p:cNvSpPr/>
              <p:nvPr/>
            </p:nvSpPr>
            <p:spPr>
              <a:xfrm>
                <a:off x="3367278" y="3411475"/>
                <a:ext cx="1524000" cy="1309370"/>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8575">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grpSp>
        <p:sp>
          <p:nvSpPr>
            <p:cNvPr id="29" name="object 38">
              <a:extLst>
                <a:ext uri="{FF2B5EF4-FFF2-40B4-BE49-F238E27FC236}">
                  <a16:creationId xmlns:a16="http://schemas.microsoft.com/office/drawing/2014/main" id="{3BA69A25-246B-5799-B89E-2C6CD2FADFE1}"/>
                </a:ext>
              </a:extLst>
            </p:cNvPr>
            <p:cNvSpPr txBox="1"/>
            <p:nvPr/>
          </p:nvSpPr>
          <p:spPr>
            <a:xfrm>
              <a:off x="8830191" y="5330966"/>
              <a:ext cx="1109966" cy="462499"/>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45" normalizeH="0" baseline="0" noProof="0" dirty="0">
                  <a:ln>
                    <a:noFill/>
                  </a:ln>
                  <a:solidFill>
                    <a:prstClr val="black"/>
                  </a:solidFill>
                  <a:effectLst/>
                  <a:uLnTx/>
                  <a:uFillTx/>
                  <a:ea typeface="+mn-ea"/>
                  <a:cs typeface="Segoe UI"/>
                </a:rPr>
                <a:t>Test systems, POC, NFR</a:t>
              </a:r>
              <a:endParaRPr kumimoji="0" lang="en-US" sz="1500" b="0" i="0" u="none" strike="noStrike" kern="1200" cap="none" spc="-45" normalizeH="0" baseline="0" noProof="0" dirty="0">
                <a:ln>
                  <a:noFill/>
                </a:ln>
                <a:solidFill>
                  <a:prstClr val="black"/>
                </a:solidFill>
                <a:effectLst/>
                <a:uLnTx/>
                <a:uFillTx/>
                <a:ea typeface="+mn-ea"/>
                <a:cs typeface="Segoe UI"/>
              </a:endParaRPr>
            </a:p>
          </p:txBody>
        </p:sp>
      </p:grpSp>
      <p:grpSp>
        <p:nvGrpSpPr>
          <p:cNvPr id="65" name="Group 64">
            <a:extLst>
              <a:ext uri="{FF2B5EF4-FFF2-40B4-BE49-F238E27FC236}">
                <a16:creationId xmlns:a16="http://schemas.microsoft.com/office/drawing/2014/main" id="{F2364D06-02EE-63C6-F692-5B9E00A8F9AF}"/>
              </a:ext>
            </a:extLst>
          </p:cNvPr>
          <p:cNvGrpSpPr/>
          <p:nvPr/>
        </p:nvGrpSpPr>
        <p:grpSpPr>
          <a:xfrm>
            <a:off x="8752431" y="2702847"/>
            <a:ext cx="2861588" cy="2842100"/>
            <a:chOff x="8943721" y="3641518"/>
            <a:chExt cx="3054764" cy="2969615"/>
          </a:xfrm>
        </p:grpSpPr>
        <p:grpSp>
          <p:nvGrpSpPr>
            <p:cNvPr id="66" name="Group 65">
              <a:extLst>
                <a:ext uri="{FF2B5EF4-FFF2-40B4-BE49-F238E27FC236}">
                  <a16:creationId xmlns:a16="http://schemas.microsoft.com/office/drawing/2014/main" id="{4ED1163F-C58B-2782-6605-EC9739604DBC}"/>
                </a:ext>
              </a:extLst>
            </p:cNvPr>
            <p:cNvGrpSpPr/>
            <p:nvPr/>
          </p:nvGrpSpPr>
          <p:grpSpPr>
            <a:xfrm>
              <a:off x="8943721" y="3641518"/>
              <a:ext cx="3054764" cy="2969615"/>
              <a:chOff x="8150176" y="3079421"/>
              <a:chExt cx="3054764" cy="2969615"/>
            </a:xfrm>
          </p:grpSpPr>
          <p:sp>
            <p:nvSpPr>
              <p:cNvPr id="70" name="object 28">
                <a:extLst>
                  <a:ext uri="{FF2B5EF4-FFF2-40B4-BE49-F238E27FC236}">
                    <a16:creationId xmlns:a16="http://schemas.microsoft.com/office/drawing/2014/main" id="{B6A21D65-D360-22DD-2CD3-DDDB271BA247}"/>
                  </a:ext>
                </a:extLst>
              </p:cNvPr>
              <p:cNvSpPr/>
              <p:nvPr/>
            </p:nvSpPr>
            <p:spPr>
              <a:xfrm>
                <a:off x="8150176" y="3079421"/>
                <a:ext cx="1642524" cy="1424717"/>
              </a:xfrm>
              <a:custGeom>
                <a:avLst/>
                <a:gdLst/>
                <a:ahLst/>
                <a:cxnLst/>
                <a:rect l="l" t="t" r="r" b="b"/>
                <a:pathLst>
                  <a:path w="1524000" h="1308100">
                    <a:moveTo>
                      <a:pt x="1197102" y="0"/>
                    </a:moveTo>
                    <a:lnTo>
                      <a:pt x="326898" y="0"/>
                    </a:lnTo>
                    <a:lnTo>
                      <a:pt x="0" y="653796"/>
                    </a:lnTo>
                    <a:lnTo>
                      <a:pt x="326898" y="1307592"/>
                    </a:lnTo>
                    <a:lnTo>
                      <a:pt x="1197102" y="1307592"/>
                    </a:lnTo>
                    <a:lnTo>
                      <a:pt x="1524000" y="653796"/>
                    </a:lnTo>
                    <a:lnTo>
                      <a:pt x="1197102" y="0"/>
                    </a:lnTo>
                    <a:close/>
                  </a:path>
                </a:pathLst>
              </a:custGeom>
              <a:solidFill>
                <a:srgbClr val="2129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71" name="object 28">
                <a:extLst>
                  <a:ext uri="{FF2B5EF4-FFF2-40B4-BE49-F238E27FC236}">
                    <a16:creationId xmlns:a16="http://schemas.microsoft.com/office/drawing/2014/main" id="{1758C2CB-F204-C2E9-6558-39F44B8DBB44}"/>
                  </a:ext>
                </a:extLst>
              </p:cNvPr>
              <p:cNvSpPr/>
              <p:nvPr/>
            </p:nvSpPr>
            <p:spPr>
              <a:xfrm>
                <a:off x="8150176" y="4624319"/>
                <a:ext cx="1642524" cy="1424717"/>
              </a:xfrm>
              <a:custGeom>
                <a:avLst/>
                <a:gdLst/>
                <a:ahLst/>
                <a:cxnLst/>
                <a:rect l="l" t="t" r="r" b="b"/>
                <a:pathLst>
                  <a:path w="1524000" h="1308100">
                    <a:moveTo>
                      <a:pt x="1197102" y="0"/>
                    </a:moveTo>
                    <a:lnTo>
                      <a:pt x="326898" y="0"/>
                    </a:lnTo>
                    <a:lnTo>
                      <a:pt x="0" y="653796"/>
                    </a:lnTo>
                    <a:lnTo>
                      <a:pt x="326898" y="1307592"/>
                    </a:lnTo>
                    <a:lnTo>
                      <a:pt x="1197102" y="1307592"/>
                    </a:lnTo>
                    <a:lnTo>
                      <a:pt x="1524000" y="653796"/>
                    </a:lnTo>
                    <a:lnTo>
                      <a:pt x="1197102" y="0"/>
                    </a:lnTo>
                    <a:close/>
                  </a:path>
                </a:pathLst>
              </a:custGeom>
              <a:solidFill>
                <a:srgbClr val="2129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72" name="object 28">
                <a:extLst>
                  <a:ext uri="{FF2B5EF4-FFF2-40B4-BE49-F238E27FC236}">
                    <a16:creationId xmlns:a16="http://schemas.microsoft.com/office/drawing/2014/main" id="{B54B8A8B-40AD-6FA8-001F-88D5952B6E8D}"/>
                  </a:ext>
                </a:extLst>
              </p:cNvPr>
              <p:cNvSpPr/>
              <p:nvPr/>
            </p:nvSpPr>
            <p:spPr>
              <a:xfrm>
                <a:off x="9562416" y="3841663"/>
                <a:ext cx="1642524" cy="1424717"/>
              </a:xfrm>
              <a:custGeom>
                <a:avLst/>
                <a:gdLst/>
                <a:ahLst/>
                <a:cxnLst/>
                <a:rect l="l" t="t" r="r" b="b"/>
                <a:pathLst>
                  <a:path w="1524000" h="1308100">
                    <a:moveTo>
                      <a:pt x="1197102" y="0"/>
                    </a:moveTo>
                    <a:lnTo>
                      <a:pt x="326898" y="0"/>
                    </a:lnTo>
                    <a:lnTo>
                      <a:pt x="0" y="653796"/>
                    </a:lnTo>
                    <a:lnTo>
                      <a:pt x="326898" y="1307592"/>
                    </a:lnTo>
                    <a:lnTo>
                      <a:pt x="1197102" y="1307592"/>
                    </a:lnTo>
                    <a:lnTo>
                      <a:pt x="1524000" y="653796"/>
                    </a:lnTo>
                    <a:lnTo>
                      <a:pt x="1197102" y="0"/>
                    </a:lnTo>
                    <a:close/>
                  </a:path>
                </a:pathLst>
              </a:custGeom>
              <a:solidFill>
                <a:srgbClr val="21295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grpSp>
        <p:sp>
          <p:nvSpPr>
            <p:cNvPr id="67" name="object 38">
              <a:extLst>
                <a:ext uri="{FF2B5EF4-FFF2-40B4-BE49-F238E27FC236}">
                  <a16:creationId xmlns:a16="http://schemas.microsoft.com/office/drawing/2014/main" id="{EBA145B7-23D8-EB52-38D5-4315704FAE73}"/>
                </a:ext>
              </a:extLst>
            </p:cNvPr>
            <p:cNvSpPr txBox="1"/>
            <p:nvPr/>
          </p:nvSpPr>
          <p:spPr>
            <a:xfrm>
              <a:off x="9140533" y="4203444"/>
              <a:ext cx="1298068" cy="254588"/>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hu-HU" sz="1500" b="1" i="0" u="none" strike="noStrike" kern="1200" cap="none" spc="-45" normalizeH="0" baseline="0" noProof="0" dirty="0">
                  <a:ln>
                    <a:noFill/>
                  </a:ln>
                  <a:solidFill>
                    <a:srgbClr val="F39200"/>
                  </a:solidFill>
                  <a:effectLst>
                    <a:outerShdw blurRad="38100" dist="38100" dir="2700000" algn="tl">
                      <a:srgbClr val="000000">
                        <a:alpha val="43137"/>
                      </a:srgbClr>
                    </a:outerShdw>
                  </a:effectLst>
                  <a:uLnTx/>
                  <a:uFillTx/>
                  <a:ea typeface="+mn-ea"/>
                  <a:cs typeface="Segoe UI"/>
                </a:rPr>
                <a:t>I</a:t>
              </a:r>
              <a:r>
                <a:rPr kumimoji="0" lang="en-GB" sz="1500" b="1" i="0" u="none" strike="noStrike" kern="1200" cap="none" spc="-45" normalizeH="0" baseline="0" noProof="0" dirty="0" err="1">
                  <a:ln>
                    <a:noFill/>
                  </a:ln>
                  <a:solidFill>
                    <a:srgbClr val="F39200"/>
                  </a:solidFill>
                  <a:effectLst>
                    <a:outerShdw blurRad="38100" dist="38100" dir="2700000" algn="tl">
                      <a:srgbClr val="000000">
                        <a:alpha val="43137"/>
                      </a:srgbClr>
                    </a:outerShdw>
                  </a:effectLst>
                  <a:uLnTx/>
                  <a:uFillTx/>
                  <a:ea typeface="+mn-ea"/>
                  <a:cs typeface="Segoe UI"/>
                </a:rPr>
                <a:t>ndustry</a:t>
              </a:r>
              <a:r>
                <a:rPr kumimoji="0" lang="en-GB" sz="1500" b="1" i="0" u="none" strike="noStrike" kern="1200" cap="none" spc="-45" normalizeH="0" baseline="0" noProof="0" dirty="0">
                  <a:ln>
                    <a:noFill/>
                  </a:ln>
                  <a:solidFill>
                    <a:srgbClr val="F39200"/>
                  </a:solidFill>
                  <a:effectLst>
                    <a:outerShdw blurRad="38100" dist="38100" dir="2700000" algn="tl">
                      <a:srgbClr val="000000">
                        <a:alpha val="43137"/>
                      </a:srgbClr>
                    </a:outerShdw>
                  </a:effectLst>
                  <a:uLnTx/>
                  <a:uFillTx/>
                  <a:ea typeface="+mn-ea"/>
                  <a:cs typeface="Segoe UI"/>
                </a:rPr>
                <a:t> 4.0</a:t>
              </a:r>
              <a:endParaRPr kumimoji="0" lang="en-US" sz="1500" b="1" i="0" u="none" strike="noStrike" kern="1200" cap="none" spc="-45" normalizeH="0" baseline="0" noProof="0" dirty="0">
                <a:ln>
                  <a:noFill/>
                </a:ln>
                <a:solidFill>
                  <a:srgbClr val="F39200"/>
                </a:solidFill>
                <a:effectLst>
                  <a:outerShdw blurRad="38100" dist="38100" dir="2700000" algn="tl">
                    <a:srgbClr val="000000">
                      <a:alpha val="43137"/>
                    </a:srgbClr>
                  </a:outerShdw>
                </a:effectLst>
                <a:uLnTx/>
                <a:uFillTx/>
                <a:ea typeface="+mn-ea"/>
                <a:cs typeface="Segoe UI"/>
              </a:endParaRPr>
            </a:p>
          </p:txBody>
        </p:sp>
        <p:sp>
          <p:nvSpPr>
            <p:cNvPr id="68" name="object 38">
              <a:extLst>
                <a:ext uri="{FF2B5EF4-FFF2-40B4-BE49-F238E27FC236}">
                  <a16:creationId xmlns:a16="http://schemas.microsoft.com/office/drawing/2014/main" id="{739BD283-3D61-08EC-067D-4B2CCE9638DF}"/>
                </a:ext>
              </a:extLst>
            </p:cNvPr>
            <p:cNvSpPr txBox="1"/>
            <p:nvPr/>
          </p:nvSpPr>
          <p:spPr>
            <a:xfrm>
              <a:off x="9043006" y="5737564"/>
              <a:ext cx="1443556" cy="254588"/>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hu-HU" sz="1500" b="1" i="0" u="none" strike="noStrike" kern="1200" cap="none" spc="-45" normalizeH="0" baseline="0" noProof="0" dirty="0" err="1">
                  <a:ln>
                    <a:noFill/>
                  </a:ln>
                  <a:solidFill>
                    <a:srgbClr val="F39200"/>
                  </a:solidFill>
                  <a:effectLst>
                    <a:outerShdw blurRad="38100" dist="38100" dir="2700000" algn="tl">
                      <a:srgbClr val="000000">
                        <a:alpha val="43137"/>
                      </a:srgbClr>
                    </a:outerShdw>
                  </a:effectLst>
                  <a:uLnTx/>
                  <a:uFillTx/>
                  <a:ea typeface="+mn-ea"/>
                  <a:cs typeface="Segoe UI"/>
                </a:rPr>
                <a:t>Digitali</a:t>
              </a:r>
              <a:r>
                <a:rPr lang="en-GB" sz="1500" b="1" spc="-45" dirty="0" err="1">
                  <a:solidFill>
                    <a:srgbClr val="F39200"/>
                  </a:solidFill>
                  <a:effectLst>
                    <a:outerShdw blurRad="38100" dist="38100" dir="2700000" algn="tl">
                      <a:srgbClr val="000000">
                        <a:alpha val="43137"/>
                      </a:srgbClr>
                    </a:outerShdw>
                  </a:effectLst>
                  <a:cs typeface="Segoe UI"/>
                </a:rPr>
                <a:t>zation</a:t>
              </a:r>
              <a:endParaRPr kumimoji="0" lang="en-US" sz="1500" b="1" i="0" u="none" strike="noStrike" kern="1200" cap="none" spc="-45" normalizeH="0" baseline="0" noProof="0" dirty="0">
                <a:ln>
                  <a:noFill/>
                </a:ln>
                <a:solidFill>
                  <a:srgbClr val="F39200"/>
                </a:solidFill>
                <a:effectLst>
                  <a:outerShdw blurRad="38100" dist="38100" dir="2700000" algn="tl">
                    <a:srgbClr val="000000">
                      <a:alpha val="43137"/>
                    </a:srgbClr>
                  </a:outerShdw>
                </a:effectLst>
                <a:uLnTx/>
                <a:uFillTx/>
                <a:ea typeface="+mn-ea"/>
                <a:cs typeface="Segoe UI"/>
              </a:endParaRPr>
            </a:p>
          </p:txBody>
        </p:sp>
        <p:sp>
          <p:nvSpPr>
            <p:cNvPr id="69" name="object 38">
              <a:extLst>
                <a:ext uri="{FF2B5EF4-FFF2-40B4-BE49-F238E27FC236}">
                  <a16:creationId xmlns:a16="http://schemas.microsoft.com/office/drawing/2014/main" id="{1BC2E2A9-EC38-F2FC-0DC3-8EBB60CF61DB}"/>
                </a:ext>
              </a:extLst>
            </p:cNvPr>
            <p:cNvSpPr txBox="1"/>
            <p:nvPr/>
          </p:nvSpPr>
          <p:spPr>
            <a:xfrm>
              <a:off x="10486562" y="4962359"/>
              <a:ext cx="1345364" cy="254588"/>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GB" sz="1500" b="1" i="0" u="none" strike="noStrike" kern="1200" cap="none" spc="-45" normalizeH="0" baseline="0" noProof="0" dirty="0">
                  <a:ln>
                    <a:noFill/>
                  </a:ln>
                  <a:solidFill>
                    <a:srgbClr val="F39200"/>
                  </a:solidFill>
                  <a:effectLst>
                    <a:outerShdw blurRad="38100" dist="38100" dir="2700000" algn="tl">
                      <a:srgbClr val="000000">
                        <a:alpha val="43137"/>
                      </a:srgbClr>
                    </a:outerShdw>
                  </a:effectLst>
                  <a:uLnTx/>
                  <a:uFillTx/>
                  <a:cs typeface="Segoe UI"/>
                </a:rPr>
                <a:t>C</a:t>
              </a:r>
              <a:r>
                <a:rPr lang="en-GB" sz="1500" b="1" spc="-45" dirty="0" err="1">
                  <a:solidFill>
                    <a:srgbClr val="F39200"/>
                  </a:solidFill>
                  <a:effectLst>
                    <a:outerShdw blurRad="38100" dist="38100" dir="2700000" algn="tl">
                      <a:srgbClr val="000000">
                        <a:alpha val="43137"/>
                      </a:srgbClr>
                    </a:outerShdw>
                  </a:effectLst>
                  <a:cs typeface="Segoe UI"/>
                </a:rPr>
                <a:t>ybersecurity</a:t>
              </a:r>
              <a:endParaRPr kumimoji="0" lang="en-US" sz="1500" b="1" i="0" u="none" strike="noStrike" kern="1200" cap="none" spc="-45" normalizeH="0" baseline="0" noProof="0" dirty="0">
                <a:ln>
                  <a:noFill/>
                </a:ln>
                <a:solidFill>
                  <a:srgbClr val="F39200"/>
                </a:solidFill>
                <a:effectLst>
                  <a:outerShdw blurRad="38100" dist="38100" dir="2700000" algn="tl">
                    <a:srgbClr val="000000">
                      <a:alpha val="43137"/>
                    </a:srgbClr>
                  </a:outerShdw>
                </a:effectLst>
                <a:uLnTx/>
                <a:uFillTx/>
                <a:cs typeface="Segoe UI"/>
              </a:endParaRPr>
            </a:p>
          </p:txBody>
        </p:sp>
      </p:grpSp>
      <p:sp>
        <p:nvSpPr>
          <p:cNvPr id="3" name="object 31">
            <a:extLst>
              <a:ext uri="{FF2B5EF4-FFF2-40B4-BE49-F238E27FC236}">
                <a16:creationId xmlns:a16="http://schemas.microsoft.com/office/drawing/2014/main" id="{0E6B3F61-9B7F-BDA2-7B81-BD3BD2E92FCD}"/>
              </a:ext>
            </a:extLst>
          </p:cNvPr>
          <p:cNvSpPr/>
          <p:nvPr/>
        </p:nvSpPr>
        <p:spPr>
          <a:xfrm>
            <a:off x="8762538" y="1210111"/>
            <a:ext cx="1541872" cy="1343316"/>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ea typeface="+mn-ea"/>
              <a:cs typeface="+mn-cs"/>
            </a:endParaRPr>
          </a:p>
        </p:txBody>
      </p:sp>
      <p:sp>
        <p:nvSpPr>
          <p:cNvPr id="5" name="object 31">
            <a:extLst>
              <a:ext uri="{FF2B5EF4-FFF2-40B4-BE49-F238E27FC236}">
                <a16:creationId xmlns:a16="http://schemas.microsoft.com/office/drawing/2014/main" id="{48F38469-771C-CC4A-7586-8AD81A6F7DCD}"/>
              </a:ext>
            </a:extLst>
          </p:cNvPr>
          <p:cNvSpPr/>
          <p:nvPr/>
        </p:nvSpPr>
        <p:spPr>
          <a:xfrm>
            <a:off x="3440068" y="1212985"/>
            <a:ext cx="1541872" cy="1343316"/>
          </a:xfrm>
          <a:custGeom>
            <a:avLst/>
            <a:gdLst/>
            <a:ahLst/>
            <a:cxnLst/>
            <a:rect l="l" t="t" r="r" b="b"/>
            <a:pathLst>
              <a:path w="1524000" h="1309370">
                <a:moveTo>
                  <a:pt x="0" y="654558"/>
                </a:moveTo>
                <a:lnTo>
                  <a:pt x="327279" y="0"/>
                </a:lnTo>
                <a:lnTo>
                  <a:pt x="1196721" y="0"/>
                </a:lnTo>
                <a:lnTo>
                  <a:pt x="1524000" y="654558"/>
                </a:lnTo>
                <a:lnTo>
                  <a:pt x="1196721" y="1309116"/>
                </a:lnTo>
                <a:lnTo>
                  <a:pt x="327279" y="1309116"/>
                </a:lnTo>
                <a:lnTo>
                  <a:pt x="0" y="654558"/>
                </a:lnTo>
                <a:close/>
              </a:path>
            </a:pathLst>
          </a:custGeom>
          <a:blipFill dpi="0" rotWithShape="1">
            <a:blip r:embed="rId8">
              <a:extLst>
                <a:ext uri="{28A0092B-C50C-407E-A947-70E740481C1C}">
                  <a14:useLocalDpi xmlns:a14="http://schemas.microsoft.com/office/drawing/2010/main" val="0"/>
                </a:ext>
              </a:extLst>
            </a:blip>
            <a:srcRect/>
            <a:stretch>
              <a:fillRect/>
            </a:stretch>
          </a:blipFill>
          <a:ln w="25400">
            <a:solidFill>
              <a:srgbClr val="F392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ea typeface="+mn-ea"/>
              <a:cs typeface="+mn-cs"/>
            </a:endParaRPr>
          </a:p>
        </p:txBody>
      </p:sp>
      <p:sp>
        <p:nvSpPr>
          <p:cNvPr id="8" name="object 44">
            <a:extLst>
              <a:ext uri="{FF2B5EF4-FFF2-40B4-BE49-F238E27FC236}">
                <a16:creationId xmlns:a16="http://schemas.microsoft.com/office/drawing/2014/main" id="{82F67651-5992-33BE-6BD7-4B716DC11631}"/>
              </a:ext>
            </a:extLst>
          </p:cNvPr>
          <p:cNvSpPr txBox="1"/>
          <p:nvPr/>
        </p:nvSpPr>
        <p:spPr>
          <a:xfrm>
            <a:off x="6283307" y="4604965"/>
            <a:ext cx="1241387" cy="487313"/>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ea typeface="+mn-ea"/>
                <a:cs typeface="Segoe UI"/>
              </a:rPr>
              <a:t>Competence</a:t>
            </a:r>
          </a:p>
          <a:p>
            <a:pPr marL="12700" marR="0" lvl="0" indent="0" algn="ctr" defTabSz="914400" rtl="0" eaLnBrk="1" fontAlgn="auto" latinLnBrk="0" hangingPunct="1">
              <a:lnSpc>
                <a:spcPct val="100000"/>
              </a:lnSpc>
              <a:spcBef>
                <a:spcPts val="100"/>
              </a:spcBef>
              <a:spcAft>
                <a:spcPts val="0"/>
              </a:spcAft>
              <a:buClrTx/>
              <a:buSzTx/>
              <a:buFontTx/>
              <a:buNone/>
              <a:tabLst/>
              <a:defRPr/>
            </a:pPr>
            <a:r>
              <a:rPr lang="en-GB" sz="1500" dirty="0">
                <a:solidFill>
                  <a:prstClr val="black"/>
                </a:solidFill>
                <a:cs typeface="Segoe UI"/>
              </a:rPr>
              <a:t>Center</a:t>
            </a:r>
            <a:endParaRPr kumimoji="0" lang="en-US" sz="1500" b="0" i="0" u="none" strike="noStrike" kern="1200" cap="none" spc="0" normalizeH="0" baseline="0" noProof="0" dirty="0">
              <a:ln>
                <a:noFill/>
              </a:ln>
              <a:solidFill>
                <a:prstClr val="black"/>
              </a:solidFill>
              <a:effectLst/>
              <a:uLnTx/>
              <a:uFillTx/>
              <a:ea typeface="+mn-ea"/>
              <a:cs typeface="Segoe UI"/>
            </a:endParaRPr>
          </a:p>
        </p:txBody>
      </p:sp>
      <p:sp>
        <p:nvSpPr>
          <p:cNvPr id="73" name="object 6">
            <a:extLst>
              <a:ext uri="{FF2B5EF4-FFF2-40B4-BE49-F238E27FC236}">
                <a16:creationId xmlns:a16="http://schemas.microsoft.com/office/drawing/2014/main" id="{F1B8351C-62B0-303B-A9B2-84C9D83CB822}"/>
              </a:ext>
            </a:extLst>
          </p:cNvPr>
          <p:cNvSpPr txBox="1"/>
          <p:nvPr/>
        </p:nvSpPr>
        <p:spPr>
          <a:xfrm>
            <a:off x="8978718" y="1763153"/>
            <a:ext cx="1132137" cy="243656"/>
          </a:xfrm>
          <a:prstGeom prst="rect">
            <a:avLst/>
          </a:prstGeom>
        </p:spPr>
        <p:txBody>
          <a:bodyPr vert="horz" wrap="square" lIns="0" tIns="12700" rIns="0" bIns="0" rtlCol="0" anchor="t">
            <a:sp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5" normalizeH="0" baseline="0" noProof="0" dirty="0">
                <a:ln>
                  <a:noFill/>
                </a:ln>
                <a:solidFill>
                  <a:prstClr val="black"/>
                </a:solidFill>
                <a:effectLst/>
                <a:uLnTx/>
                <a:uFillTx/>
                <a:ea typeface="+mn-ea"/>
                <a:cs typeface="Segoe UI"/>
              </a:rPr>
              <a:t>Consultancy</a:t>
            </a:r>
            <a:endParaRPr kumimoji="0" lang="en-US" sz="1500" b="0" i="0" u="none" strike="noStrike" kern="1200" cap="none" spc="-5" normalizeH="0" baseline="0" noProof="0" dirty="0">
              <a:ln>
                <a:noFill/>
              </a:ln>
              <a:solidFill>
                <a:prstClr val="black"/>
              </a:solidFill>
              <a:effectLst/>
              <a:uLnTx/>
              <a:uFillTx/>
              <a:ea typeface="+mn-ea"/>
              <a:cs typeface="Segoe UI"/>
            </a:endParaRPr>
          </a:p>
        </p:txBody>
      </p:sp>
      <p:sp>
        <p:nvSpPr>
          <p:cNvPr id="74" name="object 32">
            <a:extLst>
              <a:ext uri="{FF2B5EF4-FFF2-40B4-BE49-F238E27FC236}">
                <a16:creationId xmlns:a16="http://schemas.microsoft.com/office/drawing/2014/main" id="{4433A8BE-CDF5-F727-9281-7DFB35663F8C}"/>
              </a:ext>
            </a:extLst>
          </p:cNvPr>
          <p:cNvSpPr txBox="1"/>
          <p:nvPr/>
        </p:nvSpPr>
        <p:spPr>
          <a:xfrm>
            <a:off x="6051567" y="3107561"/>
            <a:ext cx="1473128" cy="487313"/>
          </a:xfrm>
          <a:prstGeom prst="rect">
            <a:avLst/>
          </a:prstGeom>
        </p:spPr>
        <p:txBody>
          <a:bodyPr vert="horz" wrap="square" lIns="0" tIns="12700" rIns="0" bIns="0" rtlCol="0" anchor="t">
            <a:spAutoFit/>
          </a:bodyPr>
          <a:lstStyle/>
          <a:p>
            <a:pPr marL="12700" marR="5080" lvl="0" indent="210185"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5" normalizeH="0" baseline="0" noProof="0" dirty="0">
                <a:ln>
                  <a:noFill/>
                </a:ln>
                <a:solidFill>
                  <a:prstClr val="black"/>
                </a:solidFill>
                <a:effectLst/>
                <a:uLnTx/>
                <a:uFillTx/>
                <a:ea typeface="+mn-ea"/>
                <a:cs typeface="Segoe UI"/>
              </a:rPr>
              <a:t>Business</a:t>
            </a:r>
            <a:endParaRPr lang="en-GB" sz="1500" spc="-5" dirty="0">
              <a:solidFill>
                <a:prstClr val="black"/>
              </a:solidFill>
              <a:cs typeface="Segoe UI"/>
            </a:endParaRPr>
          </a:p>
          <a:p>
            <a:pPr marL="12700" marR="5080" lvl="0" indent="210185" algn="ctr" defTabSz="914400" rtl="0" eaLnBrk="1" fontAlgn="auto" latinLnBrk="0" hangingPunct="1">
              <a:lnSpc>
                <a:spcPct val="100000"/>
              </a:lnSpc>
              <a:spcBef>
                <a:spcPts val="100"/>
              </a:spcBef>
              <a:spcAft>
                <a:spcPts val="0"/>
              </a:spcAft>
              <a:buClrTx/>
              <a:buSzTx/>
              <a:buFontTx/>
              <a:buNone/>
              <a:tabLst/>
              <a:defRPr/>
            </a:pPr>
            <a:r>
              <a:rPr kumimoji="0" lang="en-GB" sz="1500" b="0" i="0" u="none" strike="noStrike" kern="1200" cap="none" spc="-5" normalizeH="0" baseline="0" noProof="0" dirty="0">
                <a:ln>
                  <a:noFill/>
                </a:ln>
                <a:solidFill>
                  <a:prstClr val="black"/>
                </a:solidFill>
                <a:effectLst/>
                <a:uLnTx/>
                <a:uFillTx/>
                <a:ea typeface="+mn-ea"/>
                <a:cs typeface="Segoe UI"/>
              </a:rPr>
              <a:t>development</a:t>
            </a:r>
            <a:endParaRPr kumimoji="0" lang="en-US" sz="1500" b="0" i="0" u="none" strike="noStrike" kern="1200" cap="none" spc="-5" normalizeH="0" baseline="0" noProof="0" dirty="0">
              <a:ln>
                <a:noFill/>
              </a:ln>
              <a:solidFill>
                <a:prstClr val="black"/>
              </a:solidFill>
              <a:effectLst/>
              <a:uLnTx/>
              <a:uFillTx/>
              <a:ea typeface="+mn-ea"/>
              <a:cs typeface="Segoe UI"/>
            </a:endParaRPr>
          </a:p>
        </p:txBody>
      </p:sp>
    </p:spTree>
    <p:extLst>
      <p:ext uri="{BB962C8B-B14F-4D97-AF65-F5344CB8AC3E}">
        <p14:creationId xmlns:p14="http://schemas.microsoft.com/office/powerpoint/2010/main" val="331472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531E-A5EC-C960-225F-3669FDFD9FC9}"/>
            </a:ext>
          </a:extLst>
        </p:cNvPr>
        <p:cNvGrpSpPr/>
        <p:nvPr/>
      </p:nvGrpSpPr>
      <p:grpSpPr>
        <a:xfrm>
          <a:off x="0" y="0"/>
          <a:ext cx="0" cy="0"/>
          <a:chOff x="0" y="0"/>
          <a:chExt cx="0" cy="0"/>
        </a:xfrm>
      </p:grpSpPr>
      <p:sp>
        <p:nvSpPr>
          <p:cNvPr id="551" name="Titel 1">
            <a:extLst>
              <a:ext uri="{FF2B5EF4-FFF2-40B4-BE49-F238E27FC236}">
                <a16:creationId xmlns:a16="http://schemas.microsoft.com/office/drawing/2014/main" id="{EF021C27-2766-519C-F75D-33C65CD96879}"/>
              </a:ext>
            </a:extLst>
          </p:cNvPr>
          <p:cNvSpPr>
            <a:spLocks noGrp="1"/>
          </p:cNvSpPr>
          <p:nvPr>
            <p:ph type="title"/>
          </p:nvPr>
        </p:nvSpPr>
        <p:spPr>
          <a:xfrm>
            <a:off x="318981" y="667223"/>
            <a:ext cx="9360596" cy="792088"/>
          </a:xfrm>
        </p:spPr>
        <p:txBody>
          <a:bodyPr/>
          <a:lstStyle/>
          <a:p>
            <a:r>
              <a:rPr lang="en-GB" sz="2800" dirty="0">
                <a:solidFill>
                  <a:srgbClr val="222953"/>
                </a:solidFill>
              </a:rPr>
              <a:t>Prianto as the </a:t>
            </a:r>
            <a:r>
              <a:rPr lang="en-GB" sz="2800" b="1" dirty="0">
                <a:solidFill>
                  <a:srgbClr val="222953"/>
                </a:solidFill>
              </a:rPr>
              <a:t>„nerve-</a:t>
            </a:r>
            <a:r>
              <a:rPr lang="en-GB" sz="2800" b="1" dirty="0" err="1">
                <a:solidFill>
                  <a:srgbClr val="222953"/>
                </a:solidFill>
              </a:rPr>
              <a:t>center</a:t>
            </a:r>
            <a:r>
              <a:rPr lang="en-GB" sz="2800" b="1" dirty="0">
                <a:solidFill>
                  <a:srgbClr val="222953"/>
                </a:solidFill>
              </a:rPr>
              <a:t>” </a:t>
            </a:r>
            <a:r>
              <a:rPr lang="en-GB" sz="2800" dirty="0">
                <a:solidFill>
                  <a:srgbClr val="222953"/>
                </a:solidFill>
              </a:rPr>
              <a:t>of </a:t>
            </a:r>
            <a:r>
              <a:rPr lang="en-GB" sz="2800" b="1" dirty="0">
                <a:solidFill>
                  <a:srgbClr val="222953"/>
                </a:solidFill>
              </a:rPr>
              <a:t>NIS2</a:t>
            </a:r>
          </a:p>
        </p:txBody>
      </p:sp>
      <p:graphicFrame>
        <p:nvGraphicFramePr>
          <p:cNvPr id="39" name="Diagram 38">
            <a:extLst>
              <a:ext uri="{FF2B5EF4-FFF2-40B4-BE49-F238E27FC236}">
                <a16:creationId xmlns:a16="http://schemas.microsoft.com/office/drawing/2014/main" id="{513A5AFF-E4DF-3FF5-24FD-C94C12BF358E}"/>
              </a:ext>
            </a:extLst>
          </p:cNvPr>
          <p:cNvGraphicFramePr/>
          <p:nvPr>
            <p:extLst>
              <p:ext uri="{D42A27DB-BD31-4B8C-83A1-F6EECF244321}">
                <p14:modId xmlns:p14="http://schemas.microsoft.com/office/powerpoint/2010/main" val="3687546512"/>
              </p:ext>
            </p:extLst>
          </p:nvPr>
        </p:nvGraphicFramePr>
        <p:xfrm>
          <a:off x="854891" y="3559820"/>
          <a:ext cx="1048221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AC493757-7123-2B63-2533-FE92D3D7267C}"/>
              </a:ext>
            </a:extLst>
          </p:cNvPr>
          <p:cNvGrpSpPr/>
          <p:nvPr/>
        </p:nvGrpSpPr>
        <p:grpSpPr>
          <a:xfrm>
            <a:off x="318981" y="1459311"/>
            <a:ext cx="11554038" cy="4336073"/>
            <a:chOff x="-254976" y="1003506"/>
            <a:chExt cx="12793847" cy="4847858"/>
          </a:xfrm>
        </p:grpSpPr>
        <p:sp>
          <p:nvSpPr>
            <p:cNvPr id="3" name="Freeform: Shape 21">
              <a:extLst>
                <a:ext uri="{FF2B5EF4-FFF2-40B4-BE49-F238E27FC236}">
                  <a16:creationId xmlns:a16="http://schemas.microsoft.com/office/drawing/2014/main" id="{670B1070-F836-216C-7C68-CFF517FC173C}"/>
                </a:ext>
              </a:extLst>
            </p:cNvPr>
            <p:cNvSpPr/>
            <p:nvPr/>
          </p:nvSpPr>
          <p:spPr>
            <a:xfrm>
              <a:off x="5305170" y="1003506"/>
              <a:ext cx="1581659" cy="1469637"/>
            </a:xfrm>
            <a:custGeom>
              <a:avLst/>
              <a:gdLst>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79731 w 1581659"/>
                <a:gd name="connsiteY11" fmla="*/ 1137616 h 1469637"/>
                <a:gd name="connsiteX12" fmla="*/ 432962 w 1581659"/>
                <a:gd name="connsiteY12" fmla="*/ 1147266 h 1469637"/>
                <a:gd name="connsiteX13" fmla="*/ 35097 w 1581659"/>
                <a:gd name="connsiteY13" fmla="*/ 458907 h 1469637"/>
                <a:gd name="connsiteX14" fmla="*/ 197190 w 1581659"/>
                <a:gd name="connsiteY14" fmla="*/ 73669 h 1469637"/>
                <a:gd name="connsiteX15" fmla="*/ 790830 w 1581659"/>
                <a:gd name="connsiteY15"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32962 w 1581659"/>
                <a:gd name="connsiteY11" fmla="*/ 1147266 h 1469637"/>
                <a:gd name="connsiteX12" fmla="*/ 35097 w 1581659"/>
                <a:gd name="connsiteY12" fmla="*/ 458907 h 1469637"/>
                <a:gd name="connsiteX13" fmla="*/ 197190 w 1581659"/>
                <a:gd name="connsiteY13" fmla="*/ 73669 h 1469637"/>
                <a:gd name="connsiteX14" fmla="*/ 790830 w 1581659"/>
                <a:gd name="connsiteY14"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32962 w 1581659"/>
                <a:gd name="connsiteY10" fmla="*/ 1147266 h 1469637"/>
                <a:gd name="connsiteX11" fmla="*/ 35097 w 1581659"/>
                <a:gd name="connsiteY11" fmla="*/ 458907 h 1469637"/>
                <a:gd name="connsiteX12" fmla="*/ 197190 w 1581659"/>
                <a:gd name="connsiteY12" fmla="*/ 73669 h 1469637"/>
                <a:gd name="connsiteX13" fmla="*/ 790830 w 1581659"/>
                <a:gd name="connsiteY13"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46587 w 1581659"/>
                <a:gd name="connsiteY5" fmla="*/ 1150193 h 1469637"/>
                <a:gd name="connsiteX6" fmla="*/ 1045559 w 1581659"/>
                <a:gd name="connsiteY6" fmla="*/ 1322817 h 1469637"/>
                <a:gd name="connsiteX7" fmla="*/ 536101 w 1581659"/>
                <a:gd name="connsiteY7" fmla="*/ 1322817 h 1469637"/>
                <a:gd name="connsiteX8" fmla="*/ 435072 w 1581659"/>
                <a:gd name="connsiteY8" fmla="*/ 1150193 h 1469637"/>
                <a:gd name="connsiteX9" fmla="*/ 432962 w 1581659"/>
                <a:gd name="connsiteY9" fmla="*/ 1147266 h 1469637"/>
                <a:gd name="connsiteX10" fmla="*/ 35097 w 1581659"/>
                <a:gd name="connsiteY10" fmla="*/ 458907 h 1469637"/>
                <a:gd name="connsiteX11" fmla="*/ 197190 w 1581659"/>
                <a:gd name="connsiteY11" fmla="*/ 73669 h 1469637"/>
                <a:gd name="connsiteX12" fmla="*/ 790830 w 1581659"/>
                <a:gd name="connsiteY12"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46587 w 1581659"/>
                <a:gd name="connsiteY4" fmla="*/ 1150193 h 1469637"/>
                <a:gd name="connsiteX5" fmla="*/ 1045559 w 1581659"/>
                <a:gd name="connsiteY5" fmla="*/ 1322817 h 1469637"/>
                <a:gd name="connsiteX6" fmla="*/ 536101 w 1581659"/>
                <a:gd name="connsiteY6" fmla="*/ 1322817 h 1469637"/>
                <a:gd name="connsiteX7" fmla="*/ 435072 w 1581659"/>
                <a:gd name="connsiteY7" fmla="*/ 1150193 h 1469637"/>
                <a:gd name="connsiteX8" fmla="*/ 432962 w 1581659"/>
                <a:gd name="connsiteY8" fmla="*/ 1147266 h 1469637"/>
                <a:gd name="connsiteX9" fmla="*/ 35097 w 1581659"/>
                <a:gd name="connsiteY9" fmla="*/ 458907 h 1469637"/>
                <a:gd name="connsiteX10" fmla="*/ 197190 w 1581659"/>
                <a:gd name="connsiteY10" fmla="*/ 73669 h 1469637"/>
                <a:gd name="connsiteX11" fmla="*/ 790830 w 1581659"/>
                <a:gd name="connsiteY11" fmla="*/ 0 h 14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1659" h="1469637">
                  <a:moveTo>
                    <a:pt x="790830" y="0"/>
                  </a:moveTo>
                  <a:cubicBezTo>
                    <a:pt x="997130" y="0"/>
                    <a:pt x="1195010" y="25282"/>
                    <a:pt x="1384469" y="73669"/>
                  </a:cubicBezTo>
                  <a:cubicBezTo>
                    <a:pt x="1552877" y="115789"/>
                    <a:pt x="1632871" y="309443"/>
                    <a:pt x="1546562" y="458907"/>
                  </a:cubicBezTo>
                  <a:lnTo>
                    <a:pt x="1148697" y="1147266"/>
                  </a:lnTo>
                  <a:lnTo>
                    <a:pt x="1146587" y="1150193"/>
                  </a:lnTo>
                  <a:lnTo>
                    <a:pt x="1045559" y="1322817"/>
                  </a:lnTo>
                  <a:cubicBezTo>
                    <a:pt x="931881" y="1518577"/>
                    <a:pt x="647670" y="1518577"/>
                    <a:pt x="536101" y="1322817"/>
                  </a:cubicBezTo>
                  <a:lnTo>
                    <a:pt x="435072" y="1150193"/>
                  </a:lnTo>
                  <a:lnTo>
                    <a:pt x="432962" y="1147266"/>
                  </a:lnTo>
                  <a:lnTo>
                    <a:pt x="35097" y="458907"/>
                  </a:lnTo>
                  <a:cubicBezTo>
                    <a:pt x="-51212" y="309443"/>
                    <a:pt x="28782" y="115789"/>
                    <a:pt x="197190" y="73669"/>
                  </a:cubicBezTo>
                  <a:cubicBezTo>
                    <a:pt x="388755" y="25282"/>
                    <a:pt x="584529" y="0"/>
                    <a:pt x="790830" y="0"/>
                  </a:cubicBezTo>
                  <a:close/>
                </a:path>
              </a:pathLst>
            </a:custGeom>
            <a:solidFill>
              <a:srgbClr val="A2B969"/>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reeform: Shape 22">
              <a:extLst>
                <a:ext uri="{FF2B5EF4-FFF2-40B4-BE49-F238E27FC236}">
                  <a16:creationId xmlns:a16="http://schemas.microsoft.com/office/drawing/2014/main" id="{03BEEFDB-E4DC-4B7D-6631-1EE6D9A75C87}"/>
                </a:ext>
              </a:extLst>
            </p:cNvPr>
            <p:cNvSpPr/>
            <p:nvPr/>
          </p:nvSpPr>
          <p:spPr>
            <a:xfrm rot="10800000">
              <a:off x="5305171" y="4381727"/>
              <a:ext cx="1581659" cy="1469637"/>
            </a:xfrm>
            <a:custGeom>
              <a:avLst/>
              <a:gdLst>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79731 w 1581659"/>
                <a:gd name="connsiteY11" fmla="*/ 1137616 h 1469637"/>
                <a:gd name="connsiteX12" fmla="*/ 432962 w 1581659"/>
                <a:gd name="connsiteY12" fmla="*/ 1147266 h 1469637"/>
                <a:gd name="connsiteX13" fmla="*/ 35097 w 1581659"/>
                <a:gd name="connsiteY13" fmla="*/ 458907 h 1469637"/>
                <a:gd name="connsiteX14" fmla="*/ 197190 w 1581659"/>
                <a:gd name="connsiteY14" fmla="*/ 73669 h 1469637"/>
                <a:gd name="connsiteX15" fmla="*/ 790830 w 1581659"/>
                <a:gd name="connsiteY15"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32962 w 1581659"/>
                <a:gd name="connsiteY11" fmla="*/ 1147266 h 1469637"/>
                <a:gd name="connsiteX12" fmla="*/ 35097 w 1581659"/>
                <a:gd name="connsiteY12" fmla="*/ 458907 h 1469637"/>
                <a:gd name="connsiteX13" fmla="*/ 197190 w 1581659"/>
                <a:gd name="connsiteY13" fmla="*/ 73669 h 1469637"/>
                <a:gd name="connsiteX14" fmla="*/ 790830 w 1581659"/>
                <a:gd name="connsiteY14"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32962 w 1581659"/>
                <a:gd name="connsiteY10" fmla="*/ 1147266 h 1469637"/>
                <a:gd name="connsiteX11" fmla="*/ 35097 w 1581659"/>
                <a:gd name="connsiteY11" fmla="*/ 458907 h 1469637"/>
                <a:gd name="connsiteX12" fmla="*/ 197190 w 1581659"/>
                <a:gd name="connsiteY12" fmla="*/ 73669 h 1469637"/>
                <a:gd name="connsiteX13" fmla="*/ 790830 w 1581659"/>
                <a:gd name="connsiteY13"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46587 w 1581659"/>
                <a:gd name="connsiteY5" fmla="*/ 1150193 h 1469637"/>
                <a:gd name="connsiteX6" fmla="*/ 1045559 w 1581659"/>
                <a:gd name="connsiteY6" fmla="*/ 1322817 h 1469637"/>
                <a:gd name="connsiteX7" fmla="*/ 536101 w 1581659"/>
                <a:gd name="connsiteY7" fmla="*/ 1322817 h 1469637"/>
                <a:gd name="connsiteX8" fmla="*/ 435072 w 1581659"/>
                <a:gd name="connsiteY8" fmla="*/ 1150193 h 1469637"/>
                <a:gd name="connsiteX9" fmla="*/ 432962 w 1581659"/>
                <a:gd name="connsiteY9" fmla="*/ 1147266 h 1469637"/>
                <a:gd name="connsiteX10" fmla="*/ 35097 w 1581659"/>
                <a:gd name="connsiteY10" fmla="*/ 458907 h 1469637"/>
                <a:gd name="connsiteX11" fmla="*/ 197190 w 1581659"/>
                <a:gd name="connsiteY11" fmla="*/ 73669 h 1469637"/>
                <a:gd name="connsiteX12" fmla="*/ 790830 w 1581659"/>
                <a:gd name="connsiteY12"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46587 w 1581659"/>
                <a:gd name="connsiteY4" fmla="*/ 1150193 h 1469637"/>
                <a:gd name="connsiteX5" fmla="*/ 1045559 w 1581659"/>
                <a:gd name="connsiteY5" fmla="*/ 1322817 h 1469637"/>
                <a:gd name="connsiteX6" fmla="*/ 536101 w 1581659"/>
                <a:gd name="connsiteY6" fmla="*/ 1322817 h 1469637"/>
                <a:gd name="connsiteX7" fmla="*/ 435072 w 1581659"/>
                <a:gd name="connsiteY7" fmla="*/ 1150193 h 1469637"/>
                <a:gd name="connsiteX8" fmla="*/ 432962 w 1581659"/>
                <a:gd name="connsiteY8" fmla="*/ 1147266 h 1469637"/>
                <a:gd name="connsiteX9" fmla="*/ 35097 w 1581659"/>
                <a:gd name="connsiteY9" fmla="*/ 458907 h 1469637"/>
                <a:gd name="connsiteX10" fmla="*/ 197190 w 1581659"/>
                <a:gd name="connsiteY10" fmla="*/ 73669 h 1469637"/>
                <a:gd name="connsiteX11" fmla="*/ 790830 w 1581659"/>
                <a:gd name="connsiteY11" fmla="*/ 0 h 14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1659" h="1469637">
                  <a:moveTo>
                    <a:pt x="790830" y="0"/>
                  </a:moveTo>
                  <a:cubicBezTo>
                    <a:pt x="997130" y="0"/>
                    <a:pt x="1195010" y="25282"/>
                    <a:pt x="1384469" y="73669"/>
                  </a:cubicBezTo>
                  <a:cubicBezTo>
                    <a:pt x="1552877" y="115789"/>
                    <a:pt x="1632871" y="309443"/>
                    <a:pt x="1546562" y="458907"/>
                  </a:cubicBezTo>
                  <a:lnTo>
                    <a:pt x="1148697" y="1147266"/>
                  </a:lnTo>
                  <a:lnTo>
                    <a:pt x="1146587" y="1150193"/>
                  </a:lnTo>
                  <a:lnTo>
                    <a:pt x="1045559" y="1322817"/>
                  </a:lnTo>
                  <a:cubicBezTo>
                    <a:pt x="931881" y="1518577"/>
                    <a:pt x="647670" y="1518577"/>
                    <a:pt x="536101" y="1322817"/>
                  </a:cubicBezTo>
                  <a:lnTo>
                    <a:pt x="435072" y="1150193"/>
                  </a:lnTo>
                  <a:lnTo>
                    <a:pt x="432962" y="1147266"/>
                  </a:lnTo>
                  <a:lnTo>
                    <a:pt x="35097" y="458907"/>
                  </a:lnTo>
                  <a:cubicBezTo>
                    <a:pt x="-51212" y="309443"/>
                    <a:pt x="28782" y="115789"/>
                    <a:pt x="197190" y="73669"/>
                  </a:cubicBezTo>
                  <a:cubicBezTo>
                    <a:pt x="388755" y="25282"/>
                    <a:pt x="584529" y="0"/>
                    <a:pt x="790830" y="0"/>
                  </a:cubicBezTo>
                  <a:close/>
                </a:path>
              </a:pathLst>
            </a:custGeom>
            <a:solidFill>
              <a:srgbClr val="C13018"/>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Freeform: Shape 23">
              <a:extLst>
                <a:ext uri="{FF2B5EF4-FFF2-40B4-BE49-F238E27FC236}">
                  <a16:creationId xmlns:a16="http://schemas.microsoft.com/office/drawing/2014/main" id="{F7BB40E5-99F9-B41A-1217-C1A068ADF1F4}"/>
                </a:ext>
              </a:extLst>
            </p:cNvPr>
            <p:cNvSpPr/>
            <p:nvPr/>
          </p:nvSpPr>
          <p:spPr>
            <a:xfrm rot="14400000">
              <a:off x="3840557" y="3536041"/>
              <a:ext cx="1581659" cy="1469637"/>
            </a:xfrm>
            <a:custGeom>
              <a:avLst/>
              <a:gdLst>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79731 w 1581659"/>
                <a:gd name="connsiteY11" fmla="*/ 1137616 h 1469637"/>
                <a:gd name="connsiteX12" fmla="*/ 432962 w 1581659"/>
                <a:gd name="connsiteY12" fmla="*/ 1147266 h 1469637"/>
                <a:gd name="connsiteX13" fmla="*/ 35097 w 1581659"/>
                <a:gd name="connsiteY13" fmla="*/ 458907 h 1469637"/>
                <a:gd name="connsiteX14" fmla="*/ 197190 w 1581659"/>
                <a:gd name="connsiteY14" fmla="*/ 73669 h 1469637"/>
                <a:gd name="connsiteX15" fmla="*/ 790830 w 1581659"/>
                <a:gd name="connsiteY15"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32962 w 1581659"/>
                <a:gd name="connsiteY11" fmla="*/ 1147266 h 1469637"/>
                <a:gd name="connsiteX12" fmla="*/ 35097 w 1581659"/>
                <a:gd name="connsiteY12" fmla="*/ 458907 h 1469637"/>
                <a:gd name="connsiteX13" fmla="*/ 197190 w 1581659"/>
                <a:gd name="connsiteY13" fmla="*/ 73669 h 1469637"/>
                <a:gd name="connsiteX14" fmla="*/ 790830 w 1581659"/>
                <a:gd name="connsiteY14"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32962 w 1581659"/>
                <a:gd name="connsiteY10" fmla="*/ 1147266 h 1469637"/>
                <a:gd name="connsiteX11" fmla="*/ 35097 w 1581659"/>
                <a:gd name="connsiteY11" fmla="*/ 458907 h 1469637"/>
                <a:gd name="connsiteX12" fmla="*/ 197190 w 1581659"/>
                <a:gd name="connsiteY12" fmla="*/ 73669 h 1469637"/>
                <a:gd name="connsiteX13" fmla="*/ 790830 w 1581659"/>
                <a:gd name="connsiteY13"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46587 w 1581659"/>
                <a:gd name="connsiteY5" fmla="*/ 1150193 h 1469637"/>
                <a:gd name="connsiteX6" fmla="*/ 1045559 w 1581659"/>
                <a:gd name="connsiteY6" fmla="*/ 1322817 h 1469637"/>
                <a:gd name="connsiteX7" fmla="*/ 536101 w 1581659"/>
                <a:gd name="connsiteY7" fmla="*/ 1322817 h 1469637"/>
                <a:gd name="connsiteX8" fmla="*/ 435072 w 1581659"/>
                <a:gd name="connsiteY8" fmla="*/ 1150193 h 1469637"/>
                <a:gd name="connsiteX9" fmla="*/ 432962 w 1581659"/>
                <a:gd name="connsiteY9" fmla="*/ 1147266 h 1469637"/>
                <a:gd name="connsiteX10" fmla="*/ 35097 w 1581659"/>
                <a:gd name="connsiteY10" fmla="*/ 458907 h 1469637"/>
                <a:gd name="connsiteX11" fmla="*/ 197190 w 1581659"/>
                <a:gd name="connsiteY11" fmla="*/ 73669 h 1469637"/>
                <a:gd name="connsiteX12" fmla="*/ 790830 w 1581659"/>
                <a:gd name="connsiteY12"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46587 w 1581659"/>
                <a:gd name="connsiteY4" fmla="*/ 1150193 h 1469637"/>
                <a:gd name="connsiteX5" fmla="*/ 1045559 w 1581659"/>
                <a:gd name="connsiteY5" fmla="*/ 1322817 h 1469637"/>
                <a:gd name="connsiteX6" fmla="*/ 536101 w 1581659"/>
                <a:gd name="connsiteY6" fmla="*/ 1322817 h 1469637"/>
                <a:gd name="connsiteX7" fmla="*/ 435072 w 1581659"/>
                <a:gd name="connsiteY7" fmla="*/ 1150193 h 1469637"/>
                <a:gd name="connsiteX8" fmla="*/ 432962 w 1581659"/>
                <a:gd name="connsiteY8" fmla="*/ 1147266 h 1469637"/>
                <a:gd name="connsiteX9" fmla="*/ 35097 w 1581659"/>
                <a:gd name="connsiteY9" fmla="*/ 458907 h 1469637"/>
                <a:gd name="connsiteX10" fmla="*/ 197190 w 1581659"/>
                <a:gd name="connsiteY10" fmla="*/ 73669 h 1469637"/>
                <a:gd name="connsiteX11" fmla="*/ 790830 w 1581659"/>
                <a:gd name="connsiteY11" fmla="*/ 0 h 14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1659" h="1469637">
                  <a:moveTo>
                    <a:pt x="790830" y="0"/>
                  </a:moveTo>
                  <a:cubicBezTo>
                    <a:pt x="997130" y="0"/>
                    <a:pt x="1195010" y="25282"/>
                    <a:pt x="1384469" y="73669"/>
                  </a:cubicBezTo>
                  <a:cubicBezTo>
                    <a:pt x="1552877" y="115789"/>
                    <a:pt x="1632871" y="309443"/>
                    <a:pt x="1546562" y="458907"/>
                  </a:cubicBezTo>
                  <a:lnTo>
                    <a:pt x="1148697" y="1147266"/>
                  </a:lnTo>
                  <a:lnTo>
                    <a:pt x="1146587" y="1150193"/>
                  </a:lnTo>
                  <a:lnTo>
                    <a:pt x="1045559" y="1322817"/>
                  </a:lnTo>
                  <a:cubicBezTo>
                    <a:pt x="931881" y="1518577"/>
                    <a:pt x="647670" y="1518577"/>
                    <a:pt x="536101" y="1322817"/>
                  </a:cubicBezTo>
                  <a:lnTo>
                    <a:pt x="435072" y="1150193"/>
                  </a:lnTo>
                  <a:lnTo>
                    <a:pt x="432962" y="1147266"/>
                  </a:lnTo>
                  <a:lnTo>
                    <a:pt x="35097" y="458907"/>
                  </a:lnTo>
                  <a:cubicBezTo>
                    <a:pt x="-51212" y="309443"/>
                    <a:pt x="28782" y="115789"/>
                    <a:pt x="197190" y="73669"/>
                  </a:cubicBezTo>
                  <a:cubicBezTo>
                    <a:pt x="388755" y="25282"/>
                    <a:pt x="584529" y="0"/>
                    <a:pt x="790830" y="0"/>
                  </a:cubicBezTo>
                  <a:close/>
                </a:path>
              </a:pathLst>
            </a:custGeom>
            <a:solidFill>
              <a:srgbClr val="FFCC4C"/>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Freeform: Shape 24">
              <a:extLst>
                <a:ext uri="{FF2B5EF4-FFF2-40B4-BE49-F238E27FC236}">
                  <a16:creationId xmlns:a16="http://schemas.microsoft.com/office/drawing/2014/main" id="{C5E7929C-49DA-328C-42B5-16A62E681400}"/>
                </a:ext>
              </a:extLst>
            </p:cNvPr>
            <p:cNvSpPr/>
            <p:nvPr/>
          </p:nvSpPr>
          <p:spPr>
            <a:xfrm rot="7200000">
              <a:off x="6769784" y="3536041"/>
              <a:ext cx="1581659" cy="1469637"/>
            </a:xfrm>
            <a:custGeom>
              <a:avLst/>
              <a:gdLst>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79731 w 1581659"/>
                <a:gd name="connsiteY11" fmla="*/ 1137616 h 1469637"/>
                <a:gd name="connsiteX12" fmla="*/ 432962 w 1581659"/>
                <a:gd name="connsiteY12" fmla="*/ 1147266 h 1469637"/>
                <a:gd name="connsiteX13" fmla="*/ 35097 w 1581659"/>
                <a:gd name="connsiteY13" fmla="*/ 458907 h 1469637"/>
                <a:gd name="connsiteX14" fmla="*/ 197190 w 1581659"/>
                <a:gd name="connsiteY14" fmla="*/ 73669 h 1469637"/>
                <a:gd name="connsiteX15" fmla="*/ 790830 w 1581659"/>
                <a:gd name="connsiteY15"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32962 w 1581659"/>
                <a:gd name="connsiteY11" fmla="*/ 1147266 h 1469637"/>
                <a:gd name="connsiteX12" fmla="*/ 35097 w 1581659"/>
                <a:gd name="connsiteY12" fmla="*/ 458907 h 1469637"/>
                <a:gd name="connsiteX13" fmla="*/ 197190 w 1581659"/>
                <a:gd name="connsiteY13" fmla="*/ 73669 h 1469637"/>
                <a:gd name="connsiteX14" fmla="*/ 790830 w 1581659"/>
                <a:gd name="connsiteY14"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32962 w 1581659"/>
                <a:gd name="connsiteY10" fmla="*/ 1147266 h 1469637"/>
                <a:gd name="connsiteX11" fmla="*/ 35097 w 1581659"/>
                <a:gd name="connsiteY11" fmla="*/ 458907 h 1469637"/>
                <a:gd name="connsiteX12" fmla="*/ 197190 w 1581659"/>
                <a:gd name="connsiteY12" fmla="*/ 73669 h 1469637"/>
                <a:gd name="connsiteX13" fmla="*/ 790830 w 1581659"/>
                <a:gd name="connsiteY13"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46587 w 1581659"/>
                <a:gd name="connsiteY5" fmla="*/ 1150193 h 1469637"/>
                <a:gd name="connsiteX6" fmla="*/ 1045559 w 1581659"/>
                <a:gd name="connsiteY6" fmla="*/ 1322817 h 1469637"/>
                <a:gd name="connsiteX7" fmla="*/ 536101 w 1581659"/>
                <a:gd name="connsiteY7" fmla="*/ 1322817 h 1469637"/>
                <a:gd name="connsiteX8" fmla="*/ 435072 w 1581659"/>
                <a:gd name="connsiteY8" fmla="*/ 1150193 h 1469637"/>
                <a:gd name="connsiteX9" fmla="*/ 432962 w 1581659"/>
                <a:gd name="connsiteY9" fmla="*/ 1147266 h 1469637"/>
                <a:gd name="connsiteX10" fmla="*/ 35097 w 1581659"/>
                <a:gd name="connsiteY10" fmla="*/ 458907 h 1469637"/>
                <a:gd name="connsiteX11" fmla="*/ 197190 w 1581659"/>
                <a:gd name="connsiteY11" fmla="*/ 73669 h 1469637"/>
                <a:gd name="connsiteX12" fmla="*/ 790830 w 1581659"/>
                <a:gd name="connsiteY12"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46587 w 1581659"/>
                <a:gd name="connsiteY4" fmla="*/ 1150193 h 1469637"/>
                <a:gd name="connsiteX5" fmla="*/ 1045559 w 1581659"/>
                <a:gd name="connsiteY5" fmla="*/ 1322817 h 1469637"/>
                <a:gd name="connsiteX6" fmla="*/ 536101 w 1581659"/>
                <a:gd name="connsiteY6" fmla="*/ 1322817 h 1469637"/>
                <a:gd name="connsiteX7" fmla="*/ 435072 w 1581659"/>
                <a:gd name="connsiteY7" fmla="*/ 1150193 h 1469637"/>
                <a:gd name="connsiteX8" fmla="*/ 432962 w 1581659"/>
                <a:gd name="connsiteY8" fmla="*/ 1147266 h 1469637"/>
                <a:gd name="connsiteX9" fmla="*/ 35097 w 1581659"/>
                <a:gd name="connsiteY9" fmla="*/ 458907 h 1469637"/>
                <a:gd name="connsiteX10" fmla="*/ 197190 w 1581659"/>
                <a:gd name="connsiteY10" fmla="*/ 73669 h 1469637"/>
                <a:gd name="connsiteX11" fmla="*/ 790830 w 1581659"/>
                <a:gd name="connsiteY11" fmla="*/ 0 h 14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1659" h="1469637">
                  <a:moveTo>
                    <a:pt x="790830" y="0"/>
                  </a:moveTo>
                  <a:cubicBezTo>
                    <a:pt x="997130" y="0"/>
                    <a:pt x="1195010" y="25282"/>
                    <a:pt x="1384469" y="73669"/>
                  </a:cubicBezTo>
                  <a:cubicBezTo>
                    <a:pt x="1552877" y="115789"/>
                    <a:pt x="1632871" y="309443"/>
                    <a:pt x="1546562" y="458907"/>
                  </a:cubicBezTo>
                  <a:lnTo>
                    <a:pt x="1148697" y="1147266"/>
                  </a:lnTo>
                  <a:lnTo>
                    <a:pt x="1146587" y="1150193"/>
                  </a:lnTo>
                  <a:lnTo>
                    <a:pt x="1045559" y="1322817"/>
                  </a:lnTo>
                  <a:cubicBezTo>
                    <a:pt x="931881" y="1518577"/>
                    <a:pt x="647670" y="1518577"/>
                    <a:pt x="536101" y="1322817"/>
                  </a:cubicBezTo>
                  <a:lnTo>
                    <a:pt x="435072" y="1150193"/>
                  </a:lnTo>
                  <a:lnTo>
                    <a:pt x="432962" y="1147266"/>
                  </a:lnTo>
                  <a:lnTo>
                    <a:pt x="35097" y="458907"/>
                  </a:lnTo>
                  <a:cubicBezTo>
                    <a:pt x="-51212" y="309443"/>
                    <a:pt x="28782" y="115789"/>
                    <a:pt x="197190" y="73669"/>
                  </a:cubicBezTo>
                  <a:cubicBezTo>
                    <a:pt x="388755" y="25282"/>
                    <a:pt x="584529" y="0"/>
                    <a:pt x="790830" y="0"/>
                  </a:cubicBezTo>
                  <a:close/>
                </a:path>
              </a:pathLst>
            </a:custGeom>
            <a:solidFill>
              <a:srgbClr val="4CC1EF"/>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Freeform: Shape 25">
              <a:extLst>
                <a:ext uri="{FF2B5EF4-FFF2-40B4-BE49-F238E27FC236}">
                  <a16:creationId xmlns:a16="http://schemas.microsoft.com/office/drawing/2014/main" id="{AA070E19-B0B6-D210-929C-B5DB0EBE81FD}"/>
                </a:ext>
              </a:extLst>
            </p:cNvPr>
            <p:cNvSpPr/>
            <p:nvPr/>
          </p:nvSpPr>
          <p:spPr>
            <a:xfrm rot="18000000">
              <a:off x="3840557" y="1852323"/>
              <a:ext cx="1581659" cy="1469637"/>
            </a:xfrm>
            <a:custGeom>
              <a:avLst/>
              <a:gdLst>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79731 w 1581659"/>
                <a:gd name="connsiteY11" fmla="*/ 1137616 h 1469637"/>
                <a:gd name="connsiteX12" fmla="*/ 432962 w 1581659"/>
                <a:gd name="connsiteY12" fmla="*/ 1147266 h 1469637"/>
                <a:gd name="connsiteX13" fmla="*/ 35097 w 1581659"/>
                <a:gd name="connsiteY13" fmla="*/ 458907 h 1469637"/>
                <a:gd name="connsiteX14" fmla="*/ 197190 w 1581659"/>
                <a:gd name="connsiteY14" fmla="*/ 73669 h 1469637"/>
                <a:gd name="connsiteX15" fmla="*/ 790830 w 1581659"/>
                <a:gd name="connsiteY15"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32962 w 1581659"/>
                <a:gd name="connsiteY11" fmla="*/ 1147266 h 1469637"/>
                <a:gd name="connsiteX12" fmla="*/ 35097 w 1581659"/>
                <a:gd name="connsiteY12" fmla="*/ 458907 h 1469637"/>
                <a:gd name="connsiteX13" fmla="*/ 197190 w 1581659"/>
                <a:gd name="connsiteY13" fmla="*/ 73669 h 1469637"/>
                <a:gd name="connsiteX14" fmla="*/ 790830 w 1581659"/>
                <a:gd name="connsiteY14"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32962 w 1581659"/>
                <a:gd name="connsiteY10" fmla="*/ 1147266 h 1469637"/>
                <a:gd name="connsiteX11" fmla="*/ 35097 w 1581659"/>
                <a:gd name="connsiteY11" fmla="*/ 458907 h 1469637"/>
                <a:gd name="connsiteX12" fmla="*/ 197190 w 1581659"/>
                <a:gd name="connsiteY12" fmla="*/ 73669 h 1469637"/>
                <a:gd name="connsiteX13" fmla="*/ 790830 w 1581659"/>
                <a:gd name="connsiteY13"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46587 w 1581659"/>
                <a:gd name="connsiteY5" fmla="*/ 1150193 h 1469637"/>
                <a:gd name="connsiteX6" fmla="*/ 1045559 w 1581659"/>
                <a:gd name="connsiteY6" fmla="*/ 1322817 h 1469637"/>
                <a:gd name="connsiteX7" fmla="*/ 536101 w 1581659"/>
                <a:gd name="connsiteY7" fmla="*/ 1322817 h 1469637"/>
                <a:gd name="connsiteX8" fmla="*/ 435072 w 1581659"/>
                <a:gd name="connsiteY8" fmla="*/ 1150193 h 1469637"/>
                <a:gd name="connsiteX9" fmla="*/ 432962 w 1581659"/>
                <a:gd name="connsiteY9" fmla="*/ 1147266 h 1469637"/>
                <a:gd name="connsiteX10" fmla="*/ 35097 w 1581659"/>
                <a:gd name="connsiteY10" fmla="*/ 458907 h 1469637"/>
                <a:gd name="connsiteX11" fmla="*/ 197190 w 1581659"/>
                <a:gd name="connsiteY11" fmla="*/ 73669 h 1469637"/>
                <a:gd name="connsiteX12" fmla="*/ 790830 w 1581659"/>
                <a:gd name="connsiteY12"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46587 w 1581659"/>
                <a:gd name="connsiteY4" fmla="*/ 1150193 h 1469637"/>
                <a:gd name="connsiteX5" fmla="*/ 1045559 w 1581659"/>
                <a:gd name="connsiteY5" fmla="*/ 1322817 h 1469637"/>
                <a:gd name="connsiteX6" fmla="*/ 536101 w 1581659"/>
                <a:gd name="connsiteY6" fmla="*/ 1322817 h 1469637"/>
                <a:gd name="connsiteX7" fmla="*/ 435072 w 1581659"/>
                <a:gd name="connsiteY7" fmla="*/ 1150193 h 1469637"/>
                <a:gd name="connsiteX8" fmla="*/ 432962 w 1581659"/>
                <a:gd name="connsiteY8" fmla="*/ 1147266 h 1469637"/>
                <a:gd name="connsiteX9" fmla="*/ 35097 w 1581659"/>
                <a:gd name="connsiteY9" fmla="*/ 458907 h 1469637"/>
                <a:gd name="connsiteX10" fmla="*/ 197190 w 1581659"/>
                <a:gd name="connsiteY10" fmla="*/ 73669 h 1469637"/>
                <a:gd name="connsiteX11" fmla="*/ 790830 w 1581659"/>
                <a:gd name="connsiteY11" fmla="*/ 0 h 14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1659" h="1469637">
                  <a:moveTo>
                    <a:pt x="790830" y="0"/>
                  </a:moveTo>
                  <a:cubicBezTo>
                    <a:pt x="997130" y="0"/>
                    <a:pt x="1195010" y="25282"/>
                    <a:pt x="1384469" y="73669"/>
                  </a:cubicBezTo>
                  <a:cubicBezTo>
                    <a:pt x="1552877" y="115789"/>
                    <a:pt x="1632871" y="309443"/>
                    <a:pt x="1546562" y="458907"/>
                  </a:cubicBezTo>
                  <a:lnTo>
                    <a:pt x="1148697" y="1147266"/>
                  </a:lnTo>
                  <a:lnTo>
                    <a:pt x="1146587" y="1150193"/>
                  </a:lnTo>
                  <a:lnTo>
                    <a:pt x="1045559" y="1322817"/>
                  </a:lnTo>
                  <a:cubicBezTo>
                    <a:pt x="931881" y="1518577"/>
                    <a:pt x="647670" y="1518577"/>
                    <a:pt x="536101" y="1322817"/>
                  </a:cubicBezTo>
                  <a:lnTo>
                    <a:pt x="435072" y="1150193"/>
                  </a:lnTo>
                  <a:lnTo>
                    <a:pt x="432962" y="1147266"/>
                  </a:lnTo>
                  <a:lnTo>
                    <a:pt x="35097" y="458907"/>
                  </a:lnTo>
                  <a:cubicBezTo>
                    <a:pt x="-51212" y="309443"/>
                    <a:pt x="28782" y="115789"/>
                    <a:pt x="197190" y="73669"/>
                  </a:cubicBezTo>
                  <a:cubicBezTo>
                    <a:pt x="388755" y="25282"/>
                    <a:pt x="584529" y="0"/>
                    <a:pt x="790830" y="0"/>
                  </a:cubicBezTo>
                  <a:close/>
                </a:path>
              </a:pathLst>
            </a:custGeom>
            <a:solidFill>
              <a:srgbClr val="3A5C84"/>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Freeform: Shape 26">
              <a:extLst>
                <a:ext uri="{FF2B5EF4-FFF2-40B4-BE49-F238E27FC236}">
                  <a16:creationId xmlns:a16="http://schemas.microsoft.com/office/drawing/2014/main" id="{776D8BB6-2257-0E6D-903B-80A3E60A4641}"/>
                </a:ext>
              </a:extLst>
            </p:cNvPr>
            <p:cNvSpPr/>
            <p:nvPr/>
          </p:nvSpPr>
          <p:spPr>
            <a:xfrm rot="3600000">
              <a:off x="6769784" y="1852324"/>
              <a:ext cx="1581659" cy="1469637"/>
            </a:xfrm>
            <a:custGeom>
              <a:avLst/>
              <a:gdLst>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79731 w 1581659"/>
                <a:gd name="connsiteY11" fmla="*/ 1137616 h 1469637"/>
                <a:gd name="connsiteX12" fmla="*/ 432962 w 1581659"/>
                <a:gd name="connsiteY12" fmla="*/ 1147266 h 1469637"/>
                <a:gd name="connsiteX13" fmla="*/ 35097 w 1581659"/>
                <a:gd name="connsiteY13" fmla="*/ 458907 h 1469637"/>
                <a:gd name="connsiteX14" fmla="*/ 197190 w 1581659"/>
                <a:gd name="connsiteY14" fmla="*/ 73669 h 1469637"/>
                <a:gd name="connsiteX15" fmla="*/ 790830 w 1581659"/>
                <a:gd name="connsiteY15"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81364 w 1581659"/>
                <a:gd name="connsiteY10" fmla="*/ 1140643 h 1469637"/>
                <a:gd name="connsiteX11" fmla="*/ 432962 w 1581659"/>
                <a:gd name="connsiteY11" fmla="*/ 1147266 h 1469637"/>
                <a:gd name="connsiteX12" fmla="*/ 35097 w 1581659"/>
                <a:gd name="connsiteY12" fmla="*/ 458907 h 1469637"/>
                <a:gd name="connsiteX13" fmla="*/ 197190 w 1581659"/>
                <a:gd name="connsiteY13" fmla="*/ 73669 h 1469637"/>
                <a:gd name="connsiteX14" fmla="*/ 790830 w 1581659"/>
                <a:gd name="connsiteY14"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09265 w 1581659"/>
                <a:gd name="connsiteY5" fmla="*/ 1142494 h 1469637"/>
                <a:gd name="connsiteX6" fmla="*/ 1146587 w 1581659"/>
                <a:gd name="connsiteY6" fmla="*/ 1150193 h 1469637"/>
                <a:gd name="connsiteX7" fmla="*/ 1045559 w 1581659"/>
                <a:gd name="connsiteY7" fmla="*/ 1322817 h 1469637"/>
                <a:gd name="connsiteX8" fmla="*/ 536101 w 1581659"/>
                <a:gd name="connsiteY8" fmla="*/ 1322817 h 1469637"/>
                <a:gd name="connsiteX9" fmla="*/ 435072 w 1581659"/>
                <a:gd name="connsiteY9" fmla="*/ 1150193 h 1469637"/>
                <a:gd name="connsiteX10" fmla="*/ 432962 w 1581659"/>
                <a:gd name="connsiteY10" fmla="*/ 1147266 h 1469637"/>
                <a:gd name="connsiteX11" fmla="*/ 35097 w 1581659"/>
                <a:gd name="connsiteY11" fmla="*/ 458907 h 1469637"/>
                <a:gd name="connsiteX12" fmla="*/ 197190 w 1581659"/>
                <a:gd name="connsiteY12" fmla="*/ 73669 h 1469637"/>
                <a:gd name="connsiteX13" fmla="*/ 790830 w 1581659"/>
                <a:gd name="connsiteY13"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10380 w 1581659"/>
                <a:gd name="connsiteY4" fmla="*/ 1139622 h 1469637"/>
                <a:gd name="connsiteX5" fmla="*/ 1146587 w 1581659"/>
                <a:gd name="connsiteY5" fmla="*/ 1150193 h 1469637"/>
                <a:gd name="connsiteX6" fmla="*/ 1045559 w 1581659"/>
                <a:gd name="connsiteY6" fmla="*/ 1322817 h 1469637"/>
                <a:gd name="connsiteX7" fmla="*/ 536101 w 1581659"/>
                <a:gd name="connsiteY7" fmla="*/ 1322817 h 1469637"/>
                <a:gd name="connsiteX8" fmla="*/ 435072 w 1581659"/>
                <a:gd name="connsiteY8" fmla="*/ 1150193 h 1469637"/>
                <a:gd name="connsiteX9" fmla="*/ 432962 w 1581659"/>
                <a:gd name="connsiteY9" fmla="*/ 1147266 h 1469637"/>
                <a:gd name="connsiteX10" fmla="*/ 35097 w 1581659"/>
                <a:gd name="connsiteY10" fmla="*/ 458907 h 1469637"/>
                <a:gd name="connsiteX11" fmla="*/ 197190 w 1581659"/>
                <a:gd name="connsiteY11" fmla="*/ 73669 h 1469637"/>
                <a:gd name="connsiteX12" fmla="*/ 790830 w 1581659"/>
                <a:gd name="connsiteY12" fmla="*/ 0 h 1469637"/>
                <a:gd name="connsiteX0" fmla="*/ 790830 w 1581659"/>
                <a:gd name="connsiteY0" fmla="*/ 0 h 1469637"/>
                <a:gd name="connsiteX1" fmla="*/ 1384469 w 1581659"/>
                <a:gd name="connsiteY1" fmla="*/ 73669 h 1469637"/>
                <a:gd name="connsiteX2" fmla="*/ 1546562 w 1581659"/>
                <a:gd name="connsiteY2" fmla="*/ 458907 h 1469637"/>
                <a:gd name="connsiteX3" fmla="*/ 1148697 w 1581659"/>
                <a:gd name="connsiteY3" fmla="*/ 1147266 h 1469637"/>
                <a:gd name="connsiteX4" fmla="*/ 1146587 w 1581659"/>
                <a:gd name="connsiteY4" fmla="*/ 1150193 h 1469637"/>
                <a:gd name="connsiteX5" fmla="*/ 1045559 w 1581659"/>
                <a:gd name="connsiteY5" fmla="*/ 1322817 h 1469637"/>
                <a:gd name="connsiteX6" fmla="*/ 536101 w 1581659"/>
                <a:gd name="connsiteY6" fmla="*/ 1322817 h 1469637"/>
                <a:gd name="connsiteX7" fmla="*/ 435072 w 1581659"/>
                <a:gd name="connsiteY7" fmla="*/ 1150193 h 1469637"/>
                <a:gd name="connsiteX8" fmla="*/ 432962 w 1581659"/>
                <a:gd name="connsiteY8" fmla="*/ 1147266 h 1469637"/>
                <a:gd name="connsiteX9" fmla="*/ 35097 w 1581659"/>
                <a:gd name="connsiteY9" fmla="*/ 458907 h 1469637"/>
                <a:gd name="connsiteX10" fmla="*/ 197190 w 1581659"/>
                <a:gd name="connsiteY10" fmla="*/ 73669 h 1469637"/>
                <a:gd name="connsiteX11" fmla="*/ 790830 w 1581659"/>
                <a:gd name="connsiteY11" fmla="*/ 0 h 146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81659" h="1469637">
                  <a:moveTo>
                    <a:pt x="790830" y="0"/>
                  </a:moveTo>
                  <a:cubicBezTo>
                    <a:pt x="997130" y="0"/>
                    <a:pt x="1195010" y="25282"/>
                    <a:pt x="1384469" y="73669"/>
                  </a:cubicBezTo>
                  <a:cubicBezTo>
                    <a:pt x="1552877" y="115789"/>
                    <a:pt x="1632871" y="309443"/>
                    <a:pt x="1546562" y="458907"/>
                  </a:cubicBezTo>
                  <a:lnTo>
                    <a:pt x="1148697" y="1147266"/>
                  </a:lnTo>
                  <a:lnTo>
                    <a:pt x="1146587" y="1150193"/>
                  </a:lnTo>
                  <a:lnTo>
                    <a:pt x="1045559" y="1322817"/>
                  </a:lnTo>
                  <a:cubicBezTo>
                    <a:pt x="931881" y="1518577"/>
                    <a:pt x="647670" y="1518577"/>
                    <a:pt x="536101" y="1322817"/>
                  </a:cubicBezTo>
                  <a:lnTo>
                    <a:pt x="435072" y="1150193"/>
                  </a:lnTo>
                  <a:lnTo>
                    <a:pt x="432962" y="1147266"/>
                  </a:lnTo>
                  <a:lnTo>
                    <a:pt x="35097" y="458907"/>
                  </a:lnTo>
                  <a:cubicBezTo>
                    <a:pt x="-51212" y="309443"/>
                    <a:pt x="28782" y="115789"/>
                    <a:pt x="197190" y="73669"/>
                  </a:cubicBezTo>
                  <a:cubicBezTo>
                    <a:pt x="388755" y="25282"/>
                    <a:pt x="584529" y="0"/>
                    <a:pt x="790830" y="0"/>
                  </a:cubicBezTo>
                  <a:close/>
                </a:path>
              </a:pathLst>
            </a:custGeom>
            <a:solidFill>
              <a:srgbClr val="F7931F"/>
            </a:solidFill>
            <a:ln w="12700">
              <a:miter lim="400000"/>
            </a:ln>
          </p:spPr>
          <p:txBody>
            <a:bodyPr wrap="square" lIns="38100" tIns="38100" rIns="38100" bIns="3810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Freeform: Shape 9">
              <a:extLst>
                <a:ext uri="{FF2B5EF4-FFF2-40B4-BE49-F238E27FC236}">
                  <a16:creationId xmlns:a16="http://schemas.microsoft.com/office/drawing/2014/main" id="{5217ECB7-F26A-2BB3-D00E-8F38200367CD}"/>
                </a:ext>
              </a:extLst>
            </p:cNvPr>
            <p:cNvSpPr/>
            <p:nvPr/>
          </p:nvSpPr>
          <p:spPr>
            <a:xfrm>
              <a:off x="5720037" y="2065452"/>
              <a:ext cx="751926" cy="407691"/>
            </a:xfrm>
            <a:custGeom>
              <a:avLst/>
              <a:gdLst>
                <a:gd name="connsiteX0" fmla="*/ 375964 w 751926"/>
                <a:gd name="connsiteY0" fmla="*/ 0 h 407691"/>
                <a:gd name="connsiteX1" fmla="*/ 648858 w 751926"/>
                <a:gd name="connsiteY1" fmla="*/ 27510 h 407691"/>
                <a:gd name="connsiteX2" fmla="*/ 751926 w 751926"/>
                <a:gd name="connsiteY2" fmla="*/ 54012 h 407691"/>
                <a:gd name="connsiteX3" fmla="*/ 733830 w 751926"/>
                <a:gd name="connsiteY3" fmla="*/ 85320 h 407691"/>
                <a:gd name="connsiteX4" fmla="*/ 731720 w 751926"/>
                <a:gd name="connsiteY4" fmla="*/ 88247 h 407691"/>
                <a:gd name="connsiteX5" fmla="*/ 630692 w 751926"/>
                <a:gd name="connsiteY5" fmla="*/ 260871 h 407691"/>
                <a:gd name="connsiteX6" fmla="*/ 121234 w 751926"/>
                <a:gd name="connsiteY6" fmla="*/ 260871 h 407691"/>
                <a:gd name="connsiteX7" fmla="*/ 20205 w 751926"/>
                <a:gd name="connsiteY7" fmla="*/ 88247 h 407691"/>
                <a:gd name="connsiteX8" fmla="*/ 18095 w 751926"/>
                <a:gd name="connsiteY8" fmla="*/ 85320 h 407691"/>
                <a:gd name="connsiteX9" fmla="*/ 0 w 751926"/>
                <a:gd name="connsiteY9" fmla="*/ 54012 h 407691"/>
                <a:gd name="connsiteX10" fmla="*/ 103071 w 751926"/>
                <a:gd name="connsiteY10" fmla="*/ 27510 h 407691"/>
                <a:gd name="connsiteX11" fmla="*/ 375964 w 751926"/>
                <a:gd name="connsiteY11" fmla="*/ 0 h 407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1926" h="407691">
                  <a:moveTo>
                    <a:pt x="375964" y="0"/>
                  </a:moveTo>
                  <a:cubicBezTo>
                    <a:pt x="469444" y="0"/>
                    <a:pt x="560711" y="9473"/>
                    <a:pt x="648858" y="27510"/>
                  </a:cubicBezTo>
                  <a:lnTo>
                    <a:pt x="751926" y="54012"/>
                  </a:lnTo>
                  <a:lnTo>
                    <a:pt x="733830" y="85320"/>
                  </a:lnTo>
                  <a:lnTo>
                    <a:pt x="731720" y="88247"/>
                  </a:lnTo>
                  <a:lnTo>
                    <a:pt x="630692" y="260871"/>
                  </a:lnTo>
                  <a:cubicBezTo>
                    <a:pt x="517014" y="456631"/>
                    <a:pt x="232803" y="456631"/>
                    <a:pt x="121234" y="260871"/>
                  </a:cubicBezTo>
                  <a:lnTo>
                    <a:pt x="20205" y="88247"/>
                  </a:lnTo>
                  <a:lnTo>
                    <a:pt x="18095" y="85320"/>
                  </a:lnTo>
                  <a:lnTo>
                    <a:pt x="0" y="54012"/>
                  </a:lnTo>
                  <a:lnTo>
                    <a:pt x="103071" y="27510"/>
                  </a:lnTo>
                  <a:cubicBezTo>
                    <a:pt x="191218" y="9473"/>
                    <a:pt x="282485" y="0"/>
                    <a:pt x="375964" y="0"/>
                  </a:cubicBezTo>
                  <a:close/>
                </a:path>
              </a:pathLst>
            </a:custGeom>
            <a:solidFill>
              <a:sysClr val="windowText" lastClr="000000">
                <a:alpha val="2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12">
              <a:extLst>
                <a:ext uri="{FF2B5EF4-FFF2-40B4-BE49-F238E27FC236}">
                  <a16:creationId xmlns:a16="http://schemas.microsoft.com/office/drawing/2014/main" id="{75CF9DA3-E455-EDCB-DE05-8E8BFDEDF0CB}"/>
                </a:ext>
              </a:extLst>
            </p:cNvPr>
            <p:cNvSpPr/>
            <p:nvPr/>
          </p:nvSpPr>
          <p:spPr>
            <a:xfrm>
              <a:off x="6883966" y="2452123"/>
              <a:ext cx="527459" cy="651180"/>
            </a:xfrm>
            <a:custGeom>
              <a:avLst/>
              <a:gdLst>
                <a:gd name="connsiteX0" fmla="*/ 158587 w 527459"/>
                <a:gd name="connsiteY0" fmla="*/ 0 h 651180"/>
                <a:gd name="connsiteX1" fmla="*/ 169512 w 527459"/>
                <a:gd name="connsiteY1" fmla="*/ 9929 h 651180"/>
                <a:gd name="connsiteX2" fmla="*/ 505235 w 527459"/>
                <a:gd name="connsiteY2" fmla="*/ 564744 h 651180"/>
                <a:gd name="connsiteX3" fmla="*/ 527459 w 527459"/>
                <a:gd name="connsiteY3" fmla="*/ 651180 h 651180"/>
                <a:gd name="connsiteX4" fmla="*/ 498391 w 527459"/>
                <a:gd name="connsiteY4" fmla="*/ 651166 h 651180"/>
                <a:gd name="connsiteX5" fmla="*/ 494802 w 527459"/>
                <a:gd name="connsiteY5" fmla="*/ 650802 h 651180"/>
                <a:gd name="connsiteX6" fmla="*/ 294791 w 527459"/>
                <a:gd name="connsiteY6" fmla="*/ 649621 h 651180"/>
                <a:gd name="connsiteX7" fmla="*/ 40062 w 527459"/>
                <a:gd name="connsiteY7" fmla="*/ 208418 h 651180"/>
                <a:gd name="connsiteX8" fmla="*/ 139044 w 527459"/>
                <a:gd name="connsiteY8" fmla="*/ 34612 h 651180"/>
                <a:gd name="connsiteX9" fmla="*/ 140524 w 527459"/>
                <a:gd name="connsiteY9" fmla="*/ 31321 h 651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59" h="651180">
                  <a:moveTo>
                    <a:pt x="158587" y="0"/>
                  </a:moveTo>
                  <a:lnTo>
                    <a:pt x="169512" y="9929"/>
                  </a:lnTo>
                  <a:cubicBezTo>
                    <a:pt x="322661" y="163078"/>
                    <a:pt x="439296" y="352743"/>
                    <a:pt x="505235" y="564744"/>
                  </a:cubicBezTo>
                  <a:lnTo>
                    <a:pt x="527459" y="651180"/>
                  </a:lnTo>
                  <a:lnTo>
                    <a:pt x="498391" y="651166"/>
                  </a:lnTo>
                  <a:lnTo>
                    <a:pt x="494802" y="650802"/>
                  </a:lnTo>
                  <a:lnTo>
                    <a:pt x="294791" y="649621"/>
                  </a:lnTo>
                  <a:cubicBezTo>
                    <a:pt x="68419" y="649053"/>
                    <a:pt x="-73687" y="402919"/>
                    <a:pt x="40062" y="208418"/>
                  </a:cubicBezTo>
                  <a:lnTo>
                    <a:pt x="139044" y="34612"/>
                  </a:lnTo>
                  <a:lnTo>
                    <a:pt x="140524" y="31321"/>
                  </a:lnTo>
                  <a:close/>
                </a:path>
              </a:pathLst>
            </a:custGeom>
            <a:solidFill>
              <a:sysClr val="windowText" lastClr="000000">
                <a:alpha val="2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4">
              <a:extLst>
                <a:ext uri="{FF2B5EF4-FFF2-40B4-BE49-F238E27FC236}">
                  <a16:creationId xmlns:a16="http://schemas.microsoft.com/office/drawing/2014/main" id="{8FD028D8-8938-CD56-E645-54B3C0CAF83C}"/>
                </a:ext>
              </a:extLst>
            </p:cNvPr>
            <p:cNvSpPr/>
            <p:nvPr/>
          </p:nvSpPr>
          <p:spPr>
            <a:xfrm>
              <a:off x="6884544" y="3754702"/>
              <a:ext cx="522009" cy="638747"/>
            </a:xfrm>
            <a:custGeom>
              <a:avLst/>
              <a:gdLst>
                <a:gd name="connsiteX0" fmla="*/ 522009 w 522009"/>
                <a:gd name="connsiteY0" fmla="*/ 0 h 638747"/>
                <a:gd name="connsiteX1" fmla="*/ 504657 w 522009"/>
                <a:gd name="connsiteY1" fmla="*/ 67487 h 638747"/>
                <a:gd name="connsiteX2" fmla="*/ 168934 w 522009"/>
                <a:gd name="connsiteY2" fmla="*/ 622303 h 638747"/>
                <a:gd name="connsiteX3" fmla="*/ 150840 w 522009"/>
                <a:gd name="connsiteY3" fmla="*/ 638747 h 638747"/>
                <a:gd name="connsiteX4" fmla="*/ 139946 w 522009"/>
                <a:gd name="connsiteY4" fmla="*/ 619856 h 638747"/>
                <a:gd name="connsiteX5" fmla="*/ 138466 w 522009"/>
                <a:gd name="connsiteY5" fmla="*/ 616566 h 638747"/>
                <a:gd name="connsiteX6" fmla="*/ 39483 w 522009"/>
                <a:gd name="connsiteY6" fmla="*/ 442761 h 638747"/>
                <a:gd name="connsiteX7" fmla="*/ 294212 w 522009"/>
                <a:gd name="connsiteY7" fmla="*/ 1557 h 638747"/>
                <a:gd name="connsiteX8" fmla="*/ 494224 w 522009"/>
                <a:gd name="connsiteY8" fmla="*/ 375 h 638747"/>
                <a:gd name="connsiteX9" fmla="*/ 497813 w 522009"/>
                <a:gd name="connsiteY9" fmla="*/ 12 h 6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009" h="638747">
                  <a:moveTo>
                    <a:pt x="522009" y="0"/>
                  </a:moveTo>
                  <a:lnTo>
                    <a:pt x="504657" y="67487"/>
                  </a:lnTo>
                  <a:cubicBezTo>
                    <a:pt x="438718" y="279488"/>
                    <a:pt x="322083" y="469153"/>
                    <a:pt x="168934" y="622303"/>
                  </a:cubicBezTo>
                  <a:lnTo>
                    <a:pt x="150840" y="638747"/>
                  </a:lnTo>
                  <a:lnTo>
                    <a:pt x="139946" y="619856"/>
                  </a:lnTo>
                  <a:lnTo>
                    <a:pt x="138466" y="616566"/>
                  </a:lnTo>
                  <a:lnTo>
                    <a:pt x="39483" y="442761"/>
                  </a:lnTo>
                  <a:cubicBezTo>
                    <a:pt x="-73211" y="246433"/>
                    <a:pt x="68895" y="299"/>
                    <a:pt x="294212" y="1557"/>
                  </a:cubicBezTo>
                  <a:lnTo>
                    <a:pt x="494224" y="375"/>
                  </a:lnTo>
                  <a:lnTo>
                    <a:pt x="497813" y="12"/>
                  </a:lnTo>
                  <a:close/>
                </a:path>
              </a:pathLst>
            </a:custGeom>
            <a:solidFill>
              <a:sysClr val="windowText" lastClr="000000">
                <a:alpha val="2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6">
              <a:extLst>
                <a:ext uri="{FF2B5EF4-FFF2-40B4-BE49-F238E27FC236}">
                  <a16:creationId xmlns:a16="http://schemas.microsoft.com/office/drawing/2014/main" id="{B7DCE8D5-A2F7-AFF2-EFB9-3407D35E2051}"/>
                </a:ext>
              </a:extLst>
            </p:cNvPr>
            <p:cNvSpPr/>
            <p:nvPr/>
          </p:nvSpPr>
          <p:spPr>
            <a:xfrm>
              <a:off x="5727995" y="4381727"/>
              <a:ext cx="736011" cy="391877"/>
            </a:xfrm>
            <a:custGeom>
              <a:avLst/>
              <a:gdLst>
                <a:gd name="connsiteX0" fmla="*/ 368796 w 736011"/>
                <a:gd name="connsiteY0" fmla="*/ 0 h 391877"/>
                <a:gd name="connsiteX1" fmla="*/ 622734 w 736011"/>
                <a:gd name="connsiteY1" fmla="*/ 146820 h 391877"/>
                <a:gd name="connsiteX2" fmla="*/ 723763 w 736011"/>
                <a:gd name="connsiteY2" fmla="*/ 319444 h 391877"/>
                <a:gd name="connsiteX3" fmla="*/ 725873 w 736011"/>
                <a:gd name="connsiteY3" fmla="*/ 322371 h 391877"/>
                <a:gd name="connsiteX4" fmla="*/ 736011 w 736011"/>
                <a:gd name="connsiteY4" fmla="*/ 339912 h 391877"/>
                <a:gd name="connsiteX5" fmla="*/ 640900 w 736011"/>
                <a:gd name="connsiteY5" fmla="*/ 364367 h 391877"/>
                <a:gd name="connsiteX6" fmla="*/ 368006 w 736011"/>
                <a:gd name="connsiteY6" fmla="*/ 391877 h 391877"/>
                <a:gd name="connsiteX7" fmla="*/ 95113 w 736011"/>
                <a:gd name="connsiteY7" fmla="*/ 364367 h 391877"/>
                <a:gd name="connsiteX8" fmla="*/ 0 w 736011"/>
                <a:gd name="connsiteY8" fmla="*/ 339911 h 391877"/>
                <a:gd name="connsiteX9" fmla="*/ 10138 w 736011"/>
                <a:gd name="connsiteY9" fmla="*/ 322371 h 391877"/>
                <a:gd name="connsiteX10" fmla="*/ 12248 w 736011"/>
                <a:gd name="connsiteY10" fmla="*/ 319444 h 391877"/>
                <a:gd name="connsiteX11" fmla="*/ 113276 w 736011"/>
                <a:gd name="connsiteY11" fmla="*/ 146820 h 391877"/>
                <a:gd name="connsiteX12" fmla="*/ 368796 w 736011"/>
                <a:gd name="connsiteY12" fmla="*/ 0 h 39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6011" h="391877">
                  <a:moveTo>
                    <a:pt x="368796" y="0"/>
                  </a:moveTo>
                  <a:cubicBezTo>
                    <a:pt x="468005" y="0"/>
                    <a:pt x="566950" y="48940"/>
                    <a:pt x="622734" y="146820"/>
                  </a:cubicBezTo>
                  <a:lnTo>
                    <a:pt x="723763" y="319444"/>
                  </a:lnTo>
                  <a:lnTo>
                    <a:pt x="725873" y="322371"/>
                  </a:lnTo>
                  <a:lnTo>
                    <a:pt x="736011" y="339912"/>
                  </a:lnTo>
                  <a:lnTo>
                    <a:pt x="640900" y="364367"/>
                  </a:lnTo>
                  <a:cubicBezTo>
                    <a:pt x="552753" y="382405"/>
                    <a:pt x="461486" y="391877"/>
                    <a:pt x="368006" y="391877"/>
                  </a:cubicBezTo>
                  <a:cubicBezTo>
                    <a:pt x="274527" y="391877"/>
                    <a:pt x="183260" y="382405"/>
                    <a:pt x="95113" y="364367"/>
                  </a:cubicBezTo>
                  <a:lnTo>
                    <a:pt x="0" y="339911"/>
                  </a:lnTo>
                  <a:lnTo>
                    <a:pt x="10138" y="322371"/>
                  </a:lnTo>
                  <a:lnTo>
                    <a:pt x="12248" y="319444"/>
                  </a:lnTo>
                  <a:lnTo>
                    <a:pt x="113276" y="146820"/>
                  </a:lnTo>
                  <a:cubicBezTo>
                    <a:pt x="170115" y="48940"/>
                    <a:pt x="269588" y="0"/>
                    <a:pt x="368796" y="0"/>
                  </a:cubicBezTo>
                  <a:close/>
                </a:path>
              </a:pathLst>
            </a:custGeom>
            <a:solidFill>
              <a:sysClr val="windowText" lastClr="000000">
                <a:alpha val="2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8">
              <a:extLst>
                <a:ext uri="{FF2B5EF4-FFF2-40B4-BE49-F238E27FC236}">
                  <a16:creationId xmlns:a16="http://schemas.microsoft.com/office/drawing/2014/main" id="{F00D1D52-99AB-B7CC-E980-3121503CE2D7}"/>
                </a:ext>
              </a:extLst>
            </p:cNvPr>
            <p:cNvSpPr/>
            <p:nvPr/>
          </p:nvSpPr>
          <p:spPr>
            <a:xfrm>
              <a:off x="4785449" y="3754702"/>
              <a:ext cx="522585" cy="638746"/>
            </a:xfrm>
            <a:custGeom>
              <a:avLst/>
              <a:gdLst>
                <a:gd name="connsiteX0" fmla="*/ 0 w 522585"/>
                <a:gd name="connsiteY0" fmla="*/ 0 h 638746"/>
                <a:gd name="connsiteX1" fmla="*/ 24194 w 522585"/>
                <a:gd name="connsiteY1" fmla="*/ 12 h 638746"/>
                <a:gd name="connsiteX2" fmla="*/ 27784 w 522585"/>
                <a:gd name="connsiteY2" fmla="*/ 375 h 638746"/>
                <a:gd name="connsiteX3" fmla="*/ 227795 w 522585"/>
                <a:gd name="connsiteY3" fmla="*/ 1556 h 638746"/>
                <a:gd name="connsiteX4" fmla="*/ 482524 w 522585"/>
                <a:gd name="connsiteY4" fmla="*/ 442760 h 638746"/>
                <a:gd name="connsiteX5" fmla="*/ 383541 w 522585"/>
                <a:gd name="connsiteY5" fmla="*/ 616566 h 638746"/>
                <a:gd name="connsiteX6" fmla="*/ 382062 w 522585"/>
                <a:gd name="connsiteY6" fmla="*/ 619856 h 638746"/>
                <a:gd name="connsiteX7" fmla="*/ 371168 w 522585"/>
                <a:gd name="connsiteY7" fmla="*/ 638746 h 638746"/>
                <a:gd name="connsiteX8" fmla="*/ 353076 w 522585"/>
                <a:gd name="connsiteY8" fmla="*/ 622303 h 638746"/>
                <a:gd name="connsiteX9" fmla="*/ 17353 w 522585"/>
                <a:gd name="connsiteY9" fmla="*/ 67487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2585" h="638746">
                  <a:moveTo>
                    <a:pt x="0" y="0"/>
                  </a:moveTo>
                  <a:lnTo>
                    <a:pt x="24194" y="12"/>
                  </a:lnTo>
                  <a:lnTo>
                    <a:pt x="27784" y="375"/>
                  </a:lnTo>
                  <a:lnTo>
                    <a:pt x="227795" y="1556"/>
                  </a:lnTo>
                  <a:cubicBezTo>
                    <a:pt x="454167" y="2124"/>
                    <a:pt x="596272" y="248258"/>
                    <a:pt x="482524" y="442760"/>
                  </a:cubicBezTo>
                  <a:lnTo>
                    <a:pt x="383541" y="616566"/>
                  </a:lnTo>
                  <a:lnTo>
                    <a:pt x="382062" y="619856"/>
                  </a:lnTo>
                  <a:lnTo>
                    <a:pt x="371168" y="638746"/>
                  </a:lnTo>
                  <a:lnTo>
                    <a:pt x="353076" y="622303"/>
                  </a:lnTo>
                  <a:cubicBezTo>
                    <a:pt x="199926" y="469153"/>
                    <a:pt x="83292" y="279488"/>
                    <a:pt x="17353" y="67487"/>
                  </a:cubicBezTo>
                  <a:close/>
                </a:path>
              </a:pathLst>
            </a:custGeom>
            <a:solidFill>
              <a:sysClr val="windowText" lastClr="000000">
                <a:alpha val="2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20">
              <a:extLst>
                <a:ext uri="{FF2B5EF4-FFF2-40B4-BE49-F238E27FC236}">
                  <a16:creationId xmlns:a16="http://schemas.microsoft.com/office/drawing/2014/main" id="{B59177D7-575C-E948-99B9-73F0D817EFF4}"/>
                </a:ext>
              </a:extLst>
            </p:cNvPr>
            <p:cNvSpPr/>
            <p:nvPr/>
          </p:nvSpPr>
          <p:spPr>
            <a:xfrm>
              <a:off x="4780577" y="2452124"/>
              <a:ext cx="526878" cy="651178"/>
            </a:xfrm>
            <a:custGeom>
              <a:avLst/>
              <a:gdLst>
                <a:gd name="connsiteX0" fmla="*/ 368871 w 526878"/>
                <a:gd name="connsiteY0" fmla="*/ 0 h 651178"/>
                <a:gd name="connsiteX1" fmla="*/ 386934 w 526878"/>
                <a:gd name="connsiteY1" fmla="*/ 31319 h 651178"/>
                <a:gd name="connsiteX2" fmla="*/ 388413 w 526878"/>
                <a:gd name="connsiteY2" fmla="*/ 34610 h 651178"/>
                <a:gd name="connsiteX3" fmla="*/ 487396 w 526878"/>
                <a:gd name="connsiteY3" fmla="*/ 208415 h 651178"/>
                <a:gd name="connsiteX4" fmla="*/ 232667 w 526878"/>
                <a:gd name="connsiteY4" fmla="*/ 649618 h 651178"/>
                <a:gd name="connsiteX5" fmla="*/ 32656 w 526878"/>
                <a:gd name="connsiteY5" fmla="*/ 650800 h 651178"/>
                <a:gd name="connsiteX6" fmla="*/ 29066 w 526878"/>
                <a:gd name="connsiteY6" fmla="*/ 651164 h 651178"/>
                <a:gd name="connsiteX7" fmla="*/ 0 w 526878"/>
                <a:gd name="connsiteY7" fmla="*/ 651178 h 651178"/>
                <a:gd name="connsiteX8" fmla="*/ 22225 w 526878"/>
                <a:gd name="connsiteY8" fmla="*/ 564743 h 651178"/>
                <a:gd name="connsiteX9" fmla="*/ 357948 w 526878"/>
                <a:gd name="connsiteY9" fmla="*/ 9928 h 65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878" h="651178">
                  <a:moveTo>
                    <a:pt x="368871" y="0"/>
                  </a:moveTo>
                  <a:lnTo>
                    <a:pt x="386934" y="31319"/>
                  </a:lnTo>
                  <a:lnTo>
                    <a:pt x="388413" y="34610"/>
                  </a:lnTo>
                  <a:lnTo>
                    <a:pt x="487396" y="208415"/>
                  </a:lnTo>
                  <a:cubicBezTo>
                    <a:pt x="600090" y="404743"/>
                    <a:pt x="457985" y="650877"/>
                    <a:pt x="232667" y="649618"/>
                  </a:cubicBezTo>
                  <a:lnTo>
                    <a:pt x="32656" y="650800"/>
                  </a:lnTo>
                  <a:lnTo>
                    <a:pt x="29066" y="651164"/>
                  </a:lnTo>
                  <a:lnTo>
                    <a:pt x="0" y="651178"/>
                  </a:lnTo>
                  <a:lnTo>
                    <a:pt x="22225" y="564743"/>
                  </a:lnTo>
                  <a:cubicBezTo>
                    <a:pt x="88164" y="352742"/>
                    <a:pt x="204798" y="163077"/>
                    <a:pt x="357948" y="9928"/>
                  </a:cubicBezTo>
                  <a:close/>
                </a:path>
              </a:pathLst>
            </a:custGeom>
            <a:solidFill>
              <a:sysClr val="windowText" lastClr="000000">
                <a:alpha val="20000"/>
              </a:sys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Circle">
              <a:extLst>
                <a:ext uri="{FF2B5EF4-FFF2-40B4-BE49-F238E27FC236}">
                  <a16:creationId xmlns:a16="http://schemas.microsoft.com/office/drawing/2014/main" id="{247EDB80-03B1-44DC-3AB0-7D0EC800B092}"/>
                </a:ext>
              </a:extLst>
            </p:cNvPr>
            <p:cNvSpPr/>
            <p:nvPr/>
          </p:nvSpPr>
          <p:spPr>
            <a:xfrm>
              <a:off x="5301944" y="2675625"/>
              <a:ext cx="1545121" cy="1545123"/>
            </a:xfrm>
            <a:prstGeom prst="ellipse">
              <a:avLst/>
            </a:pr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30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Shape">
              <a:extLst>
                <a:ext uri="{FF2B5EF4-FFF2-40B4-BE49-F238E27FC236}">
                  <a16:creationId xmlns:a16="http://schemas.microsoft.com/office/drawing/2014/main" id="{62DA9CB4-E477-6A4F-FADE-FE0C9AFFED9F}"/>
                </a:ext>
              </a:extLst>
            </p:cNvPr>
            <p:cNvSpPr/>
            <p:nvPr/>
          </p:nvSpPr>
          <p:spPr>
            <a:xfrm>
              <a:off x="5948519" y="2175785"/>
              <a:ext cx="294962" cy="154706"/>
            </a:xfrm>
            <a:custGeom>
              <a:avLst/>
              <a:gdLst/>
              <a:ahLst/>
              <a:cxnLst>
                <a:cxn ang="0">
                  <a:pos x="wd2" y="hd2"/>
                </a:cxn>
                <a:cxn ang="5400000">
                  <a:pos x="wd2" y="hd2"/>
                </a:cxn>
                <a:cxn ang="10800000">
                  <a:pos x="wd2" y="hd2"/>
                </a:cxn>
                <a:cxn ang="16200000">
                  <a:pos x="wd2" y="hd2"/>
                </a:cxn>
              </a:cxnLst>
              <a:rect l="0" t="0" r="r" b="b"/>
              <a:pathLst>
                <a:path w="20589" h="20352" extrusionOk="0">
                  <a:moveTo>
                    <a:pt x="20317" y="17031"/>
                  </a:moveTo>
                  <a:lnTo>
                    <a:pt x="11942" y="1246"/>
                  </a:lnTo>
                  <a:cubicBezTo>
                    <a:pt x="11060" y="-415"/>
                    <a:pt x="9591" y="-415"/>
                    <a:pt x="8709" y="1246"/>
                  </a:cubicBezTo>
                  <a:lnTo>
                    <a:pt x="334" y="17031"/>
                  </a:lnTo>
                  <a:cubicBezTo>
                    <a:pt x="-548" y="18693"/>
                    <a:pt x="480" y="21185"/>
                    <a:pt x="1509" y="20077"/>
                  </a:cubicBezTo>
                  <a:lnTo>
                    <a:pt x="10325" y="10939"/>
                  </a:lnTo>
                  <a:lnTo>
                    <a:pt x="19142" y="20077"/>
                  </a:lnTo>
                  <a:cubicBezTo>
                    <a:pt x="20170" y="20908"/>
                    <a:pt x="21052" y="18416"/>
                    <a:pt x="20317" y="17031"/>
                  </a:cubicBezTo>
                  <a:close/>
                </a:path>
              </a:pathLst>
            </a:custGeom>
            <a:solidFill>
              <a:sysClr val="window" lastClr="FFFFFF">
                <a:alpha val="40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Shape">
              <a:extLst>
                <a:ext uri="{FF2B5EF4-FFF2-40B4-BE49-F238E27FC236}">
                  <a16:creationId xmlns:a16="http://schemas.microsoft.com/office/drawing/2014/main" id="{B8D576AC-581A-8F17-40B6-D17939DC6892}"/>
                </a:ext>
              </a:extLst>
            </p:cNvPr>
            <p:cNvSpPr/>
            <p:nvPr/>
          </p:nvSpPr>
          <p:spPr>
            <a:xfrm>
              <a:off x="5948667" y="4524099"/>
              <a:ext cx="294667" cy="154708"/>
            </a:xfrm>
            <a:custGeom>
              <a:avLst/>
              <a:gdLst/>
              <a:ahLst/>
              <a:cxnLst>
                <a:cxn ang="0">
                  <a:pos x="wd2" y="hd2"/>
                </a:cxn>
                <a:cxn ang="5400000">
                  <a:pos x="wd2" y="hd2"/>
                </a:cxn>
                <a:cxn ang="10800000">
                  <a:pos x="wd2" y="hd2"/>
                </a:cxn>
                <a:cxn ang="16200000">
                  <a:pos x="wd2" y="hd2"/>
                </a:cxn>
              </a:cxnLst>
              <a:rect l="0" t="0" r="r" b="b"/>
              <a:pathLst>
                <a:path w="20568" h="20352" extrusionOk="0">
                  <a:moveTo>
                    <a:pt x="251" y="3321"/>
                  </a:moveTo>
                  <a:lnTo>
                    <a:pt x="8626" y="19106"/>
                  </a:lnTo>
                  <a:cubicBezTo>
                    <a:pt x="9508" y="20767"/>
                    <a:pt x="10977" y="20767"/>
                    <a:pt x="11859" y="19106"/>
                  </a:cubicBezTo>
                  <a:lnTo>
                    <a:pt x="20234" y="3321"/>
                  </a:lnTo>
                  <a:cubicBezTo>
                    <a:pt x="21116" y="1659"/>
                    <a:pt x="20088" y="-833"/>
                    <a:pt x="19059" y="275"/>
                  </a:cubicBezTo>
                  <a:lnTo>
                    <a:pt x="10243" y="9413"/>
                  </a:lnTo>
                  <a:lnTo>
                    <a:pt x="1426" y="275"/>
                  </a:lnTo>
                  <a:cubicBezTo>
                    <a:pt x="544" y="-833"/>
                    <a:pt x="-484" y="1659"/>
                    <a:pt x="251" y="3321"/>
                  </a:cubicBezTo>
                  <a:close/>
                </a:path>
              </a:pathLst>
            </a:custGeom>
            <a:solidFill>
              <a:sysClr val="window" lastClr="FFFFFF">
                <a:alpha val="40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Shape">
              <a:extLst>
                <a:ext uri="{FF2B5EF4-FFF2-40B4-BE49-F238E27FC236}">
                  <a16:creationId xmlns:a16="http://schemas.microsoft.com/office/drawing/2014/main" id="{98E09DED-D32E-9032-C85D-8F6DC4FC8566}"/>
                </a:ext>
              </a:extLst>
            </p:cNvPr>
            <p:cNvSpPr/>
            <p:nvPr/>
          </p:nvSpPr>
          <p:spPr>
            <a:xfrm>
              <a:off x="4997212" y="2744340"/>
              <a:ext cx="203799" cy="257564"/>
            </a:xfrm>
            <a:custGeom>
              <a:avLst/>
              <a:gdLst/>
              <a:ahLst/>
              <a:cxnLst>
                <a:cxn ang="0">
                  <a:pos x="wd2" y="hd2"/>
                </a:cxn>
                <a:cxn ang="5400000">
                  <a:pos x="wd2" y="hd2"/>
                </a:cxn>
                <a:cxn ang="10800000">
                  <a:pos x="wd2" y="hd2"/>
                </a:cxn>
                <a:cxn ang="16200000">
                  <a:pos x="wd2" y="hd2"/>
                </a:cxn>
              </a:cxnLst>
              <a:rect l="0" t="0" r="r" b="b"/>
              <a:pathLst>
                <a:path w="20501" h="20810" extrusionOk="0">
                  <a:moveTo>
                    <a:pt x="18729" y="44"/>
                  </a:moveTo>
                  <a:lnTo>
                    <a:pt x="2423" y="3616"/>
                  </a:lnTo>
                  <a:cubicBezTo>
                    <a:pt x="729" y="3956"/>
                    <a:pt x="-330" y="5487"/>
                    <a:pt x="94" y="6847"/>
                  </a:cubicBezTo>
                  <a:lnTo>
                    <a:pt x="4541" y="19943"/>
                  </a:lnTo>
                  <a:cubicBezTo>
                    <a:pt x="4964" y="21304"/>
                    <a:pt x="7293" y="20964"/>
                    <a:pt x="7293" y="19603"/>
                  </a:cubicBezTo>
                  <a:lnTo>
                    <a:pt x="7505" y="8038"/>
                  </a:lnTo>
                  <a:lnTo>
                    <a:pt x="19787" y="2085"/>
                  </a:lnTo>
                  <a:cubicBezTo>
                    <a:pt x="21270" y="1405"/>
                    <a:pt x="20211" y="-296"/>
                    <a:pt x="18729" y="44"/>
                  </a:cubicBezTo>
                  <a:close/>
                </a:path>
              </a:pathLst>
            </a:custGeom>
            <a:solidFill>
              <a:sysClr val="window" lastClr="FFFFFF">
                <a:alpha val="40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Shape">
              <a:extLst>
                <a:ext uri="{FF2B5EF4-FFF2-40B4-BE49-F238E27FC236}">
                  <a16:creationId xmlns:a16="http://schemas.microsoft.com/office/drawing/2014/main" id="{D2B1A7FE-58E5-A302-F22C-108CC0CDFED0}"/>
                </a:ext>
              </a:extLst>
            </p:cNvPr>
            <p:cNvSpPr/>
            <p:nvPr/>
          </p:nvSpPr>
          <p:spPr>
            <a:xfrm>
              <a:off x="6977826" y="3884263"/>
              <a:ext cx="204301" cy="258093"/>
            </a:xfrm>
            <a:custGeom>
              <a:avLst/>
              <a:gdLst/>
              <a:ahLst/>
              <a:cxnLst>
                <a:cxn ang="0">
                  <a:pos x="wd2" y="hd2"/>
                </a:cxn>
                <a:cxn ang="5400000">
                  <a:pos x="wd2" y="hd2"/>
                </a:cxn>
                <a:cxn ang="10800000">
                  <a:pos x="wd2" y="hd2"/>
                </a:cxn>
                <a:cxn ang="16200000">
                  <a:pos x="wd2" y="hd2"/>
                </a:cxn>
              </a:cxnLst>
              <a:rect l="0" t="0" r="r" b="b"/>
              <a:pathLst>
                <a:path w="20552" h="20689" extrusionOk="0">
                  <a:moveTo>
                    <a:pt x="1823" y="20603"/>
                  </a:moveTo>
                  <a:lnTo>
                    <a:pt x="18129" y="17059"/>
                  </a:lnTo>
                  <a:cubicBezTo>
                    <a:pt x="19823" y="16721"/>
                    <a:pt x="20882" y="15203"/>
                    <a:pt x="20458" y="13853"/>
                  </a:cubicBezTo>
                  <a:lnTo>
                    <a:pt x="16011" y="859"/>
                  </a:lnTo>
                  <a:cubicBezTo>
                    <a:pt x="15588" y="-491"/>
                    <a:pt x="13258" y="-153"/>
                    <a:pt x="13258" y="1196"/>
                  </a:cubicBezTo>
                  <a:lnTo>
                    <a:pt x="13047" y="12671"/>
                  </a:lnTo>
                  <a:lnTo>
                    <a:pt x="764" y="18578"/>
                  </a:lnTo>
                  <a:cubicBezTo>
                    <a:pt x="-718" y="19253"/>
                    <a:pt x="129" y="21109"/>
                    <a:pt x="1823" y="20603"/>
                  </a:cubicBezTo>
                  <a:close/>
                </a:path>
              </a:pathLst>
            </a:custGeom>
            <a:solidFill>
              <a:sysClr val="window" lastClr="FFFFFF">
                <a:alpha val="40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Shape">
              <a:extLst>
                <a:ext uri="{FF2B5EF4-FFF2-40B4-BE49-F238E27FC236}">
                  <a16:creationId xmlns:a16="http://schemas.microsoft.com/office/drawing/2014/main" id="{B8AFDC0B-27AD-710D-721D-7C76CEAE2EA6}"/>
                </a:ext>
              </a:extLst>
            </p:cNvPr>
            <p:cNvSpPr/>
            <p:nvPr/>
          </p:nvSpPr>
          <p:spPr>
            <a:xfrm>
              <a:off x="6974990" y="2744154"/>
              <a:ext cx="204296" cy="257750"/>
            </a:xfrm>
            <a:custGeom>
              <a:avLst/>
              <a:gdLst/>
              <a:ahLst/>
              <a:cxnLst>
                <a:cxn ang="0">
                  <a:pos x="wd2" y="hd2"/>
                </a:cxn>
                <a:cxn ang="5400000">
                  <a:pos x="wd2" y="hd2"/>
                </a:cxn>
                <a:cxn ang="10800000">
                  <a:pos x="wd2" y="hd2"/>
                </a:cxn>
                <a:cxn ang="16200000">
                  <a:pos x="wd2" y="hd2"/>
                </a:cxn>
              </a:cxnLst>
              <a:rect l="0" t="0" r="r" b="b"/>
              <a:pathLst>
                <a:path w="20552" h="20825" extrusionOk="0">
                  <a:moveTo>
                    <a:pt x="16011" y="19943"/>
                  </a:moveTo>
                  <a:lnTo>
                    <a:pt x="20459" y="6847"/>
                  </a:lnTo>
                  <a:cubicBezTo>
                    <a:pt x="20882" y="5487"/>
                    <a:pt x="19823" y="3956"/>
                    <a:pt x="18129" y="3616"/>
                  </a:cubicBezTo>
                  <a:lnTo>
                    <a:pt x="1823" y="44"/>
                  </a:lnTo>
                  <a:cubicBezTo>
                    <a:pt x="129" y="-296"/>
                    <a:pt x="-718" y="1405"/>
                    <a:pt x="764" y="2085"/>
                  </a:cubicBezTo>
                  <a:lnTo>
                    <a:pt x="13047" y="8208"/>
                  </a:lnTo>
                  <a:lnTo>
                    <a:pt x="13259" y="19773"/>
                  </a:lnTo>
                  <a:cubicBezTo>
                    <a:pt x="13047" y="20964"/>
                    <a:pt x="15588" y="21304"/>
                    <a:pt x="16011" y="19943"/>
                  </a:cubicBezTo>
                  <a:close/>
                </a:path>
              </a:pathLst>
            </a:custGeom>
            <a:solidFill>
              <a:sysClr val="window" lastClr="FFFFFF">
                <a:alpha val="40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46">
              <a:extLst>
                <a:ext uri="{FF2B5EF4-FFF2-40B4-BE49-F238E27FC236}">
                  <a16:creationId xmlns:a16="http://schemas.microsoft.com/office/drawing/2014/main" id="{28AAFBDC-B45A-3B04-6D30-3D5845988BDB}"/>
                </a:ext>
              </a:extLst>
            </p:cNvPr>
            <p:cNvSpPr txBox="1"/>
            <p:nvPr/>
          </p:nvSpPr>
          <p:spPr>
            <a:xfrm>
              <a:off x="5136981" y="1052938"/>
              <a:ext cx="96060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A2B969">
                      <a:lumMod val="75000"/>
                    </a:srgbClr>
                  </a:solidFill>
                  <a:latin typeface="Calibri" panose="020F0502020204030204"/>
                </a:rPr>
                <a:t>01</a:t>
              </a:r>
            </a:p>
          </p:txBody>
        </p:sp>
        <p:sp>
          <p:nvSpPr>
            <p:cNvPr id="22" name="TextBox 47">
              <a:extLst>
                <a:ext uri="{FF2B5EF4-FFF2-40B4-BE49-F238E27FC236}">
                  <a16:creationId xmlns:a16="http://schemas.microsoft.com/office/drawing/2014/main" id="{FA6721C9-9F70-EE11-39FA-8A2F9D90BC98}"/>
                </a:ext>
              </a:extLst>
            </p:cNvPr>
            <p:cNvSpPr txBox="1"/>
            <p:nvPr/>
          </p:nvSpPr>
          <p:spPr>
            <a:xfrm>
              <a:off x="7191692" y="1676881"/>
              <a:ext cx="96060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F7931F">
                      <a:lumMod val="75000"/>
                    </a:srgbClr>
                  </a:solidFill>
                  <a:latin typeface="Calibri" panose="020F0502020204030204"/>
                </a:rPr>
                <a:t>02</a:t>
              </a:r>
            </a:p>
          </p:txBody>
        </p:sp>
        <p:sp>
          <p:nvSpPr>
            <p:cNvPr id="23" name="TextBox 48">
              <a:extLst>
                <a:ext uri="{FF2B5EF4-FFF2-40B4-BE49-F238E27FC236}">
                  <a16:creationId xmlns:a16="http://schemas.microsoft.com/office/drawing/2014/main" id="{2F2CCA5A-98B9-0063-C43D-63BBA68BA47C}"/>
                </a:ext>
              </a:extLst>
            </p:cNvPr>
            <p:cNvSpPr txBox="1"/>
            <p:nvPr/>
          </p:nvSpPr>
          <p:spPr>
            <a:xfrm>
              <a:off x="7643513" y="3753107"/>
              <a:ext cx="96060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4CC1EF">
                      <a:lumMod val="75000"/>
                    </a:srgbClr>
                  </a:solidFill>
                  <a:latin typeface="Calibri" panose="020F0502020204030204"/>
                </a:rPr>
                <a:t>03</a:t>
              </a:r>
            </a:p>
          </p:txBody>
        </p:sp>
        <p:sp>
          <p:nvSpPr>
            <p:cNvPr id="24" name="TextBox 49">
              <a:extLst>
                <a:ext uri="{FF2B5EF4-FFF2-40B4-BE49-F238E27FC236}">
                  <a16:creationId xmlns:a16="http://schemas.microsoft.com/office/drawing/2014/main" id="{DCBD68BF-EFA8-BF6E-02E2-F755AD4059A8}"/>
                </a:ext>
              </a:extLst>
            </p:cNvPr>
            <p:cNvSpPr txBox="1"/>
            <p:nvPr/>
          </p:nvSpPr>
          <p:spPr>
            <a:xfrm>
              <a:off x="6094412" y="5259177"/>
              <a:ext cx="96060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C13018">
                      <a:lumMod val="60000"/>
                      <a:lumOff val="40000"/>
                    </a:srgbClr>
                  </a:solidFill>
                  <a:latin typeface="Calibri" panose="020F0502020204030204"/>
                </a:rPr>
                <a:t>04</a:t>
              </a:r>
            </a:p>
          </p:txBody>
        </p:sp>
        <p:sp>
          <p:nvSpPr>
            <p:cNvPr id="25" name="TextBox 50">
              <a:extLst>
                <a:ext uri="{FF2B5EF4-FFF2-40B4-BE49-F238E27FC236}">
                  <a16:creationId xmlns:a16="http://schemas.microsoft.com/office/drawing/2014/main" id="{F9C740A4-DFDE-2C45-960F-3BEFF584F6A7}"/>
                </a:ext>
              </a:extLst>
            </p:cNvPr>
            <p:cNvSpPr txBox="1"/>
            <p:nvPr/>
          </p:nvSpPr>
          <p:spPr>
            <a:xfrm>
              <a:off x="4054867" y="4633070"/>
              <a:ext cx="96060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CCA33D"/>
                  </a:solidFill>
                  <a:latin typeface="Calibri" panose="020F0502020204030204"/>
                </a:rPr>
                <a:t>05</a:t>
              </a:r>
            </a:p>
          </p:txBody>
        </p:sp>
        <p:sp>
          <p:nvSpPr>
            <p:cNvPr id="26" name="TextBox 51">
              <a:extLst>
                <a:ext uri="{FF2B5EF4-FFF2-40B4-BE49-F238E27FC236}">
                  <a16:creationId xmlns:a16="http://schemas.microsoft.com/office/drawing/2014/main" id="{403CC718-AB32-7D81-DFB1-A37690F3438A}"/>
                </a:ext>
              </a:extLst>
            </p:cNvPr>
            <p:cNvSpPr txBox="1"/>
            <p:nvPr/>
          </p:nvSpPr>
          <p:spPr>
            <a:xfrm>
              <a:off x="3587880" y="2602038"/>
              <a:ext cx="96060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rgbClr val="3A5C84">
                      <a:lumMod val="60000"/>
                      <a:lumOff val="40000"/>
                    </a:srgbClr>
                  </a:solidFill>
                  <a:latin typeface="Calibri" panose="020F0502020204030204"/>
                </a:rPr>
                <a:t>06</a:t>
              </a:r>
            </a:p>
          </p:txBody>
        </p:sp>
        <p:sp>
          <p:nvSpPr>
            <p:cNvPr id="27" name="Shape">
              <a:extLst>
                <a:ext uri="{FF2B5EF4-FFF2-40B4-BE49-F238E27FC236}">
                  <a16:creationId xmlns:a16="http://schemas.microsoft.com/office/drawing/2014/main" id="{54F3C02D-DD08-F940-7686-3CF97C801333}"/>
                </a:ext>
              </a:extLst>
            </p:cNvPr>
            <p:cNvSpPr/>
            <p:nvPr/>
          </p:nvSpPr>
          <p:spPr>
            <a:xfrm>
              <a:off x="5004114" y="3892122"/>
              <a:ext cx="204299" cy="256901"/>
            </a:xfrm>
            <a:custGeom>
              <a:avLst/>
              <a:gdLst/>
              <a:ahLst/>
              <a:cxnLst>
                <a:cxn ang="0">
                  <a:pos x="wd2" y="hd2"/>
                </a:cxn>
                <a:cxn ang="5400000">
                  <a:pos x="wd2" y="hd2"/>
                </a:cxn>
                <a:cxn ang="10800000">
                  <a:pos x="wd2" y="hd2"/>
                </a:cxn>
                <a:cxn ang="16200000">
                  <a:pos x="wd2" y="hd2"/>
                </a:cxn>
              </a:cxnLst>
              <a:rect l="0" t="0" r="r" b="b"/>
              <a:pathLst>
                <a:path w="20552" h="20921" extrusionOk="0">
                  <a:moveTo>
                    <a:pt x="4541" y="819"/>
                  </a:moveTo>
                  <a:lnTo>
                    <a:pt x="94" y="14019"/>
                  </a:lnTo>
                  <a:cubicBezTo>
                    <a:pt x="-330" y="15390"/>
                    <a:pt x="729" y="16933"/>
                    <a:pt x="2423" y="17276"/>
                  </a:cubicBezTo>
                  <a:lnTo>
                    <a:pt x="18729" y="20876"/>
                  </a:lnTo>
                  <a:cubicBezTo>
                    <a:pt x="20423" y="21219"/>
                    <a:pt x="21270" y="19505"/>
                    <a:pt x="19788" y="18819"/>
                  </a:cubicBezTo>
                  <a:lnTo>
                    <a:pt x="7505" y="12648"/>
                  </a:lnTo>
                  <a:lnTo>
                    <a:pt x="7294" y="991"/>
                  </a:lnTo>
                  <a:cubicBezTo>
                    <a:pt x="7293" y="-210"/>
                    <a:pt x="4964" y="-381"/>
                    <a:pt x="4541" y="819"/>
                  </a:cubicBezTo>
                  <a:close/>
                </a:path>
              </a:pathLst>
            </a:custGeom>
            <a:solidFill>
              <a:sysClr val="window" lastClr="FFFFFF">
                <a:alpha val="40000"/>
              </a:sys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Shape">
              <a:extLst>
                <a:ext uri="{FF2B5EF4-FFF2-40B4-BE49-F238E27FC236}">
                  <a16:creationId xmlns:a16="http://schemas.microsoft.com/office/drawing/2014/main" id="{650ABBBF-9931-4563-E255-D26A256C2A9F}"/>
                </a:ext>
              </a:extLst>
            </p:cNvPr>
            <p:cNvSpPr/>
            <p:nvPr/>
          </p:nvSpPr>
          <p:spPr>
            <a:xfrm>
              <a:off x="6410993" y="4148140"/>
              <a:ext cx="922020" cy="1399874"/>
            </a:xfrm>
            <a:custGeom>
              <a:avLst/>
              <a:gdLst/>
              <a:ahLst/>
              <a:cxnLst>
                <a:cxn ang="0">
                  <a:pos x="wd2" y="hd2"/>
                </a:cxn>
                <a:cxn ang="5400000">
                  <a:pos x="wd2" y="hd2"/>
                </a:cxn>
                <a:cxn ang="10800000">
                  <a:pos x="wd2" y="hd2"/>
                </a:cxn>
                <a:cxn ang="16200000">
                  <a:pos x="wd2" y="hd2"/>
                </a:cxn>
              </a:cxnLst>
              <a:rect l="0" t="0" r="r" b="b"/>
              <a:pathLst>
                <a:path w="21600" h="21600" extrusionOk="0">
                  <a:moveTo>
                    <a:pt x="9567" y="7373"/>
                  </a:moveTo>
                  <a:cubicBezTo>
                    <a:pt x="7545" y="5067"/>
                    <a:pt x="6756" y="2501"/>
                    <a:pt x="7151" y="0"/>
                  </a:cubicBezTo>
                  <a:cubicBezTo>
                    <a:pt x="5079" y="1202"/>
                    <a:pt x="2663" y="2111"/>
                    <a:pt x="0" y="2761"/>
                  </a:cubicBezTo>
                  <a:cubicBezTo>
                    <a:pt x="3501" y="3800"/>
                    <a:pt x="6460" y="5522"/>
                    <a:pt x="8433" y="7795"/>
                  </a:cubicBezTo>
                  <a:lnTo>
                    <a:pt x="20515" y="21600"/>
                  </a:lnTo>
                  <a:cubicBezTo>
                    <a:pt x="20910" y="21470"/>
                    <a:pt x="21255" y="21308"/>
                    <a:pt x="21600" y="21178"/>
                  </a:cubicBezTo>
                  <a:lnTo>
                    <a:pt x="9567" y="7373"/>
                  </a:lnTo>
                  <a:close/>
                </a:path>
              </a:pathLst>
            </a:cu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Shape">
              <a:extLst>
                <a:ext uri="{FF2B5EF4-FFF2-40B4-BE49-F238E27FC236}">
                  <a16:creationId xmlns:a16="http://schemas.microsoft.com/office/drawing/2014/main" id="{45BAAD9E-7C7A-B9A8-E0CA-3E49F4E3E003}"/>
                </a:ext>
              </a:extLst>
            </p:cNvPr>
            <p:cNvSpPr/>
            <p:nvPr/>
          </p:nvSpPr>
          <p:spPr>
            <a:xfrm>
              <a:off x="6395152" y="1318591"/>
              <a:ext cx="934652" cy="1406188"/>
            </a:xfrm>
            <a:custGeom>
              <a:avLst/>
              <a:gdLst/>
              <a:ahLst/>
              <a:cxnLst>
                <a:cxn ang="0">
                  <a:pos x="wd2" y="hd2"/>
                </a:cxn>
                <a:cxn ang="5400000">
                  <a:pos x="wd2" y="hd2"/>
                </a:cxn>
                <a:cxn ang="10800000">
                  <a:pos x="wd2" y="hd2"/>
                </a:cxn>
                <a:cxn ang="16200000">
                  <a:pos x="wd2" y="hd2"/>
                </a:cxn>
              </a:cxnLst>
              <a:rect l="0" t="0" r="r" b="b"/>
              <a:pathLst>
                <a:path w="21600" h="21600" extrusionOk="0">
                  <a:moveTo>
                    <a:pt x="9778" y="14034"/>
                  </a:moveTo>
                  <a:lnTo>
                    <a:pt x="21600" y="420"/>
                  </a:lnTo>
                  <a:cubicBezTo>
                    <a:pt x="21259" y="291"/>
                    <a:pt x="20870" y="129"/>
                    <a:pt x="20530" y="0"/>
                  </a:cubicBezTo>
                  <a:lnTo>
                    <a:pt x="8708" y="13613"/>
                  </a:lnTo>
                  <a:cubicBezTo>
                    <a:pt x="6665" y="15974"/>
                    <a:pt x="3600" y="17752"/>
                    <a:pt x="0" y="18754"/>
                  </a:cubicBezTo>
                  <a:cubicBezTo>
                    <a:pt x="2773" y="19369"/>
                    <a:pt x="5303" y="20339"/>
                    <a:pt x="7443" y="21600"/>
                  </a:cubicBezTo>
                  <a:cubicBezTo>
                    <a:pt x="6957" y="19013"/>
                    <a:pt x="7735" y="16394"/>
                    <a:pt x="9778" y="14034"/>
                  </a:cubicBezTo>
                  <a:close/>
                </a:path>
              </a:pathLst>
            </a:cu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Shape">
              <a:extLst>
                <a:ext uri="{FF2B5EF4-FFF2-40B4-BE49-F238E27FC236}">
                  <a16:creationId xmlns:a16="http://schemas.microsoft.com/office/drawing/2014/main" id="{65B7F032-1171-C9AB-F4AE-DBB1213F52F0}"/>
                </a:ext>
              </a:extLst>
            </p:cNvPr>
            <p:cNvSpPr/>
            <p:nvPr/>
          </p:nvSpPr>
          <p:spPr>
            <a:xfrm>
              <a:off x="7021358" y="3246911"/>
              <a:ext cx="1498813" cy="3641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82" y="3621"/>
                    <a:pt x="273" y="7367"/>
                    <a:pt x="273" y="11237"/>
                  </a:cubicBezTo>
                  <a:cubicBezTo>
                    <a:pt x="273" y="14733"/>
                    <a:pt x="182" y="18229"/>
                    <a:pt x="30" y="21600"/>
                  </a:cubicBezTo>
                  <a:cubicBezTo>
                    <a:pt x="1942" y="15732"/>
                    <a:pt x="4278" y="12486"/>
                    <a:pt x="6796" y="12486"/>
                  </a:cubicBezTo>
                  <a:lnTo>
                    <a:pt x="21600" y="12486"/>
                  </a:lnTo>
                  <a:cubicBezTo>
                    <a:pt x="21600" y="12111"/>
                    <a:pt x="21600" y="11612"/>
                    <a:pt x="21600" y="11237"/>
                  </a:cubicBezTo>
                  <a:cubicBezTo>
                    <a:pt x="21600" y="10613"/>
                    <a:pt x="21600" y="9864"/>
                    <a:pt x="21600" y="9239"/>
                  </a:cubicBezTo>
                  <a:lnTo>
                    <a:pt x="6796" y="9239"/>
                  </a:lnTo>
                  <a:cubicBezTo>
                    <a:pt x="4278" y="9114"/>
                    <a:pt x="1911" y="5868"/>
                    <a:pt x="0" y="0"/>
                  </a:cubicBezTo>
                  <a:close/>
                </a:path>
              </a:pathLst>
            </a:cu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Shape">
              <a:extLst>
                <a:ext uri="{FF2B5EF4-FFF2-40B4-BE49-F238E27FC236}">
                  <a16:creationId xmlns:a16="http://schemas.microsoft.com/office/drawing/2014/main" id="{B1132EE3-FBD7-611C-7FD0-EDC3630C1A5D}"/>
                </a:ext>
              </a:extLst>
            </p:cNvPr>
            <p:cNvSpPr/>
            <p:nvPr/>
          </p:nvSpPr>
          <p:spPr>
            <a:xfrm>
              <a:off x="4880144" y="4148140"/>
              <a:ext cx="924127" cy="1399874"/>
            </a:xfrm>
            <a:custGeom>
              <a:avLst/>
              <a:gdLst/>
              <a:ahLst/>
              <a:cxnLst>
                <a:cxn ang="0">
                  <a:pos x="wd2" y="hd2"/>
                </a:cxn>
                <a:cxn ang="5400000">
                  <a:pos x="wd2" y="hd2"/>
                </a:cxn>
                <a:cxn ang="10800000">
                  <a:pos x="wd2" y="hd2"/>
                </a:cxn>
                <a:cxn ang="16200000">
                  <a:pos x="wd2" y="hd2"/>
                </a:cxn>
              </a:cxnLst>
              <a:rect l="0" t="0" r="r" b="b"/>
              <a:pathLst>
                <a:path w="21600" h="21600" extrusionOk="0">
                  <a:moveTo>
                    <a:pt x="13186" y="7795"/>
                  </a:moveTo>
                  <a:cubicBezTo>
                    <a:pt x="15204" y="5522"/>
                    <a:pt x="18156" y="3768"/>
                    <a:pt x="21600" y="2761"/>
                  </a:cubicBezTo>
                  <a:cubicBezTo>
                    <a:pt x="18943" y="2144"/>
                    <a:pt x="16532" y="1202"/>
                    <a:pt x="14466" y="0"/>
                  </a:cubicBezTo>
                  <a:cubicBezTo>
                    <a:pt x="14859" y="2501"/>
                    <a:pt x="14072" y="5067"/>
                    <a:pt x="12055" y="7373"/>
                  </a:cubicBezTo>
                  <a:lnTo>
                    <a:pt x="0" y="21178"/>
                  </a:lnTo>
                  <a:cubicBezTo>
                    <a:pt x="344" y="21308"/>
                    <a:pt x="738" y="21470"/>
                    <a:pt x="1082" y="21600"/>
                  </a:cubicBezTo>
                  <a:lnTo>
                    <a:pt x="13186" y="7795"/>
                  </a:lnTo>
                  <a:close/>
                </a:path>
              </a:pathLst>
            </a:cu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Shape">
              <a:extLst>
                <a:ext uri="{FF2B5EF4-FFF2-40B4-BE49-F238E27FC236}">
                  <a16:creationId xmlns:a16="http://schemas.microsoft.com/office/drawing/2014/main" id="{7BE85E60-0067-2614-2C7E-995E4DD5352D}"/>
                </a:ext>
              </a:extLst>
            </p:cNvPr>
            <p:cNvSpPr/>
            <p:nvPr/>
          </p:nvSpPr>
          <p:spPr>
            <a:xfrm>
              <a:off x="3671830" y="3246911"/>
              <a:ext cx="1498813" cy="364179"/>
            </a:xfrm>
            <a:custGeom>
              <a:avLst/>
              <a:gdLst/>
              <a:ahLst/>
              <a:cxnLst>
                <a:cxn ang="0">
                  <a:pos x="wd2" y="hd2"/>
                </a:cxn>
                <a:cxn ang="5400000">
                  <a:pos x="wd2" y="hd2"/>
                </a:cxn>
                <a:cxn ang="10800000">
                  <a:pos x="wd2" y="hd2"/>
                </a:cxn>
                <a:cxn ang="16200000">
                  <a:pos x="wd2" y="hd2"/>
                </a:cxn>
              </a:cxnLst>
              <a:rect l="0" t="0" r="r" b="b"/>
              <a:pathLst>
                <a:path w="21600" h="21600" extrusionOk="0">
                  <a:moveTo>
                    <a:pt x="21570" y="21600"/>
                  </a:moveTo>
                  <a:cubicBezTo>
                    <a:pt x="21418" y="18229"/>
                    <a:pt x="21327" y="14858"/>
                    <a:pt x="21327" y="11237"/>
                  </a:cubicBezTo>
                  <a:cubicBezTo>
                    <a:pt x="21327" y="7367"/>
                    <a:pt x="21418" y="3621"/>
                    <a:pt x="21600" y="0"/>
                  </a:cubicBezTo>
                  <a:cubicBezTo>
                    <a:pt x="19689" y="5868"/>
                    <a:pt x="17322" y="9239"/>
                    <a:pt x="14804" y="9239"/>
                  </a:cubicBezTo>
                  <a:lnTo>
                    <a:pt x="0" y="9239"/>
                  </a:lnTo>
                  <a:cubicBezTo>
                    <a:pt x="0" y="9864"/>
                    <a:pt x="0" y="10613"/>
                    <a:pt x="0" y="11237"/>
                  </a:cubicBezTo>
                  <a:cubicBezTo>
                    <a:pt x="0" y="11612"/>
                    <a:pt x="0" y="12111"/>
                    <a:pt x="0" y="12486"/>
                  </a:cubicBezTo>
                  <a:lnTo>
                    <a:pt x="14804" y="12486"/>
                  </a:lnTo>
                  <a:cubicBezTo>
                    <a:pt x="17322" y="12486"/>
                    <a:pt x="19658" y="15732"/>
                    <a:pt x="21570" y="21600"/>
                  </a:cubicBezTo>
                  <a:close/>
                </a:path>
              </a:pathLst>
            </a:cu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Shape">
              <a:extLst>
                <a:ext uri="{FF2B5EF4-FFF2-40B4-BE49-F238E27FC236}">
                  <a16:creationId xmlns:a16="http://schemas.microsoft.com/office/drawing/2014/main" id="{C2EB6B74-6936-A836-07E9-EF62FC2350AD}"/>
                </a:ext>
              </a:extLst>
            </p:cNvPr>
            <p:cNvSpPr/>
            <p:nvPr/>
          </p:nvSpPr>
          <p:spPr>
            <a:xfrm>
              <a:off x="4862195" y="1318591"/>
              <a:ext cx="934652" cy="1401978"/>
            </a:xfrm>
            <a:custGeom>
              <a:avLst/>
              <a:gdLst/>
              <a:ahLst/>
              <a:cxnLst>
                <a:cxn ang="0">
                  <a:pos x="wd2" y="hd2"/>
                </a:cxn>
                <a:cxn ang="5400000">
                  <a:pos x="wd2" y="hd2"/>
                </a:cxn>
                <a:cxn ang="10800000">
                  <a:pos x="wd2" y="hd2"/>
                </a:cxn>
                <a:cxn ang="16200000">
                  <a:pos x="wd2" y="hd2"/>
                </a:cxn>
              </a:cxnLst>
              <a:rect l="0" t="0" r="r" b="b"/>
              <a:pathLst>
                <a:path w="21600" h="21600" extrusionOk="0">
                  <a:moveTo>
                    <a:pt x="11822" y="14043"/>
                  </a:moveTo>
                  <a:cubicBezTo>
                    <a:pt x="13865" y="16411"/>
                    <a:pt x="14643" y="19038"/>
                    <a:pt x="14157" y="21600"/>
                  </a:cubicBezTo>
                  <a:cubicBezTo>
                    <a:pt x="16297" y="20335"/>
                    <a:pt x="18827" y="19362"/>
                    <a:pt x="21600" y="18746"/>
                  </a:cubicBezTo>
                  <a:cubicBezTo>
                    <a:pt x="18000" y="17741"/>
                    <a:pt x="14935" y="15957"/>
                    <a:pt x="12892" y="13589"/>
                  </a:cubicBezTo>
                  <a:lnTo>
                    <a:pt x="1070" y="0"/>
                  </a:lnTo>
                  <a:cubicBezTo>
                    <a:pt x="681" y="130"/>
                    <a:pt x="341" y="292"/>
                    <a:pt x="0" y="422"/>
                  </a:cubicBezTo>
                  <a:lnTo>
                    <a:pt x="11822" y="14043"/>
                  </a:lnTo>
                  <a:close/>
                </a:path>
              </a:pathLst>
            </a:custGeom>
            <a:solidFill>
              <a:srgbClr val="D3D3D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3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BAD7CD8-44C5-FC70-58DF-E10A59D430F7}"/>
                </a:ext>
              </a:extLst>
            </p:cNvPr>
            <p:cNvSpPr txBox="1"/>
            <p:nvPr/>
          </p:nvSpPr>
          <p:spPr>
            <a:xfrm>
              <a:off x="8927481" y="2892754"/>
              <a:ext cx="3611390" cy="516155"/>
            </a:xfrm>
            <a:prstGeom prst="rect">
              <a:avLst/>
            </a:prstGeom>
            <a:noFill/>
          </p:spPr>
          <p:txBody>
            <a:bodyPr wrap="square" lIns="0" rIns="0" rtlCol="0" anchor="b">
              <a:spAutoFit/>
            </a:bodyPr>
            <a:lstStyle/>
            <a:p>
              <a:r>
                <a:rPr lang="en-GB" sz="2400" b="1" noProof="1">
                  <a:solidFill>
                    <a:srgbClr val="F7931F">
                      <a:lumMod val="75000"/>
                    </a:srgbClr>
                  </a:solidFill>
                </a:rPr>
                <a:t>Experts, consultants</a:t>
              </a:r>
              <a:endParaRPr lang="en-US" sz="2400" b="1" noProof="1">
                <a:solidFill>
                  <a:srgbClr val="F7931F">
                    <a:lumMod val="75000"/>
                  </a:srgbClr>
                </a:solidFill>
              </a:endParaRPr>
            </a:p>
          </p:txBody>
        </p:sp>
        <p:sp>
          <p:nvSpPr>
            <p:cNvPr id="35" name="TextBox 34">
              <a:extLst>
                <a:ext uri="{FF2B5EF4-FFF2-40B4-BE49-F238E27FC236}">
                  <a16:creationId xmlns:a16="http://schemas.microsoft.com/office/drawing/2014/main" id="{B920145A-B763-D5C8-DA0D-01492522D5CD}"/>
                </a:ext>
              </a:extLst>
            </p:cNvPr>
            <p:cNvSpPr txBox="1"/>
            <p:nvPr/>
          </p:nvSpPr>
          <p:spPr>
            <a:xfrm>
              <a:off x="8927481" y="4597847"/>
              <a:ext cx="2926080" cy="516155"/>
            </a:xfrm>
            <a:prstGeom prst="rect">
              <a:avLst/>
            </a:prstGeom>
            <a:noFill/>
          </p:spPr>
          <p:txBody>
            <a:bodyPr wrap="square" lIns="0" rIns="0" rtlCol="0" anchor="b">
              <a:spAutoFit/>
            </a:bodyPr>
            <a:lstStyle/>
            <a:p>
              <a:r>
                <a:rPr lang="hu-HU" sz="2400" b="1" noProof="1">
                  <a:solidFill>
                    <a:srgbClr val="4CC1EF">
                      <a:lumMod val="75000"/>
                    </a:srgbClr>
                  </a:solidFill>
                </a:rPr>
                <a:t>Vendor</a:t>
              </a:r>
              <a:r>
                <a:rPr lang="en-GB" sz="2400" b="1" noProof="1">
                  <a:solidFill>
                    <a:srgbClr val="4CC1EF">
                      <a:lumMod val="75000"/>
                    </a:srgbClr>
                  </a:solidFill>
                </a:rPr>
                <a:t>s</a:t>
              </a:r>
              <a:endParaRPr lang="en-US" sz="2400" b="1" noProof="1">
                <a:solidFill>
                  <a:srgbClr val="4CC1EF">
                    <a:lumMod val="75000"/>
                  </a:srgbClr>
                </a:solidFill>
              </a:endParaRPr>
            </a:p>
          </p:txBody>
        </p:sp>
        <p:sp>
          <p:nvSpPr>
            <p:cNvPr id="36" name="TextBox 35">
              <a:extLst>
                <a:ext uri="{FF2B5EF4-FFF2-40B4-BE49-F238E27FC236}">
                  <a16:creationId xmlns:a16="http://schemas.microsoft.com/office/drawing/2014/main" id="{290505CD-B9CB-C99D-2E75-ED7B57D4B567}"/>
                </a:ext>
              </a:extLst>
            </p:cNvPr>
            <p:cNvSpPr txBox="1"/>
            <p:nvPr/>
          </p:nvSpPr>
          <p:spPr>
            <a:xfrm>
              <a:off x="-254976" y="2892754"/>
              <a:ext cx="3519496" cy="516155"/>
            </a:xfrm>
            <a:prstGeom prst="rect">
              <a:avLst/>
            </a:prstGeom>
            <a:noFill/>
          </p:spPr>
          <p:txBody>
            <a:bodyPr wrap="square" lIns="0" rIns="0" rtlCol="0" anchor="b">
              <a:spAutoFit/>
            </a:bodyPr>
            <a:lstStyle/>
            <a:p>
              <a:pPr algn="r"/>
              <a:r>
                <a:rPr lang="hu-HU" sz="2400" b="1" noProof="1">
                  <a:solidFill>
                    <a:srgbClr val="FFCC4C">
                      <a:lumMod val="50000"/>
                    </a:srgbClr>
                  </a:solidFill>
                </a:rPr>
                <a:t>MSP</a:t>
              </a:r>
              <a:r>
                <a:rPr lang="ro-RO" sz="2400" b="1" noProof="1">
                  <a:solidFill>
                    <a:srgbClr val="FFCC4C">
                      <a:lumMod val="50000"/>
                    </a:srgbClr>
                  </a:solidFill>
                </a:rPr>
                <a:t>/SOC </a:t>
              </a:r>
              <a:r>
                <a:rPr lang="en-GB" sz="2400" b="1" noProof="1">
                  <a:solidFill>
                    <a:srgbClr val="FFCC4C">
                      <a:lumMod val="50000"/>
                    </a:srgbClr>
                  </a:solidFill>
                </a:rPr>
                <a:t>providers</a:t>
              </a:r>
              <a:endParaRPr lang="en-US" sz="2400" b="1" noProof="1">
                <a:solidFill>
                  <a:srgbClr val="FFCC4C">
                    <a:lumMod val="50000"/>
                  </a:srgbClr>
                </a:solidFill>
              </a:endParaRPr>
            </a:p>
          </p:txBody>
        </p:sp>
        <p:sp>
          <p:nvSpPr>
            <p:cNvPr id="37" name="TextBox 36">
              <a:extLst>
                <a:ext uri="{FF2B5EF4-FFF2-40B4-BE49-F238E27FC236}">
                  <a16:creationId xmlns:a16="http://schemas.microsoft.com/office/drawing/2014/main" id="{FE19D2C8-31A0-2B2E-5C9A-0904F8C3843B}"/>
                </a:ext>
              </a:extLst>
            </p:cNvPr>
            <p:cNvSpPr txBox="1"/>
            <p:nvPr/>
          </p:nvSpPr>
          <p:spPr>
            <a:xfrm>
              <a:off x="338440" y="4597847"/>
              <a:ext cx="2926080" cy="516155"/>
            </a:xfrm>
            <a:prstGeom prst="rect">
              <a:avLst/>
            </a:prstGeom>
            <a:noFill/>
          </p:spPr>
          <p:txBody>
            <a:bodyPr wrap="square" lIns="0" rIns="0" rtlCol="0" anchor="b">
              <a:spAutoFit/>
            </a:bodyPr>
            <a:lstStyle/>
            <a:p>
              <a:pPr algn="r"/>
              <a:r>
                <a:rPr lang="hu-HU" sz="2400" b="1" noProof="1">
                  <a:solidFill>
                    <a:srgbClr val="C13018"/>
                  </a:solidFill>
                </a:rPr>
                <a:t>IT </a:t>
              </a:r>
              <a:r>
                <a:rPr lang="en-GB" sz="2400" b="1" noProof="1">
                  <a:solidFill>
                    <a:srgbClr val="C13018"/>
                  </a:solidFill>
                </a:rPr>
                <a:t>resellers</a:t>
              </a:r>
              <a:endParaRPr lang="en-US" sz="2400" b="1" noProof="1">
                <a:solidFill>
                  <a:srgbClr val="C13018"/>
                </a:solidFill>
              </a:endParaRPr>
            </a:p>
          </p:txBody>
        </p:sp>
        <p:sp>
          <p:nvSpPr>
            <p:cNvPr id="38" name="TextBox 37">
              <a:extLst>
                <a:ext uri="{FF2B5EF4-FFF2-40B4-BE49-F238E27FC236}">
                  <a16:creationId xmlns:a16="http://schemas.microsoft.com/office/drawing/2014/main" id="{D6F83214-E39F-BD1E-8D57-10A609D46E30}"/>
                </a:ext>
              </a:extLst>
            </p:cNvPr>
            <p:cNvSpPr txBox="1"/>
            <p:nvPr/>
          </p:nvSpPr>
          <p:spPr>
            <a:xfrm>
              <a:off x="8927481" y="1187660"/>
              <a:ext cx="2926080" cy="516155"/>
            </a:xfrm>
            <a:prstGeom prst="rect">
              <a:avLst/>
            </a:prstGeom>
            <a:noFill/>
          </p:spPr>
          <p:txBody>
            <a:bodyPr wrap="square" lIns="0" rIns="0" rtlCol="0" anchor="b">
              <a:spAutoFit/>
            </a:bodyPr>
            <a:lstStyle/>
            <a:p>
              <a:r>
                <a:rPr lang="en-GB" sz="2400" b="1" noProof="1">
                  <a:solidFill>
                    <a:srgbClr val="A2B969">
                      <a:lumMod val="75000"/>
                    </a:srgbClr>
                  </a:solidFill>
                </a:rPr>
                <a:t>Authorities</a:t>
              </a:r>
              <a:endParaRPr lang="en-US" sz="2400" b="1" noProof="1">
                <a:solidFill>
                  <a:srgbClr val="A2B969">
                    <a:lumMod val="75000"/>
                  </a:srgbClr>
                </a:solidFill>
              </a:endParaRPr>
            </a:p>
          </p:txBody>
        </p:sp>
        <p:sp>
          <p:nvSpPr>
            <p:cNvPr id="40" name="TextBox 39">
              <a:extLst>
                <a:ext uri="{FF2B5EF4-FFF2-40B4-BE49-F238E27FC236}">
                  <a16:creationId xmlns:a16="http://schemas.microsoft.com/office/drawing/2014/main" id="{631EBD33-C52D-D85A-D4E4-FC5D0C26B52A}"/>
                </a:ext>
              </a:extLst>
            </p:cNvPr>
            <p:cNvSpPr txBox="1"/>
            <p:nvPr/>
          </p:nvSpPr>
          <p:spPr>
            <a:xfrm>
              <a:off x="458250" y="1242481"/>
              <a:ext cx="2926080" cy="516155"/>
            </a:xfrm>
            <a:prstGeom prst="rect">
              <a:avLst/>
            </a:prstGeom>
            <a:noFill/>
          </p:spPr>
          <p:txBody>
            <a:bodyPr wrap="square" lIns="0" rIns="0" rtlCol="0" anchor="b">
              <a:spAutoFit/>
            </a:bodyPr>
            <a:lstStyle/>
            <a:p>
              <a:pPr algn="r"/>
              <a:r>
                <a:rPr lang="en-GB" sz="2400" b="1" noProof="1">
                  <a:solidFill>
                    <a:srgbClr val="3A5C84"/>
                  </a:solidFill>
                </a:rPr>
                <a:t>Endcustomers</a:t>
              </a:r>
              <a:endParaRPr lang="en-US" sz="2400" b="1" noProof="1">
                <a:solidFill>
                  <a:srgbClr val="3A5C84"/>
                </a:solidFill>
              </a:endParaRPr>
            </a:p>
          </p:txBody>
        </p:sp>
        <p:grpSp>
          <p:nvGrpSpPr>
            <p:cNvPr id="41" name="Group 40">
              <a:extLst>
                <a:ext uri="{FF2B5EF4-FFF2-40B4-BE49-F238E27FC236}">
                  <a16:creationId xmlns:a16="http://schemas.microsoft.com/office/drawing/2014/main" id="{C7A4531D-359C-4F19-7DFF-1E5B57C320CA}"/>
                </a:ext>
              </a:extLst>
            </p:cNvPr>
            <p:cNvGrpSpPr/>
            <p:nvPr/>
          </p:nvGrpSpPr>
          <p:grpSpPr>
            <a:xfrm>
              <a:off x="5494317" y="2848831"/>
              <a:ext cx="1079482" cy="1098470"/>
              <a:chOff x="2491486" y="2166705"/>
              <a:chExt cx="4786450" cy="3429727"/>
            </a:xfrm>
            <a:solidFill>
              <a:schemeClr val="bg1"/>
            </a:solidFill>
          </p:grpSpPr>
          <p:grpSp>
            <p:nvGrpSpPr>
              <p:cNvPr id="42" name="Graphic 166">
                <a:extLst>
                  <a:ext uri="{FF2B5EF4-FFF2-40B4-BE49-F238E27FC236}">
                    <a16:creationId xmlns:a16="http://schemas.microsoft.com/office/drawing/2014/main" id="{E5405738-AA6C-741D-ED78-F7B158804E19}"/>
                  </a:ext>
                </a:extLst>
              </p:cNvPr>
              <p:cNvGrpSpPr/>
              <p:nvPr/>
            </p:nvGrpSpPr>
            <p:grpSpPr>
              <a:xfrm rot="10800000">
                <a:off x="2739541" y="2574234"/>
                <a:ext cx="3581400" cy="752475"/>
                <a:chOff x="4305300" y="3052762"/>
                <a:chExt cx="3581400" cy="752475"/>
              </a:xfrm>
              <a:grpFill/>
            </p:grpSpPr>
            <p:sp>
              <p:nvSpPr>
                <p:cNvPr id="1334" name="Freeform: Shape 217">
                  <a:extLst>
                    <a:ext uri="{FF2B5EF4-FFF2-40B4-BE49-F238E27FC236}">
                      <a16:creationId xmlns:a16="http://schemas.microsoft.com/office/drawing/2014/main" id="{0461A3B9-456D-8C2B-24BB-F5EA8A6B8A1C}"/>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335" name="Freeform: Shape 218">
                  <a:extLst>
                    <a:ext uri="{FF2B5EF4-FFF2-40B4-BE49-F238E27FC236}">
                      <a16:creationId xmlns:a16="http://schemas.microsoft.com/office/drawing/2014/main" id="{634C7AE0-5595-D0D7-8FDC-9AA3E27E5485}"/>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336" name="Freeform: Shape 219">
                  <a:extLst>
                    <a:ext uri="{FF2B5EF4-FFF2-40B4-BE49-F238E27FC236}">
                      <a16:creationId xmlns:a16="http://schemas.microsoft.com/office/drawing/2014/main" id="{15108491-FFE0-72BD-AE8D-5EEF75698D54}"/>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337" name="Freeform: Shape 220">
                  <a:extLst>
                    <a:ext uri="{FF2B5EF4-FFF2-40B4-BE49-F238E27FC236}">
                      <a16:creationId xmlns:a16="http://schemas.microsoft.com/office/drawing/2014/main" id="{30298D73-52CE-0695-DD5A-0A17B0B264C1}"/>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338" name="Freeform: Shape 221">
                  <a:extLst>
                    <a:ext uri="{FF2B5EF4-FFF2-40B4-BE49-F238E27FC236}">
                      <a16:creationId xmlns:a16="http://schemas.microsoft.com/office/drawing/2014/main" id="{12DDE6F8-2FA3-4974-693F-CEA8617AF63C}"/>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339" name="Freeform: Shape 222">
                  <a:extLst>
                    <a:ext uri="{FF2B5EF4-FFF2-40B4-BE49-F238E27FC236}">
                      <a16:creationId xmlns:a16="http://schemas.microsoft.com/office/drawing/2014/main" id="{3BB0B373-CCB9-5C6A-4581-BB1E5E2DF86E}"/>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340" name="Freeform: Shape 223">
                  <a:extLst>
                    <a:ext uri="{FF2B5EF4-FFF2-40B4-BE49-F238E27FC236}">
                      <a16:creationId xmlns:a16="http://schemas.microsoft.com/office/drawing/2014/main" id="{BA2A5717-F1BB-F173-EB89-774AF2D9108E}"/>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341" name="Freeform: Shape 224">
                  <a:extLst>
                    <a:ext uri="{FF2B5EF4-FFF2-40B4-BE49-F238E27FC236}">
                      <a16:creationId xmlns:a16="http://schemas.microsoft.com/office/drawing/2014/main" id="{4C2F94F3-3500-C1AD-0937-5E9987A1749D}"/>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342" name="Freeform: Shape 225">
                  <a:extLst>
                    <a:ext uri="{FF2B5EF4-FFF2-40B4-BE49-F238E27FC236}">
                      <a16:creationId xmlns:a16="http://schemas.microsoft.com/office/drawing/2014/main" id="{D1BE925E-D83A-24DA-24B5-8D9A00B478D9}"/>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343" name="Freeform: Shape 226">
                  <a:extLst>
                    <a:ext uri="{FF2B5EF4-FFF2-40B4-BE49-F238E27FC236}">
                      <a16:creationId xmlns:a16="http://schemas.microsoft.com/office/drawing/2014/main" id="{C266D74C-6AE3-51EE-56E5-3E59FF0C3F5E}"/>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344" name="Freeform: Shape 227">
                  <a:extLst>
                    <a:ext uri="{FF2B5EF4-FFF2-40B4-BE49-F238E27FC236}">
                      <a16:creationId xmlns:a16="http://schemas.microsoft.com/office/drawing/2014/main" id="{9496370A-CB2A-427E-CF2D-5B4A8582DD5B}"/>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345" name="Freeform: Shape 228">
                  <a:extLst>
                    <a:ext uri="{FF2B5EF4-FFF2-40B4-BE49-F238E27FC236}">
                      <a16:creationId xmlns:a16="http://schemas.microsoft.com/office/drawing/2014/main" id="{1F4D9583-EA4B-FEC6-CBE1-0D6A7E709E4E}"/>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346" name="Freeform: Shape 229">
                  <a:extLst>
                    <a:ext uri="{FF2B5EF4-FFF2-40B4-BE49-F238E27FC236}">
                      <a16:creationId xmlns:a16="http://schemas.microsoft.com/office/drawing/2014/main" id="{8C4A38AE-D8B3-E017-00EA-91B771F89C72}"/>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347" name="Freeform: Shape 230">
                  <a:extLst>
                    <a:ext uri="{FF2B5EF4-FFF2-40B4-BE49-F238E27FC236}">
                      <a16:creationId xmlns:a16="http://schemas.microsoft.com/office/drawing/2014/main" id="{BCA0481B-B1A6-04B5-C3DD-A45AFAA38709}"/>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348" name="Freeform: Shape 231">
                  <a:extLst>
                    <a:ext uri="{FF2B5EF4-FFF2-40B4-BE49-F238E27FC236}">
                      <a16:creationId xmlns:a16="http://schemas.microsoft.com/office/drawing/2014/main" id="{BC854648-6C34-2948-F583-3AB05953C31D}"/>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349" name="Freeform: Shape 232">
                  <a:extLst>
                    <a:ext uri="{FF2B5EF4-FFF2-40B4-BE49-F238E27FC236}">
                      <a16:creationId xmlns:a16="http://schemas.microsoft.com/office/drawing/2014/main" id="{A6E657A2-01FA-1A8C-FCD3-5C42944A50DB}"/>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350" name="Freeform: Shape 233">
                  <a:extLst>
                    <a:ext uri="{FF2B5EF4-FFF2-40B4-BE49-F238E27FC236}">
                      <a16:creationId xmlns:a16="http://schemas.microsoft.com/office/drawing/2014/main" id="{EF59112F-6A7C-0A9B-B25A-DFEF55958CB7}"/>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351" name="Freeform: Shape 234">
                  <a:extLst>
                    <a:ext uri="{FF2B5EF4-FFF2-40B4-BE49-F238E27FC236}">
                      <a16:creationId xmlns:a16="http://schemas.microsoft.com/office/drawing/2014/main" id="{8B4E59CB-CC97-9951-FBFE-49A752BA5209}"/>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352" name="Freeform: Shape 235">
                  <a:extLst>
                    <a:ext uri="{FF2B5EF4-FFF2-40B4-BE49-F238E27FC236}">
                      <a16:creationId xmlns:a16="http://schemas.microsoft.com/office/drawing/2014/main" id="{98276910-CA63-F217-FD34-6B570F357E2D}"/>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353" name="Freeform: Shape 236">
                  <a:extLst>
                    <a:ext uri="{FF2B5EF4-FFF2-40B4-BE49-F238E27FC236}">
                      <a16:creationId xmlns:a16="http://schemas.microsoft.com/office/drawing/2014/main" id="{C6933FF0-2A73-789E-3792-0967AC10636E}"/>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pic>
            <p:nvPicPr>
              <p:cNvPr id="43" name="Graphic 42">
                <a:extLst>
                  <a:ext uri="{FF2B5EF4-FFF2-40B4-BE49-F238E27FC236}">
                    <a16:creationId xmlns:a16="http://schemas.microsoft.com/office/drawing/2014/main" id="{43AFC01D-E6CD-5448-2628-FBBE847279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91486" y="3466203"/>
                <a:ext cx="3600450" cy="771525"/>
              </a:xfrm>
              <a:prstGeom prst="rect">
                <a:avLst/>
              </a:prstGeom>
            </p:spPr>
          </p:pic>
          <p:pic>
            <p:nvPicPr>
              <p:cNvPr id="44" name="Graphic 43">
                <a:extLst>
                  <a:ext uri="{FF2B5EF4-FFF2-40B4-BE49-F238E27FC236}">
                    <a16:creationId xmlns:a16="http://schemas.microsoft.com/office/drawing/2014/main" id="{34F0788B-86EC-A176-BA64-2D663BAFCA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3436" y="3868249"/>
                <a:ext cx="3600450" cy="771525"/>
              </a:xfrm>
              <a:prstGeom prst="rect">
                <a:avLst/>
              </a:prstGeom>
            </p:spPr>
          </p:pic>
          <p:pic>
            <p:nvPicPr>
              <p:cNvPr id="45" name="Graphic 44">
                <a:extLst>
                  <a:ext uri="{FF2B5EF4-FFF2-40B4-BE49-F238E27FC236}">
                    <a16:creationId xmlns:a16="http://schemas.microsoft.com/office/drawing/2014/main" id="{AEDAF99A-9F0C-B227-D19F-86DF8AE10D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76578" y="4508639"/>
                <a:ext cx="3600450" cy="771525"/>
              </a:xfrm>
              <a:prstGeom prst="rect">
                <a:avLst/>
              </a:prstGeom>
            </p:spPr>
          </p:pic>
          <p:grpSp>
            <p:nvGrpSpPr>
              <p:cNvPr id="46" name="Graphic 166">
                <a:extLst>
                  <a:ext uri="{FF2B5EF4-FFF2-40B4-BE49-F238E27FC236}">
                    <a16:creationId xmlns:a16="http://schemas.microsoft.com/office/drawing/2014/main" id="{1BAA6D86-E688-6AD2-9F05-DCB37D271FC6}"/>
                  </a:ext>
                </a:extLst>
              </p:cNvPr>
              <p:cNvGrpSpPr/>
              <p:nvPr/>
            </p:nvGrpSpPr>
            <p:grpSpPr>
              <a:xfrm rot="10800000">
                <a:off x="2854450" y="3801472"/>
                <a:ext cx="3581400" cy="752475"/>
                <a:chOff x="4305300" y="3052762"/>
                <a:chExt cx="3581400" cy="752475"/>
              </a:xfrm>
              <a:grpFill/>
            </p:grpSpPr>
            <p:sp>
              <p:nvSpPr>
                <p:cNvPr id="1314" name="Freeform: Shape 197">
                  <a:extLst>
                    <a:ext uri="{FF2B5EF4-FFF2-40B4-BE49-F238E27FC236}">
                      <a16:creationId xmlns:a16="http://schemas.microsoft.com/office/drawing/2014/main" id="{676AA89D-79B3-83BB-3693-0FA333CAF8FD}"/>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315" name="Freeform: Shape 198">
                  <a:extLst>
                    <a:ext uri="{FF2B5EF4-FFF2-40B4-BE49-F238E27FC236}">
                      <a16:creationId xmlns:a16="http://schemas.microsoft.com/office/drawing/2014/main" id="{E6129C97-3504-C9FE-61DF-9860642061F6}"/>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316" name="Freeform: Shape 199">
                  <a:extLst>
                    <a:ext uri="{FF2B5EF4-FFF2-40B4-BE49-F238E27FC236}">
                      <a16:creationId xmlns:a16="http://schemas.microsoft.com/office/drawing/2014/main" id="{E4657B57-A929-D080-FF3D-E973B56D06AD}"/>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317" name="Freeform: Shape 200">
                  <a:extLst>
                    <a:ext uri="{FF2B5EF4-FFF2-40B4-BE49-F238E27FC236}">
                      <a16:creationId xmlns:a16="http://schemas.microsoft.com/office/drawing/2014/main" id="{2317DA63-6949-57E8-7F2C-F7F2F9CFAEC8}"/>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318" name="Freeform: Shape 201">
                  <a:extLst>
                    <a:ext uri="{FF2B5EF4-FFF2-40B4-BE49-F238E27FC236}">
                      <a16:creationId xmlns:a16="http://schemas.microsoft.com/office/drawing/2014/main" id="{883BD1E4-0E78-7C70-7211-69ED4C8FE11C}"/>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319" name="Freeform: Shape 202">
                  <a:extLst>
                    <a:ext uri="{FF2B5EF4-FFF2-40B4-BE49-F238E27FC236}">
                      <a16:creationId xmlns:a16="http://schemas.microsoft.com/office/drawing/2014/main" id="{93DD0AA7-8169-273E-AA91-9D8FA1BE26C2}"/>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320" name="Freeform: Shape 203">
                  <a:extLst>
                    <a:ext uri="{FF2B5EF4-FFF2-40B4-BE49-F238E27FC236}">
                      <a16:creationId xmlns:a16="http://schemas.microsoft.com/office/drawing/2014/main" id="{4A9220B0-8B42-4927-6682-626B6D11351D}"/>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321" name="Freeform: Shape 204">
                  <a:extLst>
                    <a:ext uri="{FF2B5EF4-FFF2-40B4-BE49-F238E27FC236}">
                      <a16:creationId xmlns:a16="http://schemas.microsoft.com/office/drawing/2014/main" id="{E406359B-260E-F11A-FC38-8E5457A35E57}"/>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322" name="Freeform: Shape 205">
                  <a:extLst>
                    <a:ext uri="{FF2B5EF4-FFF2-40B4-BE49-F238E27FC236}">
                      <a16:creationId xmlns:a16="http://schemas.microsoft.com/office/drawing/2014/main" id="{0535A97D-448D-EB6A-3470-A53714EFD08D}"/>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323" name="Freeform: Shape 206">
                  <a:extLst>
                    <a:ext uri="{FF2B5EF4-FFF2-40B4-BE49-F238E27FC236}">
                      <a16:creationId xmlns:a16="http://schemas.microsoft.com/office/drawing/2014/main" id="{42E860A4-3A47-0386-2EE7-96C40409D8EE}"/>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324" name="Freeform: Shape 207">
                  <a:extLst>
                    <a:ext uri="{FF2B5EF4-FFF2-40B4-BE49-F238E27FC236}">
                      <a16:creationId xmlns:a16="http://schemas.microsoft.com/office/drawing/2014/main" id="{F37B3599-F942-4AB4-CCD5-9F75888C1C97}"/>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325" name="Freeform: Shape 208">
                  <a:extLst>
                    <a:ext uri="{FF2B5EF4-FFF2-40B4-BE49-F238E27FC236}">
                      <a16:creationId xmlns:a16="http://schemas.microsoft.com/office/drawing/2014/main" id="{580A5553-971F-CBB5-3732-ED1B517D3C2C}"/>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326" name="Freeform: Shape 209">
                  <a:extLst>
                    <a:ext uri="{FF2B5EF4-FFF2-40B4-BE49-F238E27FC236}">
                      <a16:creationId xmlns:a16="http://schemas.microsoft.com/office/drawing/2014/main" id="{7F4E47B5-D192-6DD4-1F16-AFBC2A12A8B1}"/>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327" name="Freeform: Shape 210">
                  <a:extLst>
                    <a:ext uri="{FF2B5EF4-FFF2-40B4-BE49-F238E27FC236}">
                      <a16:creationId xmlns:a16="http://schemas.microsoft.com/office/drawing/2014/main" id="{9B5AF89B-03AB-D0EE-BAC3-6AAAEBACDE67}"/>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328" name="Freeform: Shape 211">
                  <a:extLst>
                    <a:ext uri="{FF2B5EF4-FFF2-40B4-BE49-F238E27FC236}">
                      <a16:creationId xmlns:a16="http://schemas.microsoft.com/office/drawing/2014/main" id="{93F5C4BE-2874-B23D-44DA-0536869B0062}"/>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329" name="Freeform: Shape 212">
                  <a:extLst>
                    <a:ext uri="{FF2B5EF4-FFF2-40B4-BE49-F238E27FC236}">
                      <a16:creationId xmlns:a16="http://schemas.microsoft.com/office/drawing/2014/main" id="{C87DC554-14AA-411A-77EC-1CEB297D92D9}"/>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330" name="Freeform: Shape 213">
                  <a:extLst>
                    <a:ext uri="{FF2B5EF4-FFF2-40B4-BE49-F238E27FC236}">
                      <a16:creationId xmlns:a16="http://schemas.microsoft.com/office/drawing/2014/main" id="{2C276914-1A26-04E9-2A0A-6F5F931CCC97}"/>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331" name="Freeform: Shape 214">
                  <a:extLst>
                    <a:ext uri="{FF2B5EF4-FFF2-40B4-BE49-F238E27FC236}">
                      <a16:creationId xmlns:a16="http://schemas.microsoft.com/office/drawing/2014/main" id="{9BCA2E71-0962-4B96-8BCA-CE7A9185F8E9}"/>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332" name="Freeform: Shape 215">
                  <a:extLst>
                    <a:ext uri="{FF2B5EF4-FFF2-40B4-BE49-F238E27FC236}">
                      <a16:creationId xmlns:a16="http://schemas.microsoft.com/office/drawing/2014/main" id="{82C7F8B2-6DDA-0036-8FCC-5C291741F129}"/>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333" name="Freeform: Shape 216">
                  <a:extLst>
                    <a:ext uri="{FF2B5EF4-FFF2-40B4-BE49-F238E27FC236}">
                      <a16:creationId xmlns:a16="http://schemas.microsoft.com/office/drawing/2014/main" id="{6BF868B1-2997-74F3-D970-7683A9353FAE}"/>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47" name="Graphic 166">
                <a:extLst>
                  <a:ext uri="{FF2B5EF4-FFF2-40B4-BE49-F238E27FC236}">
                    <a16:creationId xmlns:a16="http://schemas.microsoft.com/office/drawing/2014/main" id="{7D657169-6E6F-18AE-493C-90077D5353FD}"/>
                  </a:ext>
                </a:extLst>
              </p:cNvPr>
              <p:cNvGrpSpPr/>
              <p:nvPr/>
            </p:nvGrpSpPr>
            <p:grpSpPr>
              <a:xfrm>
                <a:off x="3823543" y="2188695"/>
                <a:ext cx="2667773" cy="560516"/>
                <a:chOff x="4305300" y="3052762"/>
                <a:chExt cx="3581400" cy="752475"/>
              </a:xfrm>
              <a:grpFill/>
            </p:grpSpPr>
            <p:sp>
              <p:nvSpPr>
                <p:cNvPr id="1294" name="Freeform: Shape 177">
                  <a:extLst>
                    <a:ext uri="{FF2B5EF4-FFF2-40B4-BE49-F238E27FC236}">
                      <a16:creationId xmlns:a16="http://schemas.microsoft.com/office/drawing/2014/main" id="{E0214C94-D9B0-2C1F-8DD7-F8F03061AE0B}"/>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295" name="Freeform: Shape 178">
                  <a:extLst>
                    <a:ext uri="{FF2B5EF4-FFF2-40B4-BE49-F238E27FC236}">
                      <a16:creationId xmlns:a16="http://schemas.microsoft.com/office/drawing/2014/main" id="{8457F2E3-6814-CEE1-44AF-44E4426041FB}"/>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296" name="Freeform: Shape 179">
                  <a:extLst>
                    <a:ext uri="{FF2B5EF4-FFF2-40B4-BE49-F238E27FC236}">
                      <a16:creationId xmlns:a16="http://schemas.microsoft.com/office/drawing/2014/main" id="{D2C162C8-F142-8FF5-3319-58894C8DB1B6}"/>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297" name="Freeform: Shape 180">
                  <a:extLst>
                    <a:ext uri="{FF2B5EF4-FFF2-40B4-BE49-F238E27FC236}">
                      <a16:creationId xmlns:a16="http://schemas.microsoft.com/office/drawing/2014/main" id="{E1251B48-8640-BC3E-D587-D57CBFB3AF2F}"/>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298" name="Freeform: Shape 181">
                  <a:extLst>
                    <a:ext uri="{FF2B5EF4-FFF2-40B4-BE49-F238E27FC236}">
                      <a16:creationId xmlns:a16="http://schemas.microsoft.com/office/drawing/2014/main" id="{E4EAE0EE-C962-F520-B8D9-8A6E4438579A}"/>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299" name="Freeform: Shape 182">
                  <a:extLst>
                    <a:ext uri="{FF2B5EF4-FFF2-40B4-BE49-F238E27FC236}">
                      <a16:creationId xmlns:a16="http://schemas.microsoft.com/office/drawing/2014/main" id="{1A577DA7-AC47-4618-A323-635A8CD61EF3}"/>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300" name="Freeform: Shape 183">
                  <a:extLst>
                    <a:ext uri="{FF2B5EF4-FFF2-40B4-BE49-F238E27FC236}">
                      <a16:creationId xmlns:a16="http://schemas.microsoft.com/office/drawing/2014/main" id="{EF5F2F87-2E0E-5436-9835-26A262153F92}"/>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301" name="Freeform: Shape 184">
                  <a:extLst>
                    <a:ext uri="{FF2B5EF4-FFF2-40B4-BE49-F238E27FC236}">
                      <a16:creationId xmlns:a16="http://schemas.microsoft.com/office/drawing/2014/main" id="{C273D5B7-4D58-D9DD-08FE-C17234D5B2EE}"/>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302" name="Freeform: Shape 185">
                  <a:extLst>
                    <a:ext uri="{FF2B5EF4-FFF2-40B4-BE49-F238E27FC236}">
                      <a16:creationId xmlns:a16="http://schemas.microsoft.com/office/drawing/2014/main" id="{BF6FC015-A168-D83D-887A-B5CF666C5703}"/>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303" name="Freeform: Shape 186">
                  <a:extLst>
                    <a:ext uri="{FF2B5EF4-FFF2-40B4-BE49-F238E27FC236}">
                      <a16:creationId xmlns:a16="http://schemas.microsoft.com/office/drawing/2014/main" id="{F9BB9C5B-2198-F7FE-B076-966E25FDF32D}"/>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304" name="Freeform: Shape 187">
                  <a:extLst>
                    <a:ext uri="{FF2B5EF4-FFF2-40B4-BE49-F238E27FC236}">
                      <a16:creationId xmlns:a16="http://schemas.microsoft.com/office/drawing/2014/main" id="{649E6D4C-FAC3-7048-3401-C7D38E44BCC3}"/>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305" name="Freeform: Shape 188">
                  <a:extLst>
                    <a:ext uri="{FF2B5EF4-FFF2-40B4-BE49-F238E27FC236}">
                      <a16:creationId xmlns:a16="http://schemas.microsoft.com/office/drawing/2014/main" id="{606CE9C3-B4C4-7842-120F-9690A453AFEA}"/>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306" name="Freeform: Shape 189">
                  <a:extLst>
                    <a:ext uri="{FF2B5EF4-FFF2-40B4-BE49-F238E27FC236}">
                      <a16:creationId xmlns:a16="http://schemas.microsoft.com/office/drawing/2014/main" id="{961DEFAF-05DA-58E3-1069-9EDF2D37B411}"/>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307" name="Freeform: Shape 190">
                  <a:extLst>
                    <a:ext uri="{FF2B5EF4-FFF2-40B4-BE49-F238E27FC236}">
                      <a16:creationId xmlns:a16="http://schemas.microsoft.com/office/drawing/2014/main" id="{62AB2379-0238-5931-ABBD-AD3FCF818AB1}"/>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308" name="Freeform: Shape 191">
                  <a:extLst>
                    <a:ext uri="{FF2B5EF4-FFF2-40B4-BE49-F238E27FC236}">
                      <a16:creationId xmlns:a16="http://schemas.microsoft.com/office/drawing/2014/main" id="{278C2234-23B0-2199-33EC-5B15359018FD}"/>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309" name="Freeform: Shape 192">
                  <a:extLst>
                    <a:ext uri="{FF2B5EF4-FFF2-40B4-BE49-F238E27FC236}">
                      <a16:creationId xmlns:a16="http://schemas.microsoft.com/office/drawing/2014/main" id="{C4EDBEE8-4EED-05D4-F9D6-6477D21AAFED}"/>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310" name="Freeform: Shape 193">
                  <a:extLst>
                    <a:ext uri="{FF2B5EF4-FFF2-40B4-BE49-F238E27FC236}">
                      <a16:creationId xmlns:a16="http://schemas.microsoft.com/office/drawing/2014/main" id="{ABEC99A4-2417-1ADD-C19D-43A7CD1F3C2B}"/>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311" name="Freeform: Shape 194">
                  <a:extLst>
                    <a:ext uri="{FF2B5EF4-FFF2-40B4-BE49-F238E27FC236}">
                      <a16:creationId xmlns:a16="http://schemas.microsoft.com/office/drawing/2014/main" id="{54977940-5A1F-38A4-2AC6-6003D17FF2C8}"/>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312" name="Freeform: Shape 195">
                  <a:extLst>
                    <a:ext uri="{FF2B5EF4-FFF2-40B4-BE49-F238E27FC236}">
                      <a16:creationId xmlns:a16="http://schemas.microsoft.com/office/drawing/2014/main" id="{2617F456-0761-DE5A-CF66-F95B5F02A73E}"/>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313" name="Freeform: Shape 196">
                  <a:extLst>
                    <a:ext uri="{FF2B5EF4-FFF2-40B4-BE49-F238E27FC236}">
                      <a16:creationId xmlns:a16="http://schemas.microsoft.com/office/drawing/2014/main" id="{2938625B-C70C-8E04-D496-B42875D6D1E0}"/>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48" name="Graphic 234">
                <a:extLst>
                  <a:ext uri="{FF2B5EF4-FFF2-40B4-BE49-F238E27FC236}">
                    <a16:creationId xmlns:a16="http://schemas.microsoft.com/office/drawing/2014/main" id="{79C95380-9157-1910-87CB-0D06557F03B4}"/>
                  </a:ext>
                </a:extLst>
              </p:cNvPr>
              <p:cNvGrpSpPr/>
              <p:nvPr/>
            </p:nvGrpSpPr>
            <p:grpSpPr>
              <a:xfrm>
                <a:off x="3273841" y="2338140"/>
                <a:ext cx="3495664" cy="1188682"/>
                <a:chOff x="7540326" y="1358451"/>
                <a:chExt cx="4257675" cy="1447800"/>
              </a:xfrm>
              <a:grpFill/>
            </p:grpSpPr>
            <p:sp>
              <p:nvSpPr>
                <p:cNvPr id="1288" name="Freeform: Shape 171">
                  <a:extLst>
                    <a:ext uri="{FF2B5EF4-FFF2-40B4-BE49-F238E27FC236}">
                      <a16:creationId xmlns:a16="http://schemas.microsoft.com/office/drawing/2014/main" id="{00D7DC8B-E623-5091-66F9-B1491F386EEA}"/>
                    </a:ext>
                  </a:extLst>
                </p:cNvPr>
                <p:cNvSpPr/>
                <p:nvPr/>
              </p:nvSpPr>
              <p:spPr>
                <a:xfrm>
                  <a:off x="8179930" y="1579907"/>
                  <a:ext cx="3581400" cy="762000"/>
                </a:xfrm>
                <a:custGeom>
                  <a:avLst/>
                  <a:gdLst>
                    <a:gd name="connsiteX0" fmla="*/ 37624 w 3581400"/>
                    <a:gd name="connsiteY0" fmla="*/ 761524 h 762000"/>
                    <a:gd name="connsiteX1" fmla="*/ 7144 w 3581400"/>
                    <a:gd name="connsiteY1" fmla="*/ 731044 h 762000"/>
                    <a:gd name="connsiteX2" fmla="*/ 37624 w 3581400"/>
                    <a:gd name="connsiteY2" fmla="*/ 700564 h 762000"/>
                    <a:gd name="connsiteX3" fmla="*/ 64294 w 3581400"/>
                    <a:gd name="connsiteY3" fmla="*/ 715804 h 762000"/>
                    <a:gd name="connsiteX4" fmla="*/ 1177766 w 3581400"/>
                    <a:gd name="connsiteY4" fmla="*/ 715804 h 762000"/>
                    <a:gd name="connsiteX5" fmla="*/ 1060609 w 3581400"/>
                    <a:gd name="connsiteY5" fmla="*/ 597694 h 762000"/>
                    <a:gd name="connsiteX6" fmla="*/ 376714 w 3581400"/>
                    <a:gd name="connsiteY6" fmla="*/ 597694 h 762000"/>
                    <a:gd name="connsiteX7" fmla="*/ 350044 w 3581400"/>
                    <a:gd name="connsiteY7" fmla="*/ 612934 h 762000"/>
                    <a:gd name="connsiteX8" fmla="*/ 319564 w 3581400"/>
                    <a:gd name="connsiteY8" fmla="*/ 582454 h 762000"/>
                    <a:gd name="connsiteX9" fmla="*/ 350044 w 3581400"/>
                    <a:gd name="connsiteY9" fmla="*/ 551974 h 762000"/>
                    <a:gd name="connsiteX10" fmla="*/ 376714 w 3581400"/>
                    <a:gd name="connsiteY10" fmla="*/ 567214 h 762000"/>
                    <a:gd name="connsiteX11" fmla="*/ 804386 w 3581400"/>
                    <a:gd name="connsiteY11" fmla="*/ 567214 h 762000"/>
                    <a:gd name="connsiteX12" fmla="*/ 755809 w 3581400"/>
                    <a:gd name="connsiteY12" fmla="*/ 518636 h 762000"/>
                    <a:gd name="connsiteX13" fmla="*/ 469106 w 3581400"/>
                    <a:gd name="connsiteY13" fmla="*/ 518636 h 762000"/>
                    <a:gd name="connsiteX14" fmla="*/ 442436 w 3581400"/>
                    <a:gd name="connsiteY14" fmla="*/ 533876 h 762000"/>
                    <a:gd name="connsiteX15" fmla="*/ 411956 w 3581400"/>
                    <a:gd name="connsiteY15" fmla="*/ 503396 h 762000"/>
                    <a:gd name="connsiteX16" fmla="*/ 442436 w 3581400"/>
                    <a:gd name="connsiteY16" fmla="*/ 472916 h 762000"/>
                    <a:gd name="connsiteX17" fmla="*/ 469106 w 3581400"/>
                    <a:gd name="connsiteY17" fmla="*/ 488156 h 762000"/>
                    <a:gd name="connsiteX18" fmla="*/ 768191 w 3581400"/>
                    <a:gd name="connsiteY18" fmla="*/ 488156 h 762000"/>
                    <a:gd name="connsiteX19" fmla="*/ 846296 w 3581400"/>
                    <a:gd name="connsiteY19" fmla="*/ 566261 h 762000"/>
                    <a:gd name="connsiteX20" fmla="*/ 1072039 w 3581400"/>
                    <a:gd name="connsiteY20" fmla="*/ 566261 h 762000"/>
                    <a:gd name="connsiteX21" fmla="*/ 1219676 w 3581400"/>
                    <a:gd name="connsiteY21" fmla="*/ 713899 h 762000"/>
                    <a:gd name="connsiteX22" fmla="*/ 1376839 w 3581400"/>
                    <a:gd name="connsiteY22" fmla="*/ 713899 h 762000"/>
                    <a:gd name="connsiteX23" fmla="*/ 1540669 w 3581400"/>
                    <a:gd name="connsiteY23" fmla="*/ 550069 h 762000"/>
                    <a:gd name="connsiteX24" fmla="*/ 2015014 w 3581400"/>
                    <a:gd name="connsiteY24" fmla="*/ 550069 h 762000"/>
                    <a:gd name="connsiteX25" fmla="*/ 2253139 w 3581400"/>
                    <a:gd name="connsiteY25" fmla="*/ 311944 h 762000"/>
                    <a:gd name="connsiteX26" fmla="*/ 2012156 w 3581400"/>
                    <a:gd name="connsiteY26" fmla="*/ 311944 h 762000"/>
                    <a:gd name="connsiteX27" fmla="*/ 1900714 w 3581400"/>
                    <a:gd name="connsiteY27" fmla="*/ 426244 h 762000"/>
                    <a:gd name="connsiteX28" fmla="*/ 1742599 w 3581400"/>
                    <a:gd name="connsiteY28" fmla="*/ 426244 h 762000"/>
                    <a:gd name="connsiteX29" fmla="*/ 1715929 w 3581400"/>
                    <a:gd name="connsiteY29" fmla="*/ 441484 h 762000"/>
                    <a:gd name="connsiteX30" fmla="*/ 1685449 w 3581400"/>
                    <a:gd name="connsiteY30" fmla="*/ 411004 h 762000"/>
                    <a:gd name="connsiteX31" fmla="*/ 1715929 w 3581400"/>
                    <a:gd name="connsiteY31" fmla="*/ 380524 h 762000"/>
                    <a:gd name="connsiteX32" fmla="*/ 1742599 w 3581400"/>
                    <a:gd name="connsiteY32" fmla="*/ 395764 h 762000"/>
                    <a:gd name="connsiteX33" fmla="*/ 1888331 w 3581400"/>
                    <a:gd name="connsiteY33" fmla="*/ 395764 h 762000"/>
                    <a:gd name="connsiteX34" fmla="*/ 1970246 w 3581400"/>
                    <a:gd name="connsiteY34" fmla="*/ 313849 h 762000"/>
                    <a:gd name="connsiteX35" fmla="*/ 1623536 w 3581400"/>
                    <a:gd name="connsiteY35" fmla="*/ 313849 h 762000"/>
                    <a:gd name="connsiteX36" fmla="*/ 1400651 w 3581400"/>
                    <a:gd name="connsiteY36" fmla="*/ 536734 h 762000"/>
                    <a:gd name="connsiteX37" fmla="*/ 1393031 w 3581400"/>
                    <a:gd name="connsiteY37" fmla="*/ 566261 h 762000"/>
                    <a:gd name="connsiteX38" fmla="*/ 1371124 w 3581400"/>
                    <a:gd name="connsiteY38" fmla="*/ 574834 h 762000"/>
                    <a:gd name="connsiteX39" fmla="*/ 1349216 w 3581400"/>
                    <a:gd name="connsiteY39" fmla="*/ 566261 h 762000"/>
                    <a:gd name="connsiteX40" fmla="*/ 1340644 w 3581400"/>
                    <a:gd name="connsiteY40" fmla="*/ 544354 h 762000"/>
                    <a:gd name="connsiteX41" fmla="*/ 1349216 w 3581400"/>
                    <a:gd name="connsiteY41" fmla="*/ 522446 h 762000"/>
                    <a:gd name="connsiteX42" fmla="*/ 1371124 w 3581400"/>
                    <a:gd name="connsiteY42" fmla="*/ 513874 h 762000"/>
                    <a:gd name="connsiteX43" fmla="*/ 1379696 w 3581400"/>
                    <a:gd name="connsiteY43" fmla="*/ 514826 h 762000"/>
                    <a:gd name="connsiteX44" fmla="*/ 1439704 w 3581400"/>
                    <a:gd name="connsiteY44" fmla="*/ 454819 h 762000"/>
                    <a:gd name="connsiteX45" fmla="*/ 1025366 w 3581400"/>
                    <a:gd name="connsiteY45" fmla="*/ 454819 h 762000"/>
                    <a:gd name="connsiteX46" fmla="*/ 988219 w 3581400"/>
                    <a:gd name="connsiteY46" fmla="*/ 417671 h 762000"/>
                    <a:gd name="connsiteX47" fmla="*/ 979646 w 3581400"/>
                    <a:gd name="connsiteY47" fmla="*/ 418624 h 762000"/>
                    <a:gd name="connsiteX48" fmla="*/ 957739 w 3581400"/>
                    <a:gd name="connsiteY48" fmla="*/ 410051 h 762000"/>
                    <a:gd name="connsiteX49" fmla="*/ 949166 w 3581400"/>
                    <a:gd name="connsiteY49" fmla="*/ 388144 h 762000"/>
                    <a:gd name="connsiteX50" fmla="*/ 957739 w 3581400"/>
                    <a:gd name="connsiteY50" fmla="*/ 366236 h 762000"/>
                    <a:gd name="connsiteX51" fmla="*/ 979646 w 3581400"/>
                    <a:gd name="connsiteY51" fmla="*/ 357664 h 762000"/>
                    <a:gd name="connsiteX52" fmla="*/ 1001554 w 3581400"/>
                    <a:gd name="connsiteY52" fmla="*/ 366236 h 762000"/>
                    <a:gd name="connsiteX53" fmla="*/ 1009174 w 3581400"/>
                    <a:gd name="connsiteY53" fmla="*/ 395764 h 762000"/>
                    <a:gd name="connsiteX54" fmla="*/ 1037749 w 3581400"/>
                    <a:gd name="connsiteY54" fmla="*/ 424339 h 762000"/>
                    <a:gd name="connsiteX55" fmla="*/ 1470184 w 3581400"/>
                    <a:gd name="connsiteY55" fmla="*/ 424339 h 762000"/>
                    <a:gd name="connsiteX56" fmla="*/ 1611154 w 3581400"/>
                    <a:gd name="connsiteY56" fmla="*/ 283369 h 762000"/>
                    <a:gd name="connsiteX57" fmla="*/ 2285524 w 3581400"/>
                    <a:gd name="connsiteY57" fmla="*/ 283369 h 762000"/>
                    <a:gd name="connsiteX58" fmla="*/ 2289334 w 3581400"/>
                    <a:gd name="connsiteY58" fmla="*/ 279559 h 762000"/>
                    <a:gd name="connsiteX59" fmla="*/ 2294096 w 3581400"/>
                    <a:gd name="connsiteY59" fmla="*/ 283369 h 762000"/>
                    <a:gd name="connsiteX60" fmla="*/ 2574131 w 3581400"/>
                    <a:gd name="connsiteY60" fmla="*/ 283369 h 762000"/>
                    <a:gd name="connsiteX61" fmla="*/ 2774156 w 3581400"/>
                    <a:gd name="connsiteY61" fmla="*/ 83344 h 762000"/>
                    <a:gd name="connsiteX62" fmla="*/ 2961799 w 3581400"/>
                    <a:gd name="connsiteY62" fmla="*/ 83344 h 762000"/>
                    <a:gd name="connsiteX63" fmla="*/ 3022759 w 3581400"/>
                    <a:gd name="connsiteY63" fmla="*/ 22384 h 762000"/>
                    <a:gd name="connsiteX64" fmla="*/ 3525679 w 3581400"/>
                    <a:gd name="connsiteY64" fmla="*/ 22384 h 762000"/>
                    <a:gd name="connsiteX65" fmla="*/ 3552349 w 3581400"/>
                    <a:gd name="connsiteY65" fmla="*/ 7144 h 762000"/>
                    <a:gd name="connsiteX66" fmla="*/ 3582829 w 3581400"/>
                    <a:gd name="connsiteY66" fmla="*/ 37624 h 762000"/>
                    <a:gd name="connsiteX67" fmla="*/ 3552349 w 3581400"/>
                    <a:gd name="connsiteY67" fmla="*/ 68104 h 762000"/>
                    <a:gd name="connsiteX68" fmla="*/ 3525679 w 3581400"/>
                    <a:gd name="connsiteY68" fmla="*/ 52864 h 762000"/>
                    <a:gd name="connsiteX69" fmla="*/ 3036094 w 3581400"/>
                    <a:gd name="connsiteY69" fmla="*/ 52864 h 762000"/>
                    <a:gd name="connsiteX70" fmla="*/ 2975134 w 3581400"/>
                    <a:gd name="connsiteY70" fmla="*/ 113824 h 762000"/>
                    <a:gd name="connsiteX71" fmla="*/ 2787491 w 3581400"/>
                    <a:gd name="connsiteY71" fmla="*/ 113824 h 762000"/>
                    <a:gd name="connsiteX72" fmla="*/ 2588419 w 3581400"/>
                    <a:gd name="connsiteY72" fmla="*/ 312896 h 762000"/>
                    <a:gd name="connsiteX73" fmla="*/ 2299811 w 3581400"/>
                    <a:gd name="connsiteY73" fmla="*/ 312896 h 762000"/>
                    <a:gd name="connsiteX74" fmla="*/ 2206466 w 3581400"/>
                    <a:gd name="connsiteY74" fmla="*/ 406241 h 762000"/>
                    <a:gd name="connsiteX75" fmla="*/ 2329339 w 3581400"/>
                    <a:gd name="connsiteY75" fmla="*/ 406241 h 762000"/>
                    <a:gd name="connsiteX76" fmla="*/ 2387441 w 3581400"/>
                    <a:gd name="connsiteY76" fmla="*/ 464344 h 762000"/>
                    <a:gd name="connsiteX77" fmla="*/ 2396014 w 3581400"/>
                    <a:gd name="connsiteY77" fmla="*/ 463391 h 762000"/>
                    <a:gd name="connsiteX78" fmla="*/ 2417921 w 3581400"/>
                    <a:gd name="connsiteY78" fmla="*/ 471964 h 762000"/>
                    <a:gd name="connsiteX79" fmla="*/ 2426494 w 3581400"/>
                    <a:gd name="connsiteY79" fmla="*/ 493871 h 762000"/>
                    <a:gd name="connsiteX80" fmla="*/ 2417921 w 3581400"/>
                    <a:gd name="connsiteY80" fmla="*/ 515779 h 762000"/>
                    <a:gd name="connsiteX81" fmla="*/ 2396014 w 3581400"/>
                    <a:gd name="connsiteY81" fmla="*/ 524351 h 762000"/>
                    <a:gd name="connsiteX82" fmla="*/ 2374106 w 3581400"/>
                    <a:gd name="connsiteY82" fmla="*/ 515779 h 762000"/>
                    <a:gd name="connsiteX83" fmla="*/ 2366486 w 3581400"/>
                    <a:gd name="connsiteY83" fmla="*/ 486251 h 762000"/>
                    <a:gd name="connsiteX84" fmla="*/ 2317909 w 3581400"/>
                    <a:gd name="connsiteY84" fmla="*/ 437674 h 762000"/>
                    <a:gd name="connsiteX85" fmla="*/ 2176939 w 3581400"/>
                    <a:gd name="connsiteY85" fmla="*/ 437674 h 762000"/>
                    <a:gd name="connsiteX86" fmla="*/ 2032159 w 3581400"/>
                    <a:gd name="connsiteY86" fmla="*/ 582454 h 762000"/>
                    <a:gd name="connsiteX87" fmla="*/ 1557814 w 3581400"/>
                    <a:gd name="connsiteY87" fmla="*/ 582454 h 762000"/>
                    <a:gd name="connsiteX88" fmla="*/ 1393984 w 3581400"/>
                    <a:gd name="connsiteY88" fmla="*/ 746284 h 762000"/>
                    <a:gd name="connsiteX89" fmla="*/ 64294 w 3581400"/>
                    <a:gd name="connsiteY89" fmla="*/ 746284 h 762000"/>
                    <a:gd name="connsiteX90" fmla="*/ 37624 w 3581400"/>
                    <a:gd name="connsiteY90" fmla="*/ 761524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581400" h="762000">
                      <a:moveTo>
                        <a:pt x="37624" y="761524"/>
                      </a:moveTo>
                      <a:cubicBezTo>
                        <a:pt x="20479" y="761524"/>
                        <a:pt x="7144" y="748189"/>
                        <a:pt x="7144" y="731044"/>
                      </a:cubicBezTo>
                      <a:cubicBezTo>
                        <a:pt x="7144" y="713899"/>
                        <a:pt x="20479" y="700564"/>
                        <a:pt x="37624" y="700564"/>
                      </a:cubicBezTo>
                      <a:cubicBezTo>
                        <a:pt x="49054" y="700564"/>
                        <a:pt x="58579" y="706279"/>
                        <a:pt x="64294" y="715804"/>
                      </a:cubicBezTo>
                      <a:lnTo>
                        <a:pt x="1177766" y="715804"/>
                      </a:lnTo>
                      <a:lnTo>
                        <a:pt x="1060609" y="597694"/>
                      </a:lnTo>
                      <a:lnTo>
                        <a:pt x="376714" y="597694"/>
                      </a:lnTo>
                      <a:cubicBezTo>
                        <a:pt x="370999" y="607219"/>
                        <a:pt x="361474" y="612934"/>
                        <a:pt x="350044" y="612934"/>
                      </a:cubicBezTo>
                      <a:cubicBezTo>
                        <a:pt x="332899" y="612934"/>
                        <a:pt x="319564" y="599599"/>
                        <a:pt x="319564" y="582454"/>
                      </a:cubicBezTo>
                      <a:cubicBezTo>
                        <a:pt x="319564" y="565309"/>
                        <a:pt x="332899" y="551974"/>
                        <a:pt x="350044" y="551974"/>
                      </a:cubicBezTo>
                      <a:cubicBezTo>
                        <a:pt x="361474" y="551974"/>
                        <a:pt x="370999" y="557689"/>
                        <a:pt x="376714" y="567214"/>
                      </a:cubicBezTo>
                      <a:lnTo>
                        <a:pt x="804386" y="567214"/>
                      </a:lnTo>
                      <a:lnTo>
                        <a:pt x="755809" y="518636"/>
                      </a:lnTo>
                      <a:lnTo>
                        <a:pt x="469106" y="518636"/>
                      </a:lnTo>
                      <a:cubicBezTo>
                        <a:pt x="463391" y="528161"/>
                        <a:pt x="453866" y="533876"/>
                        <a:pt x="442436" y="533876"/>
                      </a:cubicBezTo>
                      <a:cubicBezTo>
                        <a:pt x="425291" y="533876"/>
                        <a:pt x="411956" y="520541"/>
                        <a:pt x="411956" y="503396"/>
                      </a:cubicBezTo>
                      <a:cubicBezTo>
                        <a:pt x="411956" y="486251"/>
                        <a:pt x="425291" y="472916"/>
                        <a:pt x="442436" y="472916"/>
                      </a:cubicBezTo>
                      <a:cubicBezTo>
                        <a:pt x="453866" y="472916"/>
                        <a:pt x="463391" y="478631"/>
                        <a:pt x="469106" y="488156"/>
                      </a:cubicBezTo>
                      <a:lnTo>
                        <a:pt x="768191" y="488156"/>
                      </a:lnTo>
                      <a:lnTo>
                        <a:pt x="846296" y="566261"/>
                      </a:lnTo>
                      <a:lnTo>
                        <a:pt x="1072039" y="566261"/>
                      </a:lnTo>
                      <a:lnTo>
                        <a:pt x="1219676" y="713899"/>
                      </a:lnTo>
                      <a:lnTo>
                        <a:pt x="1376839" y="713899"/>
                      </a:lnTo>
                      <a:lnTo>
                        <a:pt x="1540669" y="550069"/>
                      </a:lnTo>
                      <a:lnTo>
                        <a:pt x="2015014" y="550069"/>
                      </a:lnTo>
                      <a:lnTo>
                        <a:pt x="2253139" y="311944"/>
                      </a:lnTo>
                      <a:lnTo>
                        <a:pt x="2012156" y="311944"/>
                      </a:lnTo>
                      <a:lnTo>
                        <a:pt x="1900714" y="426244"/>
                      </a:lnTo>
                      <a:lnTo>
                        <a:pt x="1742599" y="426244"/>
                      </a:lnTo>
                      <a:cubicBezTo>
                        <a:pt x="1736884" y="435769"/>
                        <a:pt x="1727359" y="441484"/>
                        <a:pt x="1715929" y="441484"/>
                      </a:cubicBezTo>
                      <a:cubicBezTo>
                        <a:pt x="1698784" y="441484"/>
                        <a:pt x="1685449" y="428149"/>
                        <a:pt x="1685449" y="411004"/>
                      </a:cubicBezTo>
                      <a:cubicBezTo>
                        <a:pt x="1685449" y="393859"/>
                        <a:pt x="1698784" y="380524"/>
                        <a:pt x="1715929" y="380524"/>
                      </a:cubicBezTo>
                      <a:cubicBezTo>
                        <a:pt x="1727359" y="380524"/>
                        <a:pt x="1736884" y="386239"/>
                        <a:pt x="1742599" y="395764"/>
                      </a:cubicBezTo>
                      <a:lnTo>
                        <a:pt x="1888331" y="395764"/>
                      </a:lnTo>
                      <a:lnTo>
                        <a:pt x="1970246" y="313849"/>
                      </a:lnTo>
                      <a:lnTo>
                        <a:pt x="1623536" y="313849"/>
                      </a:lnTo>
                      <a:lnTo>
                        <a:pt x="1400651" y="536734"/>
                      </a:lnTo>
                      <a:cubicBezTo>
                        <a:pt x="1403509" y="547211"/>
                        <a:pt x="1400651" y="558641"/>
                        <a:pt x="1393031" y="566261"/>
                      </a:cubicBezTo>
                      <a:cubicBezTo>
                        <a:pt x="1387316" y="571976"/>
                        <a:pt x="1379696" y="574834"/>
                        <a:pt x="1371124" y="574834"/>
                      </a:cubicBezTo>
                      <a:cubicBezTo>
                        <a:pt x="1362551" y="574834"/>
                        <a:pt x="1354931" y="571976"/>
                        <a:pt x="1349216" y="566261"/>
                      </a:cubicBezTo>
                      <a:cubicBezTo>
                        <a:pt x="1343501" y="560546"/>
                        <a:pt x="1340644" y="552926"/>
                        <a:pt x="1340644" y="544354"/>
                      </a:cubicBezTo>
                      <a:cubicBezTo>
                        <a:pt x="1340644" y="535781"/>
                        <a:pt x="1343501" y="528161"/>
                        <a:pt x="1349216" y="522446"/>
                      </a:cubicBezTo>
                      <a:cubicBezTo>
                        <a:pt x="1354931" y="516731"/>
                        <a:pt x="1362551" y="513874"/>
                        <a:pt x="1371124" y="513874"/>
                      </a:cubicBezTo>
                      <a:cubicBezTo>
                        <a:pt x="1373981" y="513874"/>
                        <a:pt x="1376839" y="513874"/>
                        <a:pt x="1379696" y="514826"/>
                      </a:cubicBezTo>
                      <a:lnTo>
                        <a:pt x="1439704" y="454819"/>
                      </a:lnTo>
                      <a:lnTo>
                        <a:pt x="1025366" y="454819"/>
                      </a:lnTo>
                      <a:lnTo>
                        <a:pt x="988219" y="417671"/>
                      </a:lnTo>
                      <a:cubicBezTo>
                        <a:pt x="985361" y="418624"/>
                        <a:pt x="982504" y="418624"/>
                        <a:pt x="979646" y="418624"/>
                      </a:cubicBezTo>
                      <a:cubicBezTo>
                        <a:pt x="971074" y="418624"/>
                        <a:pt x="963454" y="415766"/>
                        <a:pt x="957739" y="410051"/>
                      </a:cubicBezTo>
                      <a:cubicBezTo>
                        <a:pt x="952024" y="404336"/>
                        <a:pt x="949166" y="396716"/>
                        <a:pt x="949166" y="388144"/>
                      </a:cubicBezTo>
                      <a:cubicBezTo>
                        <a:pt x="949166" y="379571"/>
                        <a:pt x="952024" y="371951"/>
                        <a:pt x="957739" y="366236"/>
                      </a:cubicBezTo>
                      <a:cubicBezTo>
                        <a:pt x="963454" y="360521"/>
                        <a:pt x="971074" y="357664"/>
                        <a:pt x="979646" y="357664"/>
                      </a:cubicBezTo>
                      <a:cubicBezTo>
                        <a:pt x="988219" y="357664"/>
                        <a:pt x="995839" y="360521"/>
                        <a:pt x="1001554" y="366236"/>
                      </a:cubicBezTo>
                      <a:cubicBezTo>
                        <a:pt x="1009174" y="373856"/>
                        <a:pt x="1012031" y="385286"/>
                        <a:pt x="1009174" y="395764"/>
                      </a:cubicBezTo>
                      <a:lnTo>
                        <a:pt x="1037749" y="424339"/>
                      </a:lnTo>
                      <a:lnTo>
                        <a:pt x="1470184" y="424339"/>
                      </a:lnTo>
                      <a:lnTo>
                        <a:pt x="1611154" y="283369"/>
                      </a:lnTo>
                      <a:lnTo>
                        <a:pt x="2285524" y="283369"/>
                      </a:lnTo>
                      <a:lnTo>
                        <a:pt x="2289334" y="279559"/>
                      </a:lnTo>
                      <a:lnTo>
                        <a:pt x="2294096" y="283369"/>
                      </a:lnTo>
                      <a:lnTo>
                        <a:pt x="2574131" y="283369"/>
                      </a:lnTo>
                      <a:lnTo>
                        <a:pt x="2774156" y="83344"/>
                      </a:lnTo>
                      <a:lnTo>
                        <a:pt x="2961799" y="83344"/>
                      </a:lnTo>
                      <a:lnTo>
                        <a:pt x="3022759" y="22384"/>
                      </a:lnTo>
                      <a:lnTo>
                        <a:pt x="3525679" y="22384"/>
                      </a:lnTo>
                      <a:cubicBezTo>
                        <a:pt x="3531394" y="12859"/>
                        <a:pt x="3540919" y="7144"/>
                        <a:pt x="3552349" y="7144"/>
                      </a:cubicBezTo>
                      <a:cubicBezTo>
                        <a:pt x="3569494" y="7144"/>
                        <a:pt x="3582829" y="20479"/>
                        <a:pt x="3582829" y="37624"/>
                      </a:cubicBezTo>
                      <a:cubicBezTo>
                        <a:pt x="3582829" y="54769"/>
                        <a:pt x="3569494" y="68104"/>
                        <a:pt x="3552349" y="68104"/>
                      </a:cubicBezTo>
                      <a:cubicBezTo>
                        <a:pt x="3540919" y="68104"/>
                        <a:pt x="3531394" y="62389"/>
                        <a:pt x="3525679" y="52864"/>
                      </a:cubicBezTo>
                      <a:lnTo>
                        <a:pt x="3036094" y="52864"/>
                      </a:lnTo>
                      <a:lnTo>
                        <a:pt x="2975134" y="113824"/>
                      </a:lnTo>
                      <a:lnTo>
                        <a:pt x="2787491" y="113824"/>
                      </a:lnTo>
                      <a:lnTo>
                        <a:pt x="2588419" y="312896"/>
                      </a:lnTo>
                      <a:lnTo>
                        <a:pt x="2299811" y="312896"/>
                      </a:lnTo>
                      <a:lnTo>
                        <a:pt x="2206466" y="406241"/>
                      </a:lnTo>
                      <a:lnTo>
                        <a:pt x="2329339" y="406241"/>
                      </a:lnTo>
                      <a:lnTo>
                        <a:pt x="2387441" y="464344"/>
                      </a:lnTo>
                      <a:cubicBezTo>
                        <a:pt x="2390299" y="463391"/>
                        <a:pt x="2393156" y="463391"/>
                        <a:pt x="2396014" y="463391"/>
                      </a:cubicBezTo>
                      <a:cubicBezTo>
                        <a:pt x="2404586" y="463391"/>
                        <a:pt x="2412206" y="466249"/>
                        <a:pt x="2417921" y="471964"/>
                      </a:cubicBezTo>
                      <a:cubicBezTo>
                        <a:pt x="2423636" y="477679"/>
                        <a:pt x="2426494" y="485299"/>
                        <a:pt x="2426494" y="493871"/>
                      </a:cubicBezTo>
                      <a:cubicBezTo>
                        <a:pt x="2426494" y="502444"/>
                        <a:pt x="2423636" y="510064"/>
                        <a:pt x="2417921" y="515779"/>
                      </a:cubicBezTo>
                      <a:cubicBezTo>
                        <a:pt x="2412206" y="521494"/>
                        <a:pt x="2404586" y="524351"/>
                        <a:pt x="2396014" y="524351"/>
                      </a:cubicBezTo>
                      <a:cubicBezTo>
                        <a:pt x="2387441" y="524351"/>
                        <a:pt x="2379821" y="521494"/>
                        <a:pt x="2374106" y="515779"/>
                      </a:cubicBezTo>
                      <a:cubicBezTo>
                        <a:pt x="2366486" y="508159"/>
                        <a:pt x="2363629" y="496729"/>
                        <a:pt x="2366486" y="486251"/>
                      </a:cubicBezTo>
                      <a:lnTo>
                        <a:pt x="2317909" y="437674"/>
                      </a:lnTo>
                      <a:lnTo>
                        <a:pt x="2176939" y="437674"/>
                      </a:lnTo>
                      <a:lnTo>
                        <a:pt x="2032159" y="582454"/>
                      </a:lnTo>
                      <a:lnTo>
                        <a:pt x="1557814" y="582454"/>
                      </a:lnTo>
                      <a:lnTo>
                        <a:pt x="1393984" y="746284"/>
                      </a:lnTo>
                      <a:lnTo>
                        <a:pt x="64294" y="746284"/>
                      </a:lnTo>
                      <a:cubicBezTo>
                        <a:pt x="59531" y="754856"/>
                        <a:pt x="49054" y="761524"/>
                        <a:pt x="37624" y="761524"/>
                      </a:cubicBezTo>
                      <a:close/>
                    </a:path>
                  </a:pathLst>
                </a:custGeom>
                <a:grpFill/>
                <a:ln w="9525" cap="flat">
                  <a:noFill/>
                  <a:prstDash val="solid"/>
                  <a:miter/>
                </a:ln>
              </p:spPr>
              <p:txBody>
                <a:bodyPr rtlCol="0" anchor="ctr"/>
                <a:lstStyle/>
                <a:p>
                  <a:endParaRPr lang="en-US"/>
                </a:p>
              </p:txBody>
            </p:sp>
            <p:sp>
              <p:nvSpPr>
                <p:cNvPr id="1289" name="Freeform: Shape 172">
                  <a:extLst>
                    <a:ext uri="{FF2B5EF4-FFF2-40B4-BE49-F238E27FC236}">
                      <a16:creationId xmlns:a16="http://schemas.microsoft.com/office/drawing/2014/main" id="{551AA111-2B11-03E0-930C-A41B38966D36}"/>
                    </a:ext>
                  </a:extLst>
                </p:cNvPr>
                <p:cNvSpPr/>
                <p:nvPr/>
              </p:nvSpPr>
              <p:spPr>
                <a:xfrm>
                  <a:off x="8190407" y="1590385"/>
                  <a:ext cx="3562350" cy="742950"/>
                </a:xfrm>
                <a:custGeom>
                  <a:avLst/>
                  <a:gdLst>
                    <a:gd name="connsiteX0" fmla="*/ 2567464 w 3562350"/>
                    <a:gd name="connsiteY0" fmla="*/ 282416 h 742950"/>
                    <a:gd name="connsiteX1" fmla="*/ 2279809 w 3562350"/>
                    <a:gd name="connsiteY1" fmla="*/ 282416 h 742950"/>
                    <a:gd name="connsiteX2" fmla="*/ 2278856 w 3562350"/>
                    <a:gd name="connsiteY2" fmla="*/ 281464 h 742950"/>
                    <a:gd name="connsiteX3" fmla="*/ 2277904 w 3562350"/>
                    <a:gd name="connsiteY3" fmla="*/ 282416 h 742950"/>
                    <a:gd name="connsiteX4" fmla="*/ 1603534 w 3562350"/>
                    <a:gd name="connsiteY4" fmla="*/ 282416 h 742950"/>
                    <a:gd name="connsiteX5" fmla="*/ 1461611 w 3562350"/>
                    <a:gd name="connsiteY5" fmla="*/ 424339 h 742950"/>
                    <a:gd name="connsiteX6" fmla="*/ 1021556 w 3562350"/>
                    <a:gd name="connsiteY6" fmla="*/ 424339 h 742950"/>
                    <a:gd name="connsiteX7" fmla="*/ 986314 w 3562350"/>
                    <a:gd name="connsiteY7" fmla="*/ 389096 h 742950"/>
                    <a:gd name="connsiteX8" fmla="*/ 982504 w 3562350"/>
                    <a:gd name="connsiteY8" fmla="*/ 363379 h 742950"/>
                    <a:gd name="connsiteX9" fmla="*/ 952024 w 3562350"/>
                    <a:gd name="connsiteY9" fmla="*/ 363379 h 742950"/>
                    <a:gd name="connsiteX10" fmla="*/ 952024 w 3562350"/>
                    <a:gd name="connsiteY10" fmla="*/ 392906 h 742950"/>
                    <a:gd name="connsiteX11" fmla="*/ 977741 w 3562350"/>
                    <a:gd name="connsiteY11" fmla="*/ 396716 h 742950"/>
                    <a:gd name="connsiteX12" fmla="*/ 1016794 w 3562350"/>
                    <a:gd name="connsiteY12" fmla="*/ 435769 h 742950"/>
                    <a:gd name="connsiteX13" fmla="*/ 1450181 w 3562350"/>
                    <a:gd name="connsiteY13" fmla="*/ 435769 h 742950"/>
                    <a:gd name="connsiteX14" fmla="*/ 1370171 w 3562350"/>
                    <a:gd name="connsiteY14" fmla="*/ 515779 h 742950"/>
                    <a:gd name="connsiteX15" fmla="*/ 1344454 w 3562350"/>
                    <a:gd name="connsiteY15" fmla="*/ 519589 h 742950"/>
                    <a:gd name="connsiteX16" fmla="*/ 1344454 w 3562350"/>
                    <a:gd name="connsiteY16" fmla="*/ 549116 h 742950"/>
                    <a:gd name="connsiteX17" fmla="*/ 1373981 w 3562350"/>
                    <a:gd name="connsiteY17" fmla="*/ 549116 h 742950"/>
                    <a:gd name="connsiteX18" fmla="*/ 1377791 w 3562350"/>
                    <a:gd name="connsiteY18" fmla="*/ 523399 h 742950"/>
                    <a:gd name="connsiteX19" fmla="*/ 1608296 w 3562350"/>
                    <a:gd name="connsiteY19" fmla="*/ 292894 h 742950"/>
                    <a:gd name="connsiteX20" fmla="*/ 1982629 w 3562350"/>
                    <a:gd name="connsiteY20" fmla="*/ 292894 h 742950"/>
                    <a:gd name="connsiteX21" fmla="*/ 1881664 w 3562350"/>
                    <a:gd name="connsiteY21" fmla="*/ 393859 h 742950"/>
                    <a:gd name="connsiteX22" fmla="*/ 1726406 w 3562350"/>
                    <a:gd name="connsiteY22" fmla="*/ 393859 h 742950"/>
                    <a:gd name="connsiteX23" fmla="*/ 1706404 w 3562350"/>
                    <a:gd name="connsiteY23" fmla="*/ 378619 h 742950"/>
                    <a:gd name="connsiteX24" fmla="*/ 1685449 w 3562350"/>
                    <a:gd name="connsiteY24" fmla="*/ 399574 h 742950"/>
                    <a:gd name="connsiteX25" fmla="*/ 1706404 w 3562350"/>
                    <a:gd name="connsiteY25" fmla="*/ 420529 h 742950"/>
                    <a:gd name="connsiteX26" fmla="*/ 1726406 w 3562350"/>
                    <a:gd name="connsiteY26" fmla="*/ 405289 h 742950"/>
                    <a:gd name="connsiteX27" fmla="*/ 1886426 w 3562350"/>
                    <a:gd name="connsiteY27" fmla="*/ 405289 h 742950"/>
                    <a:gd name="connsiteX28" fmla="*/ 1998821 w 3562350"/>
                    <a:gd name="connsiteY28" fmla="*/ 292894 h 742950"/>
                    <a:gd name="connsiteX29" fmla="*/ 2267426 w 3562350"/>
                    <a:gd name="connsiteY29" fmla="*/ 292894 h 742950"/>
                    <a:gd name="connsiteX30" fmla="*/ 2010251 w 3562350"/>
                    <a:gd name="connsiteY30" fmla="*/ 550069 h 742950"/>
                    <a:gd name="connsiteX31" fmla="*/ 1535906 w 3562350"/>
                    <a:gd name="connsiteY31" fmla="*/ 550069 h 742950"/>
                    <a:gd name="connsiteX32" fmla="*/ 1372076 w 3562350"/>
                    <a:gd name="connsiteY32" fmla="*/ 713899 h 742950"/>
                    <a:gd name="connsiteX33" fmla="*/ 1207294 w 3562350"/>
                    <a:gd name="connsiteY33" fmla="*/ 713899 h 742950"/>
                    <a:gd name="connsiteX34" fmla="*/ 1059656 w 3562350"/>
                    <a:gd name="connsiteY34" fmla="*/ 566261 h 742950"/>
                    <a:gd name="connsiteX35" fmla="*/ 833914 w 3562350"/>
                    <a:gd name="connsiteY35" fmla="*/ 566261 h 742950"/>
                    <a:gd name="connsiteX36" fmla="*/ 833914 w 3562350"/>
                    <a:gd name="connsiteY36" fmla="*/ 566261 h 742950"/>
                    <a:gd name="connsiteX37" fmla="*/ 755809 w 3562350"/>
                    <a:gd name="connsiteY37" fmla="*/ 488156 h 742950"/>
                    <a:gd name="connsiteX38" fmla="*/ 453866 w 3562350"/>
                    <a:gd name="connsiteY38" fmla="*/ 488156 h 742950"/>
                    <a:gd name="connsiteX39" fmla="*/ 433864 w 3562350"/>
                    <a:gd name="connsiteY39" fmla="*/ 472916 h 742950"/>
                    <a:gd name="connsiteX40" fmla="*/ 412909 w 3562350"/>
                    <a:gd name="connsiteY40" fmla="*/ 493871 h 742950"/>
                    <a:gd name="connsiteX41" fmla="*/ 433864 w 3562350"/>
                    <a:gd name="connsiteY41" fmla="*/ 514826 h 742950"/>
                    <a:gd name="connsiteX42" fmla="*/ 453866 w 3562350"/>
                    <a:gd name="connsiteY42" fmla="*/ 499586 h 742950"/>
                    <a:gd name="connsiteX43" fmla="*/ 750094 w 3562350"/>
                    <a:gd name="connsiteY43" fmla="*/ 499586 h 742950"/>
                    <a:gd name="connsiteX44" fmla="*/ 817721 w 3562350"/>
                    <a:gd name="connsiteY44" fmla="*/ 567214 h 742950"/>
                    <a:gd name="connsiteX45" fmla="*/ 360521 w 3562350"/>
                    <a:gd name="connsiteY45" fmla="*/ 567214 h 742950"/>
                    <a:gd name="connsiteX46" fmla="*/ 340519 w 3562350"/>
                    <a:gd name="connsiteY46" fmla="*/ 551974 h 742950"/>
                    <a:gd name="connsiteX47" fmla="*/ 319564 w 3562350"/>
                    <a:gd name="connsiteY47" fmla="*/ 572929 h 742950"/>
                    <a:gd name="connsiteX48" fmla="*/ 340519 w 3562350"/>
                    <a:gd name="connsiteY48" fmla="*/ 593884 h 742950"/>
                    <a:gd name="connsiteX49" fmla="*/ 360521 w 3562350"/>
                    <a:gd name="connsiteY49" fmla="*/ 578644 h 742950"/>
                    <a:gd name="connsiteX50" fmla="*/ 1054894 w 3562350"/>
                    <a:gd name="connsiteY50" fmla="*/ 578644 h 742950"/>
                    <a:gd name="connsiteX51" fmla="*/ 1191101 w 3562350"/>
                    <a:gd name="connsiteY51" fmla="*/ 714851 h 742950"/>
                    <a:gd name="connsiteX52" fmla="*/ 48101 w 3562350"/>
                    <a:gd name="connsiteY52" fmla="*/ 714851 h 742950"/>
                    <a:gd name="connsiteX53" fmla="*/ 28099 w 3562350"/>
                    <a:gd name="connsiteY53" fmla="*/ 699611 h 742950"/>
                    <a:gd name="connsiteX54" fmla="*/ 7144 w 3562350"/>
                    <a:gd name="connsiteY54" fmla="*/ 720566 h 742950"/>
                    <a:gd name="connsiteX55" fmla="*/ 28099 w 3562350"/>
                    <a:gd name="connsiteY55" fmla="*/ 741521 h 742950"/>
                    <a:gd name="connsiteX56" fmla="*/ 48101 w 3562350"/>
                    <a:gd name="connsiteY56" fmla="*/ 726281 h 742950"/>
                    <a:gd name="connsiteX57" fmla="*/ 1376839 w 3562350"/>
                    <a:gd name="connsiteY57" fmla="*/ 726281 h 742950"/>
                    <a:gd name="connsiteX58" fmla="*/ 1540669 w 3562350"/>
                    <a:gd name="connsiteY58" fmla="*/ 561499 h 742950"/>
                    <a:gd name="connsiteX59" fmla="*/ 2015014 w 3562350"/>
                    <a:gd name="connsiteY59" fmla="*/ 561499 h 742950"/>
                    <a:gd name="connsiteX60" fmla="*/ 2159794 w 3562350"/>
                    <a:gd name="connsiteY60" fmla="*/ 417671 h 742950"/>
                    <a:gd name="connsiteX61" fmla="*/ 2308384 w 3562350"/>
                    <a:gd name="connsiteY61" fmla="*/ 417671 h 742950"/>
                    <a:gd name="connsiteX62" fmla="*/ 2364581 w 3562350"/>
                    <a:gd name="connsiteY62" fmla="*/ 473869 h 742950"/>
                    <a:gd name="connsiteX63" fmla="*/ 2368391 w 3562350"/>
                    <a:gd name="connsiteY63" fmla="*/ 499586 h 742950"/>
                    <a:gd name="connsiteX64" fmla="*/ 2397919 w 3562350"/>
                    <a:gd name="connsiteY64" fmla="*/ 499586 h 742950"/>
                    <a:gd name="connsiteX65" fmla="*/ 2397919 w 3562350"/>
                    <a:gd name="connsiteY65" fmla="*/ 470059 h 742950"/>
                    <a:gd name="connsiteX66" fmla="*/ 2372201 w 3562350"/>
                    <a:gd name="connsiteY66" fmla="*/ 466249 h 742950"/>
                    <a:gd name="connsiteX67" fmla="*/ 2313146 w 3562350"/>
                    <a:gd name="connsiteY67" fmla="*/ 407194 h 742950"/>
                    <a:gd name="connsiteX68" fmla="*/ 2170271 w 3562350"/>
                    <a:gd name="connsiteY68" fmla="*/ 407194 h 742950"/>
                    <a:gd name="connsiteX69" fmla="*/ 2283619 w 3562350"/>
                    <a:gd name="connsiteY69" fmla="*/ 293846 h 742950"/>
                    <a:gd name="connsiteX70" fmla="*/ 2572226 w 3562350"/>
                    <a:gd name="connsiteY70" fmla="*/ 293846 h 742950"/>
                    <a:gd name="connsiteX71" fmla="*/ 2771299 w 3562350"/>
                    <a:gd name="connsiteY71" fmla="*/ 94774 h 742950"/>
                    <a:gd name="connsiteX72" fmla="*/ 2959894 w 3562350"/>
                    <a:gd name="connsiteY72" fmla="*/ 94774 h 742950"/>
                    <a:gd name="connsiteX73" fmla="*/ 3020854 w 3562350"/>
                    <a:gd name="connsiteY73" fmla="*/ 33814 h 742950"/>
                    <a:gd name="connsiteX74" fmla="*/ 3520916 w 3562350"/>
                    <a:gd name="connsiteY74" fmla="*/ 33814 h 742950"/>
                    <a:gd name="connsiteX75" fmla="*/ 3540919 w 3562350"/>
                    <a:gd name="connsiteY75" fmla="*/ 49054 h 742950"/>
                    <a:gd name="connsiteX76" fmla="*/ 3561874 w 3562350"/>
                    <a:gd name="connsiteY76" fmla="*/ 28099 h 742950"/>
                    <a:gd name="connsiteX77" fmla="*/ 3540919 w 3562350"/>
                    <a:gd name="connsiteY77" fmla="*/ 7144 h 742950"/>
                    <a:gd name="connsiteX78" fmla="*/ 3520916 w 3562350"/>
                    <a:gd name="connsiteY78" fmla="*/ 22384 h 742950"/>
                    <a:gd name="connsiteX79" fmla="*/ 3016091 w 3562350"/>
                    <a:gd name="connsiteY79" fmla="*/ 22384 h 742950"/>
                    <a:gd name="connsiteX80" fmla="*/ 2955131 w 3562350"/>
                    <a:gd name="connsiteY80" fmla="*/ 83344 h 742950"/>
                    <a:gd name="connsiteX81" fmla="*/ 2767489 w 3562350"/>
                    <a:gd name="connsiteY81" fmla="*/ 83344 h 742950"/>
                    <a:gd name="connsiteX82" fmla="*/ 2567464 w 3562350"/>
                    <a:gd name="connsiteY82" fmla="*/ 282416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562350" h="742950">
                      <a:moveTo>
                        <a:pt x="2567464" y="282416"/>
                      </a:moveTo>
                      <a:lnTo>
                        <a:pt x="2279809" y="282416"/>
                      </a:lnTo>
                      <a:lnTo>
                        <a:pt x="2278856" y="281464"/>
                      </a:lnTo>
                      <a:lnTo>
                        <a:pt x="2277904" y="282416"/>
                      </a:lnTo>
                      <a:lnTo>
                        <a:pt x="1603534" y="282416"/>
                      </a:lnTo>
                      <a:lnTo>
                        <a:pt x="1461611" y="424339"/>
                      </a:lnTo>
                      <a:lnTo>
                        <a:pt x="1021556" y="424339"/>
                      </a:lnTo>
                      <a:lnTo>
                        <a:pt x="986314" y="389096"/>
                      </a:lnTo>
                      <a:cubicBezTo>
                        <a:pt x="991076" y="381476"/>
                        <a:pt x="990124" y="370999"/>
                        <a:pt x="982504" y="363379"/>
                      </a:cubicBezTo>
                      <a:cubicBezTo>
                        <a:pt x="973931" y="354806"/>
                        <a:pt x="960596" y="354806"/>
                        <a:pt x="952024" y="363379"/>
                      </a:cubicBezTo>
                      <a:cubicBezTo>
                        <a:pt x="943451" y="371951"/>
                        <a:pt x="943451" y="385286"/>
                        <a:pt x="952024" y="392906"/>
                      </a:cubicBezTo>
                      <a:cubicBezTo>
                        <a:pt x="958691" y="399574"/>
                        <a:pt x="969169" y="400526"/>
                        <a:pt x="977741" y="396716"/>
                      </a:cubicBezTo>
                      <a:lnTo>
                        <a:pt x="1016794" y="435769"/>
                      </a:lnTo>
                      <a:lnTo>
                        <a:pt x="1450181" y="435769"/>
                      </a:lnTo>
                      <a:lnTo>
                        <a:pt x="1370171" y="515779"/>
                      </a:lnTo>
                      <a:cubicBezTo>
                        <a:pt x="1362551" y="511016"/>
                        <a:pt x="1352074" y="511969"/>
                        <a:pt x="1344454" y="519589"/>
                      </a:cubicBezTo>
                      <a:cubicBezTo>
                        <a:pt x="1335881" y="528161"/>
                        <a:pt x="1335881" y="541496"/>
                        <a:pt x="1344454" y="549116"/>
                      </a:cubicBezTo>
                      <a:cubicBezTo>
                        <a:pt x="1353026" y="557689"/>
                        <a:pt x="1366361" y="557689"/>
                        <a:pt x="1373981" y="549116"/>
                      </a:cubicBezTo>
                      <a:cubicBezTo>
                        <a:pt x="1380649" y="542449"/>
                        <a:pt x="1381601" y="531971"/>
                        <a:pt x="1377791" y="523399"/>
                      </a:cubicBezTo>
                      <a:lnTo>
                        <a:pt x="1608296" y="292894"/>
                      </a:lnTo>
                      <a:lnTo>
                        <a:pt x="1982629" y="292894"/>
                      </a:lnTo>
                      <a:lnTo>
                        <a:pt x="1881664" y="393859"/>
                      </a:lnTo>
                      <a:lnTo>
                        <a:pt x="1726406" y="393859"/>
                      </a:lnTo>
                      <a:cubicBezTo>
                        <a:pt x="1723549" y="385286"/>
                        <a:pt x="1715929" y="378619"/>
                        <a:pt x="1706404" y="378619"/>
                      </a:cubicBezTo>
                      <a:cubicBezTo>
                        <a:pt x="1694974" y="378619"/>
                        <a:pt x="1685449" y="388144"/>
                        <a:pt x="1685449" y="399574"/>
                      </a:cubicBezTo>
                      <a:cubicBezTo>
                        <a:pt x="1685449" y="411004"/>
                        <a:pt x="1694974" y="420529"/>
                        <a:pt x="1706404" y="420529"/>
                      </a:cubicBezTo>
                      <a:cubicBezTo>
                        <a:pt x="1715929" y="420529"/>
                        <a:pt x="1724501" y="413861"/>
                        <a:pt x="1726406" y="405289"/>
                      </a:cubicBezTo>
                      <a:lnTo>
                        <a:pt x="1886426" y="405289"/>
                      </a:lnTo>
                      <a:lnTo>
                        <a:pt x="1998821" y="292894"/>
                      </a:lnTo>
                      <a:lnTo>
                        <a:pt x="2267426" y="292894"/>
                      </a:lnTo>
                      <a:lnTo>
                        <a:pt x="2010251" y="550069"/>
                      </a:lnTo>
                      <a:lnTo>
                        <a:pt x="1535906" y="550069"/>
                      </a:lnTo>
                      <a:lnTo>
                        <a:pt x="1372076" y="713899"/>
                      </a:lnTo>
                      <a:lnTo>
                        <a:pt x="1207294" y="713899"/>
                      </a:lnTo>
                      <a:lnTo>
                        <a:pt x="1059656" y="566261"/>
                      </a:lnTo>
                      <a:lnTo>
                        <a:pt x="833914" y="566261"/>
                      </a:lnTo>
                      <a:lnTo>
                        <a:pt x="833914" y="566261"/>
                      </a:lnTo>
                      <a:lnTo>
                        <a:pt x="755809" y="488156"/>
                      </a:lnTo>
                      <a:lnTo>
                        <a:pt x="453866" y="488156"/>
                      </a:lnTo>
                      <a:cubicBezTo>
                        <a:pt x="451009" y="479584"/>
                        <a:pt x="443389" y="472916"/>
                        <a:pt x="433864" y="472916"/>
                      </a:cubicBezTo>
                      <a:cubicBezTo>
                        <a:pt x="422434" y="472916"/>
                        <a:pt x="412909" y="482441"/>
                        <a:pt x="412909" y="493871"/>
                      </a:cubicBezTo>
                      <a:cubicBezTo>
                        <a:pt x="412909" y="505301"/>
                        <a:pt x="422434" y="514826"/>
                        <a:pt x="433864" y="514826"/>
                      </a:cubicBezTo>
                      <a:cubicBezTo>
                        <a:pt x="443389" y="514826"/>
                        <a:pt x="451961" y="508159"/>
                        <a:pt x="453866" y="499586"/>
                      </a:cubicBezTo>
                      <a:lnTo>
                        <a:pt x="750094" y="499586"/>
                      </a:lnTo>
                      <a:lnTo>
                        <a:pt x="817721" y="567214"/>
                      </a:lnTo>
                      <a:lnTo>
                        <a:pt x="360521" y="567214"/>
                      </a:lnTo>
                      <a:cubicBezTo>
                        <a:pt x="357664" y="558641"/>
                        <a:pt x="350044" y="551974"/>
                        <a:pt x="340519" y="551974"/>
                      </a:cubicBezTo>
                      <a:cubicBezTo>
                        <a:pt x="329089" y="551974"/>
                        <a:pt x="319564" y="561499"/>
                        <a:pt x="319564" y="572929"/>
                      </a:cubicBezTo>
                      <a:cubicBezTo>
                        <a:pt x="319564" y="584359"/>
                        <a:pt x="329089" y="593884"/>
                        <a:pt x="340519" y="593884"/>
                      </a:cubicBezTo>
                      <a:cubicBezTo>
                        <a:pt x="350044" y="593884"/>
                        <a:pt x="358616" y="587216"/>
                        <a:pt x="360521" y="578644"/>
                      </a:cubicBezTo>
                      <a:lnTo>
                        <a:pt x="1054894" y="578644"/>
                      </a:lnTo>
                      <a:lnTo>
                        <a:pt x="1191101" y="714851"/>
                      </a:lnTo>
                      <a:lnTo>
                        <a:pt x="48101" y="714851"/>
                      </a:lnTo>
                      <a:cubicBezTo>
                        <a:pt x="45244" y="706279"/>
                        <a:pt x="37624" y="699611"/>
                        <a:pt x="28099" y="699611"/>
                      </a:cubicBezTo>
                      <a:cubicBezTo>
                        <a:pt x="16669" y="699611"/>
                        <a:pt x="7144" y="709136"/>
                        <a:pt x="7144" y="720566"/>
                      </a:cubicBezTo>
                      <a:cubicBezTo>
                        <a:pt x="7144" y="731996"/>
                        <a:pt x="16669" y="741521"/>
                        <a:pt x="28099" y="741521"/>
                      </a:cubicBezTo>
                      <a:cubicBezTo>
                        <a:pt x="37624" y="741521"/>
                        <a:pt x="46196" y="734854"/>
                        <a:pt x="48101" y="726281"/>
                      </a:cubicBezTo>
                      <a:lnTo>
                        <a:pt x="1376839" y="726281"/>
                      </a:lnTo>
                      <a:lnTo>
                        <a:pt x="1540669" y="561499"/>
                      </a:lnTo>
                      <a:lnTo>
                        <a:pt x="2015014" y="561499"/>
                      </a:lnTo>
                      <a:lnTo>
                        <a:pt x="2159794" y="417671"/>
                      </a:lnTo>
                      <a:lnTo>
                        <a:pt x="2308384" y="417671"/>
                      </a:lnTo>
                      <a:lnTo>
                        <a:pt x="2364581" y="473869"/>
                      </a:lnTo>
                      <a:cubicBezTo>
                        <a:pt x="2359819" y="481489"/>
                        <a:pt x="2360771" y="491966"/>
                        <a:pt x="2368391" y="499586"/>
                      </a:cubicBezTo>
                      <a:cubicBezTo>
                        <a:pt x="2376964" y="508159"/>
                        <a:pt x="2390299" y="508159"/>
                        <a:pt x="2397919" y="499586"/>
                      </a:cubicBezTo>
                      <a:cubicBezTo>
                        <a:pt x="2406491" y="491014"/>
                        <a:pt x="2406491" y="477679"/>
                        <a:pt x="2397919" y="470059"/>
                      </a:cubicBezTo>
                      <a:cubicBezTo>
                        <a:pt x="2391251" y="463391"/>
                        <a:pt x="2380774" y="462439"/>
                        <a:pt x="2372201" y="466249"/>
                      </a:cubicBezTo>
                      <a:lnTo>
                        <a:pt x="2313146" y="407194"/>
                      </a:lnTo>
                      <a:lnTo>
                        <a:pt x="2170271" y="407194"/>
                      </a:lnTo>
                      <a:lnTo>
                        <a:pt x="2283619" y="293846"/>
                      </a:lnTo>
                      <a:lnTo>
                        <a:pt x="2572226" y="293846"/>
                      </a:lnTo>
                      <a:lnTo>
                        <a:pt x="2771299" y="94774"/>
                      </a:lnTo>
                      <a:lnTo>
                        <a:pt x="2959894" y="94774"/>
                      </a:lnTo>
                      <a:lnTo>
                        <a:pt x="3020854" y="33814"/>
                      </a:lnTo>
                      <a:lnTo>
                        <a:pt x="3520916" y="33814"/>
                      </a:lnTo>
                      <a:cubicBezTo>
                        <a:pt x="3523774" y="42386"/>
                        <a:pt x="3531394" y="49054"/>
                        <a:pt x="3540919" y="49054"/>
                      </a:cubicBezTo>
                      <a:cubicBezTo>
                        <a:pt x="3552349" y="49054"/>
                        <a:pt x="3561874" y="39529"/>
                        <a:pt x="3561874" y="28099"/>
                      </a:cubicBezTo>
                      <a:cubicBezTo>
                        <a:pt x="3561874" y="16669"/>
                        <a:pt x="3552349" y="7144"/>
                        <a:pt x="3540919" y="7144"/>
                      </a:cubicBezTo>
                      <a:cubicBezTo>
                        <a:pt x="3531394" y="7144"/>
                        <a:pt x="3522821" y="13811"/>
                        <a:pt x="3520916" y="22384"/>
                      </a:cubicBezTo>
                      <a:lnTo>
                        <a:pt x="3016091" y="22384"/>
                      </a:lnTo>
                      <a:lnTo>
                        <a:pt x="2955131" y="83344"/>
                      </a:lnTo>
                      <a:lnTo>
                        <a:pt x="2767489" y="83344"/>
                      </a:lnTo>
                      <a:lnTo>
                        <a:pt x="2567464" y="282416"/>
                      </a:lnTo>
                      <a:close/>
                    </a:path>
                  </a:pathLst>
                </a:custGeom>
                <a:grpFill/>
                <a:ln w="9525" cap="flat">
                  <a:noFill/>
                  <a:prstDash val="solid"/>
                  <a:miter/>
                </a:ln>
              </p:spPr>
              <p:txBody>
                <a:bodyPr rtlCol="0" anchor="ctr"/>
                <a:lstStyle/>
                <a:p>
                  <a:endParaRPr lang="en-US"/>
                </a:p>
              </p:txBody>
            </p:sp>
            <p:sp>
              <p:nvSpPr>
                <p:cNvPr id="1290" name="Freeform: Shape 173">
                  <a:extLst>
                    <a:ext uri="{FF2B5EF4-FFF2-40B4-BE49-F238E27FC236}">
                      <a16:creationId xmlns:a16="http://schemas.microsoft.com/office/drawing/2014/main" id="{4B433240-8D1A-7D36-818F-5A84035DF696}"/>
                    </a:ext>
                  </a:extLst>
                </p:cNvPr>
                <p:cNvSpPr/>
                <p:nvPr/>
              </p:nvSpPr>
              <p:spPr>
                <a:xfrm>
                  <a:off x="7533182" y="1351307"/>
                  <a:ext cx="3552825" cy="771525"/>
                </a:xfrm>
                <a:custGeom>
                  <a:avLst/>
                  <a:gdLst>
                    <a:gd name="connsiteX0" fmla="*/ 271939 w 3552825"/>
                    <a:gd name="connsiteY0" fmla="*/ 772954 h 771525"/>
                    <a:gd name="connsiteX1" fmla="*/ 241459 w 3552825"/>
                    <a:gd name="connsiteY1" fmla="*/ 742474 h 771525"/>
                    <a:gd name="connsiteX2" fmla="*/ 271939 w 3552825"/>
                    <a:gd name="connsiteY2" fmla="*/ 711994 h 771525"/>
                    <a:gd name="connsiteX3" fmla="*/ 298609 w 3552825"/>
                    <a:gd name="connsiteY3" fmla="*/ 727234 h 771525"/>
                    <a:gd name="connsiteX4" fmla="*/ 817721 w 3552825"/>
                    <a:gd name="connsiteY4" fmla="*/ 727234 h 771525"/>
                    <a:gd name="connsiteX5" fmla="*/ 890111 w 3552825"/>
                    <a:gd name="connsiteY5" fmla="*/ 653891 h 771525"/>
                    <a:gd name="connsiteX6" fmla="*/ 64294 w 3552825"/>
                    <a:gd name="connsiteY6" fmla="*/ 653891 h 771525"/>
                    <a:gd name="connsiteX7" fmla="*/ 37624 w 3552825"/>
                    <a:gd name="connsiteY7" fmla="*/ 669131 h 771525"/>
                    <a:gd name="connsiteX8" fmla="*/ 7144 w 3552825"/>
                    <a:gd name="connsiteY8" fmla="*/ 638651 h 771525"/>
                    <a:gd name="connsiteX9" fmla="*/ 37624 w 3552825"/>
                    <a:gd name="connsiteY9" fmla="*/ 608171 h 771525"/>
                    <a:gd name="connsiteX10" fmla="*/ 64294 w 3552825"/>
                    <a:gd name="connsiteY10" fmla="*/ 623411 h 771525"/>
                    <a:gd name="connsiteX11" fmla="*/ 1397794 w 3552825"/>
                    <a:gd name="connsiteY11" fmla="*/ 623411 h 771525"/>
                    <a:gd name="connsiteX12" fmla="*/ 1762601 w 3552825"/>
                    <a:gd name="connsiteY12" fmla="*/ 258604 h 771525"/>
                    <a:gd name="connsiteX13" fmla="*/ 2255044 w 3552825"/>
                    <a:gd name="connsiteY13" fmla="*/ 258604 h 771525"/>
                    <a:gd name="connsiteX14" fmla="*/ 2179796 w 3552825"/>
                    <a:gd name="connsiteY14" fmla="*/ 183356 h 771525"/>
                    <a:gd name="connsiteX15" fmla="*/ 1637824 w 3552825"/>
                    <a:gd name="connsiteY15" fmla="*/ 183356 h 771525"/>
                    <a:gd name="connsiteX16" fmla="*/ 1289209 w 3552825"/>
                    <a:gd name="connsiteY16" fmla="*/ 531971 h 771525"/>
                    <a:gd name="connsiteX17" fmla="*/ 803434 w 3552825"/>
                    <a:gd name="connsiteY17" fmla="*/ 531971 h 771525"/>
                    <a:gd name="connsiteX18" fmla="*/ 776764 w 3552825"/>
                    <a:gd name="connsiteY18" fmla="*/ 547211 h 771525"/>
                    <a:gd name="connsiteX19" fmla="*/ 746284 w 3552825"/>
                    <a:gd name="connsiteY19" fmla="*/ 516731 h 771525"/>
                    <a:gd name="connsiteX20" fmla="*/ 776764 w 3552825"/>
                    <a:gd name="connsiteY20" fmla="*/ 486251 h 771525"/>
                    <a:gd name="connsiteX21" fmla="*/ 803434 w 3552825"/>
                    <a:gd name="connsiteY21" fmla="*/ 501491 h 771525"/>
                    <a:gd name="connsiteX22" fmla="*/ 1117759 w 3552825"/>
                    <a:gd name="connsiteY22" fmla="*/ 501491 h 771525"/>
                    <a:gd name="connsiteX23" fmla="*/ 1021556 w 3552825"/>
                    <a:gd name="connsiteY23" fmla="*/ 405289 h 771525"/>
                    <a:gd name="connsiteX24" fmla="*/ 211931 w 3552825"/>
                    <a:gd name="connsiteY24" fmla="*/ 405289 h 771525"/>
                    <a:gd name="connsiteX25" fmla="*/ 100489 w 3552825"/>
                    <a:gd name="connsiteY25" fmla="*/ 294799 h 771525"/>
                    <a:gd name="connsiteX26" fmla="*/ 91916 w 3552825"/>
                    <a:gd name="connsiteY26" fmla="*/ 295751 h 771525"/>
                    <a:gd name="connsiteX27" fmla="*/ 70009 w 3552825"/>
                    <a:gd name="connsiteY27" fmla="*/ 287179 h 771525"/>
                    <a:gd name="connsiteX28" fmla="*/ 70009 w 3552825"/>
                    <a:gd name="connsiteY28" fmla="*/ 243364 h 771525"/>
                    <a:gd name="connsiteX29" fmla="*/ 91916 w 3552825"/>
                    <a:gd name="connsiteY29" fmla="*/ 234791 h 771525"/>
                    <a:gd name="connsiteX30" fmla="*/ 113824 w 3552825"/>
                    <a:gd name="connsiteY30" fmla="*/ 243364 h 771525"/>
                    <a:gd name="connsiteX31" fmla="*/ 121444 w 3552825"/>
                    <a:gd name="connsiteY31" fmla="*/ 272891 h 771525"/>
                    <a:gd name="connsiteX32" fmla="*/ 224314 w 3552825"/>
                    <a:gd name="connsiteY32" fmla="*/ 375761 h 771525"/>
                    <a:gd name="connsiteX33" fmla="*/ 1033939 w 3552825"/>
                    <a:gd name="connsiteY33" fmla="*/ 375761 h 771525"/>
                    <a:gd name="connsiteX34" fmla="*/ 1160621 w 3552825"/>
                    <a:gd name="connsiteY34" fmla="*/ 502444 h 771525"/>
                    <a:gd name="connsiteX35" fmla="*/ 1276826 w 3552825"/>
                    <a:gd name="connsiteY35" fmla="*/ 502444 h 771525"/>
                    <a:gd name="connsiteX36" fmla="*/ 1625441 w 3552825"/>
                    <a:gd name="connsiteY36" fmla="*/ 153829 h 771525"/>
                    <a:gd name="connsiteX37" fmla="*/ 2193131 w 3552825"/>
                    <a:gd name="connsiteY37" fmla="*/ 153829 h 771525"/>
                    <a:gd name="connsiteX38" fmla="*/ 2298859 w 3552825"/>
                    <a:gd name="connsiteY38" fmla="*/ 259556 h 771525"/>
                    <a:gd name="connsiteX39" fmla="*/ 2721769 w 3552825"/>
                    <a:gd name="connsiteY39" fmla="*/ 259556 h 771525"/>
                    <a:gd name="connsiteX40" fmla="*/ 2973229 w 3552825"/>
                    <a:gd name="connsiteY40" fmla="*/ 7144 h 771525"/>
                    <a:gd name="connsiteX41" fmla="*/ 3548539 w 3552825"/>
                    <a:gd name="connsiteY41" fmla="*/ 7144 h 771525"/>
                    <a:gd name="connsiteX42" fmla="*/ 3548539 w 3552825"/>
                    <a:gd name="connsiteY42" fmla="*/ 37624 h 771525"/>
                    <a:gd name="connsiteX43" fmla="*/ 2985611 w 3552825"/>
                    <a:gd name="connsiteY43" fmla="*/ 37624 h 771525"/>
                    <a:gd name="connsiteX44" fmla="*/ 2733199 w 3552825"/>
                    <a:gd name="connsiteY44" fmla="*/ 290036 h 771525"/>
                    <a:gd name="connsiteX45" fmla="*/ 1774984 w 3552825"/>
                    <a:gd name="connsiteY45" fmla="*/ 290036 h 771525"/>
                    <a:gd name="connsiteX46" fmla="*/ 1635919 w 3552825"/>
                    <a:gd name="connsiteY46" fmla="*/ 429101 h 771525"/>
                    <a:gd name="connsiteX47" fmla="*/ 1871186 w 3552825"/>
                    <a:gd name="connsiteY47" fmla="*/ 429101 h 771525"/>
                    <a:gd name="connsiteX48" fmla="*/ 1968341 w 3552825"/>
                    <a:gd name="connsiteY48" fmla="*/ 526256 h 771525"/>
                    <a:gd name="connsiteX49" fmla="*/ 1976914 w 3552825"/>
                    <a:gd name="connsiteY49" fmla="*/ 525304 h 771525"/>
                    <a:gd name="connsiteX50" fmla="*/ 1998821 w 3552825"/>
                    <a:gd name="connsiteY50" fmla="*/ 533876 h 771525"/>
                    <a:gd name="connsiteX51" fmla="*/ 2007394 w 3552825"/>
                    <a:gd name="connsiteY51" fmla="*/ 555784 h 771525"/>
                    <a:gd name="connsiteX52" fmla="*/ 1998821 w 3552825"/>
                    <a:gd name="connsiteY52" fmla="*/ 577691 h 771525"/>
                    <a:gd name="connsiteX53" fmla="*/ 1976914 w 3552825"/>
                    <a:gd name="connsiteY53" fmla="*/ 586264 h 771525"/>
                    <a:gd name="connsiteX54" fmla="*/ 1955006 w 3552825"/>
                    <a:gd name="connsiteY54" fmla="*/ 577691 h 771525"/>
                    <a:gd name="connsiteX55" fmla="*/ 1947386 w 3552825"/>
                    <a:gd name="connsiteY55" fmla="*/ 548164 h 771525"/>
                    <a:gd name="connsiteX56" fmla="*/ 1859756 w 3552825"/>
                    <a:gd name="connsiteY56" fmla="*/ 460534 h 771525"/>
                    <a:gd name="connsiteX57" fmla="*/ 1606391 w 3552825"/>
                    <a:gd name="connsiteY57" fmla="*/ 460534 h 771525"/>
                    <a:gd name="connsiteX58" fmla="*/ 1410176 w 3552825"/>
                    <a:gd name="connsiteY58" fmla="*/ 654844 h 771525"/>
                    <a:gd name="connsiteX59" fmla="*/ 932974 w 3552825"/>
                    <a:gd name="connsiteY59" fmla="*/ 654844 h 771525"/>
                    <a:gd name="connsiteX60" fmla="*/ 830104 w 3552825"/>
                    <a:gd name="connsiteY60" fmla="*/ 757714 h 771525"/>
                    <a:gd name="connsiteX61" fmla="*/ 298609 w 3552825"/>
                    <a:gd name="connsiteY61" fmla="*/ 757714 h 771525"/>
                    <a:gd name="connsiteX62" fmla="*/ 271939 w 3552825"/>
                    <a:gd name="connsiteY62" fmla="*/ 77295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2825" h="771525">
                      <a:moveTo>
                        <a:pt x="271939" y="772954"/>
                      </a:moveTo>
                      <a:cubicBezTo>
                        <a:pt x="254794" y="772954"/>
                        <a:pt x="241459" y="759619"/>
                        <a:pt x="241459" y="742474"/>
                      </a:cubicBezTo>
                      <a:cubicBezTo>
                        <a:pt x="241459" y="725329"/>
                        <a:pt x="254794" y="711994"/>
                        <a:pt x="271939" y="711994"/>
                      </a:cubicBezTo>
                      <a:cubicBezTo>
                        <a:pt x="283369" y="711994"/>
                        <a:pt x="292894" y="717709"/>
                        <a:pt x="298609" y="727234"/>
                      </a:cubicBezTo>
                      <a:lnTo>
                        <a:pt x="817721" y="727234"/>
                      </a:lnTo>
                      <a:lnTo>
                        <a:pt x="890111" y="653891"/>
                      </a:lnTo>
                      <a:lnTo>
                        <a:pt x="64294" y="653891"/>
                      </a:lnTo>
                      <a:cubicBezTo>
                        <a:pt x="58579" y="663416"/>
                        <a:pt x="49054" y="669131"/>
                        <a:pt x="37624" y="669131"/>
                      </a:cubicBezTo>
                      <a:cubicBezTo>
                        <a:pt x="20479" y="669131"/>
                        <a:pt x="7144" y="655796"/>
                        <a:pt x="7144" y="638651"/>
                      </a:cubicBezTo>
                      <a:cubicBezTo>
                        <a:pt x="7144" y="621506"/>
                        <a:pt x="20479" y="608171"/>
                        <a:pt x="37624" y="608171"/>
                      </a:cubicBezTo>
                      <a:cubicBezTo>
                        <a:pt x="49054" y="608171"/>
                        <a:pt x="58579" y="613886"/>
                        <a:pt x="64294" y="623411"/>
                      </a:cubicBezTo>
                      <a:lnTo>
                        <a:pt x="1397794" y="623411"/>
                      </a:lnTo>
                      <a:lnTo>
                        <a:pt x="1762601" y="258604"/>
                      </a:lnTo>
                      <a:lnTo>
                        <a:pt x="2255044" y="258604"/>
                      </a:lnTo>
                      <a:lnTo>
                        <a:pt x="2179796" y="183356"/>
                      </a:lnTo>
                      <a:lnTo>
                        <a:pt x="1637824" y="183356"/>
                      </a:lnTo>
                      <a:lnTo>
                        <a:pt x="1289209" y="531971"/>
                      </a:lnTo>
                      <a:lnTo>
                        <a:pt x="803434" y="531971"/>
                      </a:lnTo>
                      <a:cubicBezTo>
                        <a:pt x="797719" y="541496"/>
                        <a:pt x="788194" y="547211"/>
                        <a:pt x="776764" y="547211"/>
                      </a:cubicBezTo>
                      <a:cubicBezTo>
                        <a:pt x="759619" y="547211"/>
                        <a:pt x="746284" y="533876"/>
                        <a:pt x="746284" y="516731"/>
                      </a:cubicBezTo>
                      <a:cubicBezTo>
                        <a:pt x="746284" y="499586"/>
                        <a:pt x="759619" y="486251"/>
                        <a:pt x="776764" y="486251"/>
                      </a:cubicBezTo>
                      <a:cubicBezTo>
                        <a:pt x="788194" y="486251"/>
                        <a:pt x="797719" y="491966"/>
                        <a:pt x="803434" y="501491"/>
                      </a:cubicBezTo>
                      <a:lnTo>
                        <a:pt x="1117759" y="501491"/>
                      </a:lnTo>
                      <a:lnTo>
                        <a:pt x="1021556" y="405289"/>
                      </a:lnTo>
                      <a:lnTo>
                        <a:pt x="211931" y="405289"/>
                      </a:lnTo>
                      <a:lnTo>
                        <a:pt x="100489" y="294799"/>
                      </a:lnTo>
                      <a:cubicBezTo>
                        <a:pt x="97631" y="295751"/>
                        <a:pt x="94774" y="295751"/>
                        <a:pt x="91916" y="295751"/>
                      </a:cubicBezTo>
                      <a:cubicBezTo>
                        <a:pt x="83344" y="295751"/>
                        <a:pt x="75724" y="292894"/>
                        <a:pt x="70009" y="287179"/>
                      </a:cubicBezTo>
                      <a:cubicBezTo>
                        <a:pt x="57626" y="274796"/>
                        <a:pt x="57626" y="255746"/>
                        <a:pt x="70009" y="243364"/>
                      </a:cubicBezTo>
                      <a:cubicBezTo>
                        <a:pt x="75724" y="237649"/>
                        <a:pt x="83344" y="234791"/>
                        <a:pt x="91916" y="234791"/>
                      </a:cubicBezTo>
                      <a:cubicBezTo>
                        <a:pt x="100489" y="234791"/>
                        <a:pt x="108109" y="237649"/>
                        <a:pt x="113824" y="243364"/>
                      </a:cubicBezTo>
                      <a:cubicBezTo>
                        <a:pt x="121444" y="250984"/>
                        <a:pt x="124301" y="262414"/>
                        <a:pt x="121444" y="272891"/>
                      </a:cubicBezTo>
                      <a:lnTo>
                        <a:pt x="224314" y="375761"/>
                      </a:lnTo>
                      <a:lnTo>
                        <a:pt x="1033939" y="375761"/>
                      </a:lnTo>
                      <a:lnTo>
                        <a:pt x="1160621" y="502444"/>
                      </a:lnTo>
                      <a:lnTo>
                        <a:pt x="1276826" y="502444"/>
                      </a:lnTo>
                      <a:lnTo>
                        <a:pt x="1625441" y="153829"/>
                      </a:lnTo>
                      <a:lnTo>
                        <a:pt x="2193131" y="153829"/>
                      </a:lnTo>
                      <a:lnTo>
                        <a:pt x="2298859" y="259556"/>
                      </a:lnTo>
                      <a:lnTo>
                        <a:pt x="2721769" y="259556"/>
                      </a:lnTo>
                      <a:lnTo>
                        <a:pt x="2973229" y="7144"/>
                      </a:lnTo>
                      <a:lnTo>
                        <a:pt x="3548539" y="7144"/>
                      </a:lnTo>
                      <a:lnTo>
                        <a:pt x="3548539" y="37624"/>
                      </a:lnTo>
                      <a:lnTo>
                        <a:pt x="2985611" y="37624"/>
                      </a:lnTo>
                      <a:lnTo>
                        <a:pt x="2733199" y="290036"/>
                      </a:lnTo>
                      <a:lnTo>
                        <a:pt x="1774984" y="290036"/>
                      </a:lnTo>
                      <a:lnTo>
                        <a:pt x="1635919" y="429101"/>
                      </a:lnTo>
                      <a:lnTo>
                        <a:pt x="1871186" y="429101"/>
                      </a:lnTo>
                      <a:lnTo>
                        <a:pt x="1968341" y="526256"/>
                      </a:lnTo>
                      <a:cubicBezTo>
                        <a:pt x="1971199" y="525304"/>
                        <a:pt x="1974056" y="525304"/>
                        <a:pt x="1976914" y="525304"/>
                      </a:cubicBezTo>
                      <a:cubicBezTo>
                        <a:pt x="1985486" y="525304"/>
                        <a:pt x="1993106" y="528161"/>
                        <a:pt x="1998821" y="533876"/>
                      </a:cubicBezTo>
                      <a:cubicBezTo>
                        <a:pt x="2004536" y="539591"/>
                        <a:pt x="2007394" y="547211"/>
                        <a:pt x="2007394" y="555784"/>
                      </a:cubicBezTo>
                      <a:cubicBezTo>
                        <a:pt x="2007394" y="564356"/>
                        <a:pt x="2004536" y="571976"/>
                        <a:pt x="1998821" y="577691"/>
                      </a:cubicBezTo>
                      <a:cubicBezTo>
                        <a:pt x="1993106" y="583406"/>
                        <a:pt x="1985486" y="586264"/>
                        <a:pt x="1976914" y="586264"/>
                      </a:cubicBezTo>
                      <a:cubicBezTo>
                        <a:pt x="1968341" y="586264"/>
                        <a:pt x="1960721" y="583406"/>
                        <a:pt x="1955006" y="577691"/>
                      </a:cubicBezTo>
                      <a:cubicBezTo>
                        <a:pt x="1947386" y="570071"/>
                        <a:pt x="1944529" y="558641"/>
                        <a:pt x="1947386" y="548164"/>
                      </a:cubicBezTo>
                      <a:lnTo>
                        <a:pt x="1859756" y="460534"/>
                      </a:lnTo>
                      <a:lnTo>
                        <a:pt x="1606391" y="460534"/>
                      </a:lnTo>
                      <a:lnTo>
                        <a:pt x="1410176" y="654844"/>
                      </a:lnTo>
                      <a:lnTo>
                        <a:pt x="932974" y="654844"/>
                      </a:lnTo>
                      <a:lnTo>
                        <a:pt x="830104" y="757714"/>
                      </a:lnTo>
                      <a:lnTo>
                        <a:pt x="298609" y="757714"/>
                      </a:lnTo>
                      <a:cubicBezTo>
                        <a:pt x="292894" y="767239"/>
                        <a:pt x="283369" y="772954"/>
                        <a:pt x="271939" y="772954"/>
                      </a:cubicBezTo>
                      <a:close/>
                    </a:path>
                  </a:pathLst>
                </a:custGeom>
                <a:grpFill/>
                <a:ln w="9525" cap="flat">
                  <a:noFill/>
                  <a:prstDash val="solid"/>
                  <a:miter/>
                </a:ln>
              </p:spPr>
              <p:txBody>
                <a:bodyPr rtlCol="0" anchor="ctr"/>
                <a:lstStyle/>
                <a:p>
                  <a:endParaRPr lang="en-US"/>
                </a:p>
              </p:txBody>
            </p:sp>
            <p:sp>
              <p:nvSpPr>
                <p:cNvPr id="1291" name="Freeform: Shape 174">
                  <a:extLst>
                    <a:ext uri="{FF2B5EF4-FFF2-40B4-BE49-F238E27FC236}">
                      <a16:creationId xmlns:a16="http://schemas.microsoft.com/office/drawing/2014/main" id="{19686537-3639-9EDB-8948-E7B9D3310279}"/>
                    </a:ext>
                  </a:extLst>
                </p:cNvPr>
                <p:cNvSpPr/>
                <p:nvPr/>
              </p:nvSpPr>
              <p:spPr>
                <a:xfrm>
                  <a:off x="7543660" y="1360832"/>
                  <a:ext cx="3533775" cy="752475"/>
                </a:xfrm>
                <a:custGeom>
                  <a:avLst/>
                  <a:gdLst>
                    <a:gd name="connsiteX0" fmla="*/ 903446 w 3533775"/>
                    <a:gd name="connsiteY0" fmla="*/ 634841 h 752475"/>
                    <a:gd name="connsiteX1" fmla="*/ 812006 w 3533775"/>
                    <a:gd name="connsiteY1" fmla="*/ 727234 h 752475"/>
                    <a:gd name="connsiteX2" fmla="*/ 281464 w 3533775"/>
                    <a:gd name="connsiteY2" fmla="*/ 727234 h 752475"/>
                    <a:gd name="connsiteX3" fmla="*/ 261461 w 3533775"/>
                    <a:gd name="connsiteY3" fmla="*/ 711994 h 752475"/>
                    <a:gd name="connsiteX4" fmla="*/ 240506 w 3533775"/>
                    <a:gd name="connsiteY4" fmla="*/ 732949 h 752475"/>
                    <a:gd name="connsiteX5" fmla="*/ 261461 w 3533775"/>
                    <a:gd name="connsiteY5" fmla="*/ 753904 h 752475"/>
                    <a:gd name="connsiteX6" fmla="*/ 281464 w 3533775"/>
                    <a:gd name="connsiteY6" fmla="*/ 738664 h 752475"/>
                    <a:gd name="connsiteX7" fmla="*/ 815816 w 3533775"/>
                    <a:gd name="connsiteY7" fmla="*/ 738664 h 752475"/>
                    <a:gd name="connsiteX8" fmla="*/ 918686 w 3533775"/>
                    <a:gd name="connsiteY8" fmla="*/ 635794 h 752475"/>
                    <a:gd name="connsiteX9" fmla="*/ 917734 w 3533775"/>
                    <a:gd name="connsiteY9" fmla="*/ 634841 h 752475"/>
                    <a:gd name="connsiteX10" fmla="*/ 1395889 w 3533775"/>
                    <a:gd name="connsiteY10" fmla="*/ 634841 h 752475"/>
                    <a:gd name="connsiteX11" fmla="*/ 1591151 w 3533775"/>
                    <a:gd name="connsiteY11" fmla="*/ 439579 h 752475"/>
                    <a:gd name="connsiteX12" fmla="*/ 1852136 w 3533775"/>
                    <a:gd name="connsiteY12" fmla="*/ 439579 h 752475"/>
                    <a:gd name="connsiteX13" fmla="*/ 1947386 w 3533775"/>
                    <a:gd name="connsiteY13" fmla="*/ 534829 h 752475"/>
                    <a:gd name="connsiteX14" fmla="*/ 1951196 w 3533775"/>
                    <a:gd name="connsiteY14" fmla="*/ 560546 h 752475"/>
                    <a:gd name="connsiteX15" fmla="*/ 1980724 w 3533775"/>
                    <a:gd name="connsiteY15" fmla="*/ 560546 h 752475"/>
                    <a:gd name="connsiteX16" fmla="*/ 1980724 w 3533775"/>
                    <a:gd name="connsiteY16" fmla="*/ 531019 h 752475"/>
                    <a:gd name="connsiteX17" fmla="*/ 1955006 w 3533775"/>
                    <a:gd name="connsiteY17" fmla="*/ 527209 h 752475"/>
                    <a:gd name="connsiteX18" fmla="*/ 1856899 w 3533775"/>
                    <a:gd name="connsiteY18" fmla="*/ 429101 h 752475"/>
                    <a:gd name="connsiteX19" fmla="*/ 1602581 w 3533775"/>
                    <a:gd name="connsiteY19" fmla="*/ 429101 h 752475"/>
                    <a:gd name="connsiteX20" fmla="*/ 1760696 w 3533775"/>
                    <a:gd name="connsiteY20" fmla="*/ 270986 h 752475"/>
                    <a:gd name="connsiteX21" fmla="*/ 2718911 w 3533775"/>
                    <a:gd name="connsiteY21" fmla="*/ 270986 h 752475"/>
                    <a:gd name="connsiteX22" fmla="*/ 2971324 w 3533775"/>
                    <a:gd name="connsiteY22" fmla="*/ 18574 h 752475"/>
                    <a:gd name="connsiteX23" fmla="*/ 3528536 w 3533775"/>
                    <a:gd name="connsiteY23" fmla="*/ 18574 h 752475"/>
                    <a:gd name="connsiteX24" fmla="*/ 3528536 w 3533775"/>
                    <a:gd name="connsiteY24" fmla="*/ 7144 h 752475"/>
                    <a:gd name="connsiteX25" fmla="*/ 2966561 w 3533775"/>
                    <a:gd name="connsiteY25" fmla="*/ 7144 h 752475"/>
                    <a:gd name="connsiteX26" fmla="*/ 2714149 w 3533775"/>
                    <a:gd name="connsiteY26" fmla="*/ 259556 h 752475"/>
                    <a:gd name="connsiteX27" fmla="*/ 2282666 w 3533775"/>
                    <a:gd name="connsiteY27" fmla="*/ 259556 h 752475"/>
                    <a:gd name="connsiteX28" fmla="*/ 2282666 w 3533775"/>
                    <a:gd name="connsiteY28" fmla="*/ 259556 h 752475"/>
                    <a:gd name="connsiteX29" fmla="*/ 2177891 w 3533775"/>
                    <a:gd name="connsiteY29" fmla="*/ 153829 h 752475"/>
                    <a:gd name="connsiteX30" fmla="*/ 1617821 w 3533775"/>
                    <a:gd name="connsiteY30" fmla="*/ 153829 h 752475"/>
                    <a:gd name="connsiteX31" fmla="*/ 1270159 w 3533775"/>
                    <a:gd name="connsiteY31" fmla="*/ 502444 h 752475"/>
                    <a:gd name="connsiteX32" fmla="*/ 1146334 w 3533775"/>
                    <a:gd name="connsiteY32" fmla="*/ 502444 h 752475"/>
                    <a:gd name="connsiteX33" fmla="*/ 1020604 w 3533775"/>
                    <a:gd name="connsiteY33" fmla="*/ 376714 h 752475"/>
                    <a:gd name="connsiteX34" fmla="*/ 210979 w 3533775"/>
                    <a:gd name="connsiteY34" fmla="*/ 376714 h 752475"/>
                    <a:gd name="connsiteX35" fmla="*/ 100489 w 3533775"/>
                    <a:gd name="connsiteY35" fmla="*/ 266224 h 752475"/>
                    <a:gd name="connsiteX36" fmla="*/ 96679 w 3533775"/>
                    <a:gd name="connsiteY36" fmla="*/ 240506 h 752475"/>
                    <a:gd name="connsiteX37" fmla="*/ 67151 w 3533775"/>
                    <a:gd name="connsiteY37" fmla="*/ 240506 h 752475"/>
                    <a:gd name="connsiteX38" fmla="*/ 67151 w 3533775"/>
                    <a:gd name="connsiteY38" fmla="*/ 270034 h 752475"/>
                    <a:gd name="connsiteX39" fmla="*/ 92869 w 3533775"/>
                    <a:gd name="connsiteY39" fmla="*/ 273844 h 752475"/>
                    <a:gd name="connsiteX40" fmla="*/ 206216 w 3533775"/>
                    <a:gd name="connsiteY40" fmla="*/ 387191 h 752475"/>
                    <a:gd name="connsiteX41" fmla="*/ 1015841 w 3533775"/>
                    <a:gd name="connsiteY41" fmla="*/ 387191 h 752475"/>
                    <a:gd name="connsiteX42" fmla="*/ 1130141 w 3533775"/>
                    <a:gd name="connsiteY42" fmla="*/ 502444 h 752475"/>
                    <a:gd name="connsiteX43" fmla="*/ 786289 w 3533775"/>
                    <a:gd name="connsiteY43" fmla="*/ 502444 h 752475"/>
                    <a:gd name="connsiteX44" fmla="*/ 766286 w 3533775"/>
                    <a:gd name="connsiteY44" fmla="*/ 487204 h 752475"/>
                    <a:gd name="connsiteX45" fmla="*/ 745331 w 3533775"/>
                    <a:gd name="connsiteY45" fmla="*/ 508159 h 752475"/>
                    <a:gd name="connsiteX46" fmla="*/ 766286 w 3533775"/>
                    <a:gd name="connsiteY46" fmla="*/ 529114 h 752475"/>
                    <a:gd name="connsiteX47" fmla="*/ 786289 w 3533775"/>
                    <a:gd name="connsiteY47" fmla="*/ 513874 h 752475"/>
                    <a:gd name="connsiteX48" fmla="*/ 1274921 w 3533775"/>
                    <a:gd name="connsiteY48" fmla="*/ 513874 h 752475"/>
                    <a:gd name="connsiteX49" fmla="*/ 1623536 w 3533775"/>
                    <a:gd name="connsiteY49" fmla="*/ 165259 h 752475"/>
                    <a:gd name="connsiteX50" fmla="*/ 2174081 w 3533775"/>
                    <a:gd name="connsiteY50" fmla="*/ 165259 h 752475"/>
                    <a:gd name="connsiteX51" fmla="*/ 2268379 w 3533775"/>
                    <a:gd name="connsiteY51" fmla="*/ 259556 h 752475"/>
                    <a:gd name="connsiteX52" fmla="*/ 1756886 w 3533775"/>
                    <a:gd name="connsiteY52" fmla="*/ 259556 h 752475"/>
                    <a:gd name="connsiteX53" fmla="*/ 1392079 w 3533775"/>
                    <a:gd name="connsiteY53" fmla="*/ 624364 h 752475"/>
                    <a:gd name="connsiteX54" fmla="*/ 48101 w 3533775"/>
                    <a:gd name="connsiteY54" fmla="*/ 624364 h 752475"/>
                    <a:gd name="connsiteX55" fmla="*/ 28099 w 3533775"/>
                    <a:gd name="connsiteY55" fmla="*/ 609124 h 752475"/>
                    <a:gd name="connsiteX56" fmla="*/ 7144 w 3533775"/>
                    <a:gd name="connsiteY56" fmla="*/ 630079 h 752475"/>
                    <a:gd name="connsiteX57" fmla="*/ 28099 w 3533775"/>
                    <a:gd name="connsiteY57" fmla="*/ 651034 h 752475"/>
                    <a:gd name="connsiteX58" fmla="*/ 48101 w 3533775"/>
                    <a:gd name="connsiteY58" fmla="*/ 635794 h 752475"/>
                    <a:gd name="connsiteX59" fmla="*/ 903446 w 3533775"/>
                    <a:gd name="connsiteY59" fmla="*/ 63579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533775" h="752475">
                      <a:moveTo>
                        <a:pt x="903446" y="634841"/>
                      </a:moveTo>
                      <a:lnTo>
                        <a:pt x="812006" y="727234"/>
                      </a:lnTo>
                      <a:lnTo>
                        <a:pt x="281464" y="727234"/>
                      </a:lnTo>
                      <a:cubicBezTo>
                        <a:pt x="278606" y="718661"/>
                        <a:pt x="270986" y="711994"/>
                        <a:pt x="261461" y="711994"/>
                      </a:cubicBezTo>
                      <a:cubicBezTo>
                        <a:pt x="250031" y="711994"/>
                        <a:pt x="240506" y="721519"/>
                        <a:pt x="240506" y="732949"/>
                      </a:cubicBezTo>
                      <a:cubicBezTo>
                        <a:pt x="240506" y="744379"/>
                        <a:pt x="250031" y="753904"/>
                        <a:pt x="261461" y="753904"/>
                      </a:cubicBezTo>
                      <a:cubicBezTo>
                        <a:pt x="270986" y="753904"/>
                        <a:pt x="279559" y="747236"/>
                        <a:pt x="281464" y="738664"/>
                      </a:cubicBezTo>
                      <a:lnTo>
                        <a:pt x="815816" y="738664"/>
                      </a:lnTo>
                      <a:lnTo>
                        <a:pt x="918686" y="635794"/>
                      </a:lnTo>
                      <a:lnTo>
                        <a:pt x="917734" y="634841"/>
                      </a:lnTo>
                      <a:lnTo>
                        <a:pt x="1395889" y="634841"/>
                      </a:lnTo>
                      <a:lnTo>
                        <a:pt x="1591151" y="439579"/>
                      </a:lnTo>
                      <a:lnTo>
                        <a:pt x="1852136" y="439579"/>
                      </a:lnTo>
                      <a:lnTo>
                        <a:pt x="1947386" y="534829"/>
                      </a:lnTo>
                      <a:cubicBezTo>
                        <a:pt x="1942624" y="542449"/>
                        <a:pt x="1943576" y="552926"/>
                        <a:pt x="1951196" y="560546"/>
                      </a:cubicBezTo>
                      <a:cubicBezTo>
                        <a:pt x="1959769" y="569119"/>
                        <a:pt x="1973104" y="569119"/>
                        <a:pt x="1980724" y="560546"/>
                      </a:cubicBezTo>
                      <a:cubicBezTo>
                        <a:pt x="1989296" y="551974"/>
                        <a:pt x="1989296" y="538639"/>
                        <a:pt x="1980724" y="531019"/>
                      </a:cubicBezTo>
                      <a:cubicBezTo>
                        <a:pt x="1974056" y="524351"/>
                        <a:pt x="1963579" y="523399"/>
                        <a:pt x="1955006" y="527209"/>
                      </a:cubicBezTo>
                      <a:lnTo>
                        <a:pt x="1856899" y="429101"/>
                      </a:lnTo>
                      <a:lnTo>
                        <a:pt x="1602581" y="429101"/>
                      </a:lnTo>
                      <a:lnTo>
                        <a:pt x="1760696" y="270986"/>
                      </a:lnTo>
                      <a:lnTo>
                        <a:pt x="2718911" y="270986"/>
                      </a:lnTo>
                      <a:lnTo>
                        <a:pt x="2971324" y="18574"/>
                      </a:lnTo>
                      <a:lnTo>
                        <a:pt x="3528536" y="18574"/>
                      </a:lnTo>
                      <a:lnTo>
                        <a:pt x="3528536" y="7144"/>
                      </a:lnTo>
                      <a:lnTo>
                        <a:pt x="2966561" y="7144"/>
                      </a:lnTo>
                      <a:lnTo>
                        <a:pt x="2714149" y="259556"/>
                      </a:lnTo>
                      <a:lnTo>
                        <a:pt x="2282666" y="259556"/>
                      </a:lnTo>
                      <a:lnTo>
                        <a:pt x="2282666" y="259556"/>
                      </a:lnTo>
                      <a:lnTo>
                        <a:pt x="2177891" y="153829"/>
                      </a:lnTo>
                      <a:lnTo>
                        <a:pt x="1617821" y="153829"/>
                      </a:lnTo>
                      <a:lnTo>
                        <a:pt x="1270159" y="502444"/>
                      </a:lnTo>
                      <a:lnTo>
                        <a:pt x="1146334" y="502444"/>
                      </a:lnTo>
                      <a:lnTo>
                        <a:pt x="1020604" y="376714"/>
                      </a:lnTo>
                      <a:lnTo>
                        <a:pt x="210979" y="376714"/>
                      </a:lnTo>
                      <a:lnTo>
                        <a:pt x="100489" y="266224"/>
                      </a:lnTo>
                      <a:cubicBezTo>
                        <a:pt x="105251" y="258604"/>
                        <a:pt x="104299" y="248126"/>
                        <a:pt x="96679" y="240506"/>
                      </a:cubicBezTo>
                      <a:cubicBezTo>
                        <a:pt x="88106" y="231934"/>
                        <a:pt x="74771" y="231934"/>
                        <a:pt x="67151" y="240506"/>
                      </a:cubicBezTo>
                      <a:cubicBezTo>
                        <a:pt x="58579" y="249079"/>
                        <a:pt x="58579" y="262414"/>
                        <a:pt x="67151" y="270034"/>
                      </a:cubicBezTo>
                      <a:cubicBezTo>
                        <a:pt x="73819" y="276701"/>
                        <a:pt x="84296" y="277654"/>
                        <a:pt x="92869" y="273844"/>
                      </a:cubicBezTo>
                      <a:lnTo>
                        <a:pt x="206216" y="387191"/>
                      </a:lnTo>
                      <a:lnTo>
                        <a:pt x="1015841" y="387191"/>
                      </a:lnTo>
                      <a:lnTo>
                        <a:pt x="1130141" y="502444"/>
                      </a:lnTo>
                      <a:lnTo>
                        <a:pt x="786289" y="502444"/>
                      </a:lnTo>
                      <a:cubicBezTo>
                        <a:pt x="783431" y="493871"/>
                        <a:pt x="775811" y="487204"/>
                        <a:pt x="766286" y="487204"/>
                      </a:cubicBezTo>
                      <a:cubicBezTo>
                        <a:pt x="754856" y="487204"/>
                        <a:pt x="745331" y="496729"/>
                        <a:pt x="745331" y="508159"/>
                      </a:cubicBezTo>
                      <a:cubicBezTo>
                        <a:pt x="745331" y="519589"/>
                        <a:pt x="754856" y="529114"/>
                        <a:pt x="766286" y="529114"/>
                      </a:cubicBezTo>
                      <a:cubicBezTo>
                        <a:pt x="775811" y="529114"/>
                        <a:pt x="784384" y="522446"/>
                        <a:pt x="786289" y="513874"/>
                      </a:cubicBezTo>
                      <a:lnTo>
                        <a:pt x="1274921" y="513874"/>
                      </a:lnTo>
                      <a:lnTo>
                        <a:pt x="1623536" y="165259"/>
                      </a:lnTo>
                      <a:lnTo>
                        <a:pt x="2174081" y="165259"/>
                      </a:lnTo>
                      <a:lnTo>
                        <a:pt x="2268379" y="259556"/>
                      </a:lnTo>
                      <a:lnTo>
                        <a:pt x="1756886" y="259556"/>
                      </a:lnTo>
                      <a:lnTo>
                        <a:pt x="1392079" y="624364"/>
                      </a:lnTo>
                      <a:lnTo>
                        <a:pt x="48101" y="624364"/>
                      </a:lnTo>
                      <a:cubicBezTo>
                        <a:pt x="45244" y="615791"/>
                        <a:pt x="37624" y="609124"/>
                        <a:pt x="28099" y="609124"/>
                      </a:cubicBezTo>
                      <a:cubicBezTo>
                        <a:pt x="16669" y="609124"/>
                        <a:pt x="7144" y="618649"/>
                        <a:pt x="7144" y="630079"/>
                      </a:cubicBezTo>
                      <a:cubicBezTo>
                        <a:pt x="7144" y="641509"/>
                        <a:pt x="16669" y="651034"/>
                        <a:pt x="28099" y="651034"/>
                      </a:cubicBezTo>
                      <a:cubicBezTo>
                        <a:pt x="37624" y="651034"/>
                        <a:pt x="46196" y="644366"/>
                        <a:pt x="48101" y="635794"/>
                      </a:cubicBezTo>
                      <a:lnTo>
                        <a:pt x="903446" y="635794"/>
                      </a:lnTo>
                      <a:close/>
                    </a:path>
                  </a:pathLst>
                </a:custGeom>
                <a:grpFill/>
                <a:ln w="9525" cap="flat">
                  <a:noFill/>
                  <a:prstDash val="solid"/>
                  <a:miter/>
                </a:ln>
              </p:spPr>
              <p:txBody>
                <a:bodyPr rtlCol="0" anchor="ctr"/>
                <a:lstStyle/>
                <a:p>
                  <a:endParaRPr lang="en-US"/>
                </a:p>
              </p:txBody>
            </p:sp>
            <p:sp>
              <p:nvSpPr>
                <p:cNvPr id="1292" name="Freeform: Shape 175">
                  <a:extLst>
                    <a:ext uri="{FF2B5EF4-FFF2-40B4-BE49-F238E27FC236}">
                      <a16:creationId xmlns:a16="http://schemas.microsoft.com/office/drawing/2014/main" id="{A783F60B-6727-6A75-07AF-B813A06FFCEF}"/>
                    </a:ext>
                  </a:extLst>
                </p:cNvPr>
                <p:cNvSpPr/>
                <p:nvPr/>
              </p:nvSpPr>
              <p:spPr>
                <a:xfrm>
                  <a:off x="7588427" y="1653250"/>
                  <a:ext cx="4210050" cy="1152525"/>
                </a:xfrm>
                <a:custGeom>
                  <a:avLst/>
                  <a:gdLst>
                    <a:gd name="connsiteX0" fmla="*/ 37624 w 4210050"/>
                    <a:gd name="connsiteY0" fmla="*/ 1153954 h 1152525"/>
                    <a:gd name="connsiteX1" fmla="*/ 15716 w 4210050"/>
                    <a:gd name="connsiteY1" fmla="*/ 1145381 h 1152525"/>
                    <a:gd name="connsiteX2" fmla="*/ 7144 w 4210050"/>
                    <a:gd name="connsiteY2" fmla="*/ 1123474 h 1152525"/>
                    <a:gd name="connsiteX3" fmla="*/ 16669 w 4210050"/>
                    <a:gd name="connsiteY3" fmla="*/ 1101566 h 1152525"/>
                    <a:gd name="connsiteX4" fmla="*/ 38576 w 4210050"/>
                    <a:gd name="connsiteY4" fmla="*/ 1092994 h 1152525"/>
                    <a:gd name="connsiteX5" fmla="*/ 47149 w 4210050"/>
                    <a:gd name="connsiteY5" fmla="*/ 1093946 h 1152525"/>
                    <a:gd name="connsiteX6" fmla="*/ 185261 w 4210050"/>
                    <a:gd name="connsiteY6" fmla="*/ 955834 h 1152525"/>
                    <a:gd name="connsiteX7" fmla="*/ 1015841 w 4210050"/>
                    <a:gd name="connsiteY7" fmla="*/ 955834 h 1152525"/>
                    <a:gd name="connsiteX8" fmla="*/ 1182529 w 4210050"/>
                    <a:gd name="connsiteY8" fmla="*/ 789146 h 1152525"/>
                    <a:gd name="connsiteX9" fmla="*/ 524351 w 4210050"/>
                    <a:gd name="connsiteY9" fmla="*/ 789146 h 1152525"/>
                    <a:gd name="connsiteX10" fmla="*/ 455771 w 4210050"/>
                    <a:gd name="connsiteY10" fmla="*/ 720566 h 1152525"/>
                    <a:gd name="connsiteX11" fmla="*/ 447199 w 4210050"/>
                    <a:gd name="connsiteY11" fmla="*/ 721519 h 1152525"/>
                    <a:gd name="connsiteX12" fmla="*/ 425291 w 4210050"/>
                    <a:gd name="connsiteY12" fmla="*/ 712946 h 1152525"/>
                    <a:gd name="connsiteX13" fmla="*/ 416719 w 4210050"/>
                    <a:gd name="connsiteY13" fmla="*/ 691039 h 1152525"/>
                    <a:gd name="connsiteX14" fmla="*/ 425291 w 4210050"/>
                    <a:gd name="connsiteY14" fmla="*/ 669131 h 1152525"/>
                    <a:gd name="connsiteX15" fmla="*/ 447199 w 4210050"/>
                    <a:gd name="connsiteY15" fmla="*/ 660559 h 1152525"/>
                    <a:gd name="connsiteX16" fmla="*/ 469106 w 4210050"/>
                    <a:gd name="connsiteY16" fmla="*/ 669131 h 1152525"/>
                    <a:gd name="connsiteX17" fmla="*/ 476726 w 4210050"/>
                    <a:gd name="connsiteY17" fmla="*/ 698659 h 1152525"/>
                    <a:gd name="connsiteX18" fmla="*/ 536734 w 4210050"/>
                    <a:gd name="connsiteY18" fmla="*/ 758666 h 1152525"/>
                    <a:gd name="connsiteX19" fmla="*/ 1423511 w 4210050"/>
                    <a:gd name="connsiteY19" fmla="*/ 758666 h 1152525"/>
                    <a:gd name="connsiteX20" fmla="*/ 1546384 w 4210050"/>
                    <a:gd name="connsiteY20" fmla="*/ 881539 h 1152525"/>
                    <a:gd name="connsiteX21" fmla="*/ 1890236 w 4210050"/>
                    <a:gd name="connsiteY21" fmla="*/ 881539 h 1152525"/>
                    <a:gd name="connsiteX22" fmla="*/ 1800701 w 4210050"/>
                    <a:gd name="connsiteY22" fmla="*/ 792004 h 1152525"/>
                    <a:gd name="connsiteX23" fmla="*/ 1578769 w 4210050"/>
                    <a:gd name="connsiteY23" fmla="*/ 792004 h 1152525"/>
                    <a:gd name="connsiteX24" fmla="*/ 1552099 w 4210050"/>
                    <a:gd name="connsiteY24" fmla="*/ 807244 h 1152525"/>
                    <a:gd name="connsiteX25" fmla="*/ 1521619 w 4210050"/>
                    <a:gd name="connsiteY25" fmla="*/ 776764 h 1152525"/>
                    <a:gd name="connsiteX26" fmla="*/ 1552099 w 4210050"/>
                    <a:gd name="connsiteY26" fmla="*/ 746284 h 1152525"/>
                    <a:gd name="connsiteX27" fmla="*/ 1578769 w 4210050"/>
                    <a:gd name="connsiteY27" fmla="*/ 761524 h 1152525"/>
                    <a:gd name="connsiteX28" fmla="*/ 1813084 w 4210050"/>
                    <a:gd name="connsiteY28" fmla="*/ 761524 h 1152525"/>
                    <a:gd name="connsiteX29" fmla="*/ 1932146 w 4210050"/>
                    <a:gd name="connsiteY29" fmla="*/ 880586 h 1152525"/>
                    <a:gd name="connsiteX30" fmla="*/ 2062639 w 4210050"/>
                    <a:gd name="connsiteY30" fmla="*/ 880586 h 1152525"/>
                    <a:gd name="connsiteX31" fmla="*/ 2237899 w 4210050"/>
                    <a:gd name="connsiteY31" fmla="*/ 705326 h 1152525"/>
                    <a:gd name="connsiteX32" fmla="*/ 2118836 w 4210050"/>
                    <a:gd name="connsiteY32" fmla="*/ 705326 h 1152525"/>
                    <a:gd name="connsiteX33" fmla="*/ 2095024 w 4210050"/>
                    <a:gd name="connsiteY33" fmla="*/ 729139 h 1152525"/>
                    <a:gd name="connsiteX34" fmla="*/ 2087404 w 4210050"/>
                    <a:gd name="connsiteY34" fmla="*/ 758666 h 1152525"/>
                    <a:gd name="connsiteX35" fmla="*/ 2065496 w 4210050"/>
                    <a:gd name="connsiteY35" fmla="*/ 767239 h 1152525"/>
                    <a:gd name="connsiteX36" fmla="*/ 2043589 w 4210050"/>
                    <a:gd name="connsiteY36" fmla="*/ 758666 h 1152525"/>
                    <a:gd name="connsiteX37" fmla="*/ 2035016 w 4210050"/>
                    <a:gd name="connsiteY37" fmla="*/ 736759 h 1152525"/>
                    <a:gd name="connsiteX38" fmla="*/ 2043589 w 4210050"/>
                    <a:gd name="connsiteY38" fmla="*/ 714851 h 1152525"/>
                    <a:gd name="connsiteX39" fmla="*/ 2065496 w 4210050"/>
                    <a:gd name="connsiteY39" fmla="*/ 706279 h 1152525"/>
                    <a:gd name="connsiteX40" fmla="*/ 2074069 w 4210050"/>
                    <a:gd name="connsiteY40" fmla="*/ 707231 h 1152525"/>
                    <a:gd name="connsiteX41" fmla="*/ 2107406 w 4210050"/>
                    <a:gd name="connsiteY41" fmla="*/ 673894 h 1152525"/>
                    <a:gd name="connsiteX42" fmla="*/ 2380774 w 4210050"/>
                    <a:gd name="connsiteY42" fmla="*/ 673894 h 1152525"/>
                    <a:gd name="connsiteX43" fmla="*/ 2480786 w 4210050"/>
                    <a:gd name="connsiteY43" fmla="*/ 573881 h 1152525"/>
                    <a:gd name="connsiteX44" fmla="*/ 2959894 w 4210050"/>
                    <a:gd name="connsiteY44" fmla="*/ 573881 h 1152525"/>
                    <a:gd name="connsiteX45" fmla="*/ 3093244 w 4210050"/>
                    <a:gd name="connsiteY45" fmla="*/ 440531 h 1152525"/>
                    <a:gd name="connsiteX46" fmla="*/ 3409474 w 4210050"/>
                    <a:gd name="connsiteY46" fmla="*/ 440531 h 1152525"/>
                    <a:gd name="connsiteX47" fmla="*/ 3698081 w 4210050"/>
                    <a:gd name="connsiteY47" fmla="*/ 151924 h 1152525"/>
                    <a:gd name="connsiteX48" fmla="*/ 3527584 w 4210050"/>
                    <a:gd name="connsiteY48" fmla="*/ 151924 h 1152525"/>
                    <a:gd name="connsiteX49" fmla="*/ 3337084 w 4210050"/>
                    <a:gd name="connsiteY49" fmla="*/ 342424 h 1152525"/>
                    <a:gd name="connsiteX50" fmla="*/ 3170396 w 4210050"/>
                    <a:gd name="connsiteY50" fmla="*/ 342424 h 1152525"/>
                    <a:gd name="connsiteX51" fmla="*/ 3143726 w 4210050"/>
                    <a:gd name="connsiteY51" fmla="*/ 357664 h 1152525"/>
                    <a:gd name="connsiteX52" fmla="*/ 3113246 w 4210050"/>
                    <a:gd name="connsiteY52" fmla="*/ 327184 h 1152525"/>
                    <a:gd name="connsiteX53" fmla="*/ 3143726 w 4210050"/>
                    <a:gd name="connsiteY53" fmla="*/ 296704 h 1152525"/>
                    <a:gd name="connsiteX54" fmla="*/ 3170396 w 4210050"/>
                    <a:gd name="connsiteY54" fmla="*/ 311944 h 1152525"/>
                    <a:gd name="connsiteX55" fmla="*/ 3323749 w 4210050"/>
                    <a:gd name="connsiteY55" fmla="*/ 311944 h 1152525"/>
                    <a:gd name="connsiteX56" fmla="*/ 3514249 w 4210050"/>
                    <a:gd name="connsiteY56" fmla="*/ 121444 h 1152525"/>
                    <a:gd name="connsiteX57" fmla="*/ 3727609 w 4210050"/>
                    <a:gd name="connsiteY57" fmla="*/ 121444 h 1152525"/>
                    <a:gd name="connsiteX58" fmla="*/ 3841909 w 4210050"/>
                    <a:gd name="connsiteY58" fmla="*/ 7144 h 1152525"/>
                    <a:gd name="connsiteX59" fmla="*/ 4072414 w 4210050"/>
                    <a:gd name="connsiteY59" fmla="*/ 7144 h 1152525"/>
                    <a:gd name="connsiteX60" fmla="*/ 4172426 w 4210050"/>
                    <a:gd name="connsiteY60" fmla="*/ 107156 h 1152525"/>
                    <a:gd name="connsiteX61" fmla="*/ 4180999 w 4210050"/>
                    <a:gd name="connsiteY61" fmla="*/ 106204 h 1152525"/>
                    <a:gd name="connsiteX62" fmla="*/ 4202906 w 4210050"/>
                    <a:gd name="connsiteY62" fmla="*/ 114776 h 1152525"/>
                    <a:gd name="connsiteX63" fmla="*/ 4211479 w 4210050"/>
                    <a:gd name="connsiteY63" fmla="*/ 136684 h 1152525"/>
                    <a:gd name="connsiteX64" fmla="*/ 4202906 w 4210050"/>
                    <a:gd name="connsiteY64" fmla="*/ 158591 h 1152525"/>
                    <a:gd name="connsiteX65" fmla="*/ 4180999 w 4210050"/>
                    <a:gd name="connsiteY65" fmla="*/ 167164 h 1152525"/>
                    <a:gd name="connsiteX66" fmla="*/ 4159091 w 4210050"/>
                    <a:gd name="connsiteY66" fmla="*/ 158591 h 1152525"/>
                    <a:gd name="connsiteX67" fmla="*/ 4151471 w 4210050"/>
                    <a:gd name="connsiteY67" fmla="*/ 129064 h 1152525"/>
                    <a:gd name="connsiteX68" fmla="*/ 4060984 w 4210050"/>
                    <a:gd name="connsiteY68" fmla="*/ 38576 h 1152525"/>
                    <a:gd name="connsiteX69" fmla="*/ 3856196 w 4210050"/>
                    <a:gd name="connsiteY69" fmla="*/ 38576 h 1152525"/>
                    <a:gd name="connsiteX70" fmla="*/ 3422809 w 4210050"/>
                    <a:gd name="connsiteY70" fmla="*/ 471964 h 1152525"/>
                    <a:gd name="connsiteX71" fmla="*/ 3104674 w 4210050"/>
                    <a:gd name="connsiteY71" fmla="*/ 471964 h 1152525"/>
                    <a:gd name="connsiteX72" fmla="*/ 2767489 w 4210050"/>
                    <a:gd name="connsiteY72" fmla="*/ 809149 h 1152525"/>
                    <a:gd name="connsiteX73" fmla="*/ 2343626 w 4210050"/>
                    <a:gd name="connsiteY73" fmla="*/ 809149 h 1152525"/>
                    <a:gd name="connsiteX74" fmla="*/ 2316956 w 4210050"/>
                    <a:gd name="connsiteY74" fmla="*/ 824389 h 1152525"/>
                    <a:gd name="connsiteX75" fmla="*/ 2286476 w 4210050"/>
                    <a:gd name="connsiteY75" fmla="*/ 793909 h 1152525"/>
                    <a:gd name="connsiteX76" fmla="*/ 2316956 w 4210050"/>
                    <a:gd name="connsiteY76" fmla="*/ 763429 h 1152525"/>
                    <a:gd name="connsiteX77" fmla="*/ 2343626 w 4210050"/>
                    <a:gd name="connsiteY77" fmla="*/ 778669 h 1152525"/>
                    <a:gd name="connsiteX78" fmla="*/ 2755106 w 4210050"/>
                    <a:gd name="connsiteY78" fmla="*/ 778669 h 1152525"/>
                    <a:gd name="connsiteX79" fmla="*/ 2928461 w 4210050"/>
                    <a:gd name="connsiteY79" fmla="*/ 605314 h 1152525"/>
                    <a:gd name="connsiteX80" fmla="*/ 2492216 w 4210050"/>
                    <a:gd name="connsiteY80" fmla="*/ 605314 h 1152525"/>
                    <a:gd name="connsiteX81" fmla="*/ 2392204 w 4210050"/>
                    <a:gd name="connsiteY81" fmla="*/ 705326 h 1152525"/>
                    <a:gd name="connsiteX82" fmla="*/ 2279809 w 4210050"/>
                    <a:gd name="connsiteY82" fmla="*/ 705326 h 1152525"/>
                    <a:gd name="connsiteX83" fmla="*/ 2075021 w 4210050"/>
                    <a:gd name="connsiteY83" fmla="*/ 910114 h 1152525"/>
                    <a:gd name="connsiteX84" fmla="*/ 1533049 w 4210050"/>
                    <a:gd name="connsiteY84" fmla="*/ 910114 h 1152525"/>
                    <a:gd name="connsiteX85" fmla="*/ 1410176 w 4210050"/>
                    <a:gd name="connsiteY85" fmla="*/ 787241 h 1152525"/>
                    <a:gd name="connsiteX86" fmla="*/ 1222534 w 4210050"/>
                    <a:gd name="connsiteY86" fmla="*/ 787241 h 1152525"/>
                    <a:gd name="connsiteX87" fmla="*/ 1026319 w 4210050"/>
                    <a:gd name="connsiteY87" fmla="*/ 983456 h 1152525"/>
                    <a:gd name="connsiteX88" fmla="*/ 195739 w 4210050"/>
                    <a:gd name="connsiteY88" fmla="*/ 983456 h 1152525"/>
                    <a:gd name="connsiteX89" fmla="*/ 67151 w 4210050"/>
                    <a:gd name="connsiteY89" fmla="*/ 1114901 h 1152525"/>
                    <a:gd name="connsiteX90" fmla="*/ 59531 w 4210050"/>
                    <a:gd name="connsiteY90" fmla="*/ 1144429 h 1152525"/>
                    <a:gd name="connsiteX91" fmla="*/ 37624 w 4210050"/>
                    <a:gd name="connsiteY91" fmla="*/ 1153954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10050" h="1152525">
                      <a:moveTo>
                        <a:pt x="37624" y="1153954"/>
                      </a:moveTo>
                      <a:cubicBezTo>
                        <a:pt x="29051" y="1153954"/>
                        <a:pt x="21431" y="1151096"/>
                        <a:pt x="15716" y="1145381"/>
                      </a:cubicBezTo>
                      <a:cubicBezTo>
                        <a:pt x="10001" y="1139666"/>
                        <a:pt x="7144" y="1132046"/>
                        <a:pt x="7144" y="1123474"/>
                      </a:cubicBezTo>
                      <a:cubicBezTo>
                        <a:pt x="7144" y="1114901"/>
                        <a:pt x="10001" y="1107281"/>
                        <a:pt x="16669" y="1101566"/>
                      </a:cubicBezTo>
                      <a:cubicBezTo>
                        <a:pt x="22384" y="1095851"/>
                        <a:pt x="30004" y="1092994"/>
                        <a:pt x="38576" y="1092994"/>
                      </a:cubicBezTo>
                      <a:cubicBezTo>
                        <a:pt x="41434" y="1092994"/>
                        <a:pt x="44291" y="1092994"/>
                        <a:pt x="47149" y="1093946"/>
                      </a:cubicBezTo>
                      <a:lnTo>
                        <a:pt x="185261" y="955834"/>
                      </a:lnTo>
                      <a:lnTo>
                        <a:pt x="1015841" y="955834"/>
                      </a:lnTo>
                      <a:lnTo>
                        <a:pt x="1182529" y="789146"/>
                      </a:lnTo>
                      <a:lnTo>
                        <a:pt x="524351" y="789146"/>
                      </a:lnTo>
                      <a:lnTo>
                        <a:pt x="455771" y="720566"/>
                      </a:lnTo>
                      <a:cubicBezTo>
                        <a:pt x="452914" y="721519"/>
                        <a:pt x="450056" y="721519"/>
                        <a:pt x="447199" y="721519"/>
                      </a:cubicBezTo>
                      <a:cubicBezTo>
                        <a:pt x="438626" y="721519"/>
                        <a:pt x="431006" y="718661"/>
                        <a:pt x="425291" y="712946"/>
                      </a:cubicBezTo>
                      <a:cubicBezTo>
                        <a:pt x="419576" y="707231"/>
                        <a:pt x="416719" y="699611"/>
                        <a:pt x="416719" y="691039"/>
                      </a:cubicBezTo>
                      <a:cubicBezTo>
                        <a:pt x="416719" y="682466"/>
                        <a:pt x="419576" y="674846"/>
                        <a:pt x="425291" y="669131"/>
                      </a:cubicBezTo>
                      <a:cubicBezTo>
                        <a:pt x="431006" y="663416"/>
                        <a:pt x="438626" y="660559"/>
                        <a:pt x="447199" y="660559"/>
                      </a:cubicBezTo>
                      <a:cubicBezTo>
                        <a:pt x="455771" y="660559"/>
                        <a:pt x="463391" y="663416"/>
                        <a:pt x="469106" y="669131"/>
                      </a:cubicBezTo>
                      <a:cubicBezTo>
                        <a:pt x="476726" y="676751"/>
                        <a:pt x="479584" y="688181"/>
                        <a:pt x="476726" y="698659"/>
                      </a:cubicBezTo>
                      <a:lnTo>
                        <a:pt x="536734" y="758666"/>
                      </a:lnTo>
                      <a:lnTo>
                        <a:pt x="1423511" y="758666"/>
                      </a:lnTo>
                      <a:lnTo>
                        <a:pt x="1546384" y="881539"/>
                      </a:lnTo>
                      <a:lnTo>
                        <a:pt x="1890236" y="881539"/>
                      </a:lnTo>
                      <a:lnTo>
                        <a:pt x="1800701" y="792004"/>
                      </a:lnTo>
                      <a:lnTo>
                        <a:pt x="1578769" y="792004"/>
                      </a:lnTo>
                      <a:cubicBezTo>
                        <a:pt x="1573054" y="801529"/>
                        <a:pt x="1563529" y="807244"/>
                        <a:pt x="1552099" y="807244"/>
                      </a:cubicBezTo>
                      <a:cubicBezTo>
                        <a:pt x="1534954" y="807244"/>
                        <a:pt x="1521619" y="793909"/>
                        <a:pt x="1521619" y="776764"/>
                      </a:cubicBezTo>
                      <a:cubicBezTo>
                        <a:pt x="1521619" y="759619"/>
                        <a:pt x="1534954" y="746284"/>
                        <a:pt x="1552099" y="746284"/>
                      </a:cubicBezTo>
                      <a:cubicBezTo>
                        <a:pt x="1563529" y="746284"/>
                        <a:pt x="1573054" y="751999"/>
                        <a:pt x="1578769" y="761524"/>
                      </a:cubicBezTo>
                      <a:lnTo>
                        <a:pt x="1813084" y="761524"/>
                      </a:lnTo>
                      <a:lnTo>
                        <a:pt x="1932146" y="880586"/>
                      </a:lnTo>
                      <a:lnTo>
                        <a:pt x="2062639" y="880586"/>
                      </a:lnTo>
                      <a:lnTo>
                        <a:pt x="2237899" y="705326"/>
                      </a:lnTo>
                      <a:lnTo>
                        <a:pt x="2118836" y="705326"/>
                      </a:lnTo>
                      <a:lnTo>
                        <a:pt x="2095024" y="729139"/>
                      </a:lnTo>
                      <a:cubicBezTo>
                        <a:pt x="2097881" y="739616"/>
                        <a:pt x="2095024" y="751046"/>
                        <a:pt x="2087404" y="758666"/>
                      </a:cubicBezTo>
                      <a:cubicBezTo>
                        <a:pt x="2081689" y="764381"/>
                        <a:pt x="2074069" y="767239"/>
                        <a:pt x="2065496" y="767239"/>
                      </a:cubicBezTo>
                      <a:cubicBezTo>
                        <a:pt x="2056924" y="767239"/>
                        <a:pt x="2049304" y="764381"/>
                        <a:pt x="2043589" y="758666"/>
                      </a:cubicBezTo>
                      <a:cubicBezTo>
                        <a:pt x="2037874" y="752951"/>
                        <a:pt x="2035016" y="745331"/>
                        <a:pt x="2035016" y="736759"/>
                      </a:cubicBezTo>
                      <a:cubicBezTo>
                        <a:pt x="2035016" y="728186"/>
                        <a:pt x="2037874" y="720566"/>
                        <a:pt x="2043589" y="714851"/>
                      </a:cubicBezTo>
                      <a:cubicBezTo>
                        <a:pt x="2049304" y="709136"/>
                        <a:pt x="2056924" y="706279"/>
                        <a:pt x="2065496" y="706279"/>
                      </a:cubicBezTo>
                      <a:cubicBezTo>
                        <a:pt x="2068354" y="706279"/>
                        <a:pt x="2071211" y="706279"/>
                        <a:pt x="2074069" y="707231"/>
                      </a:cubicBezTo>
                      <a:lnTo>
                        <a:pt x="2107406" y="673894"/>
                      </a:lnTo>
                      <a:lnTo>
                        <a:pt x="2380774" y="673894"/>
                      </a:lnTo>
                      <a:lnTo>
                        <a:pt x="2480786" y="573881"/>
                      </a:lnTo>
                      <a:lnTo>
                        <a:pt x="2959894" y="573881"/>
                      </a:lnTo>
                      <a:lnTo>
                        <a:pt x="3093244" y="440531"/>
                      </a:lnTo>
                      <a:lnTo>
                        <a:pt x="3409474" y="440531"/>
                      </a:lnTo>
                      <a:lnTo>
                        <a:pt x="3698081" y="151924"/>
                      </a:lnTo>
                      <a:lnTo>
                        <a:pt x="3527584" y="151924"/>
                      </a:lnTo>
                      <a:lnTo>
                        <a:pt x="3337084" y="342424"/>
                      </a:lnTo>
                      <a:lnTo>
                        <a:pt x="3170396" y="342424"/>
                      </a:lnTo>
                      <a:cubicBezTo>
                        <a:pt x="3164681" y="351949"/>
                        <a:pt x="3155156" y="357664"/>
                        <a:pt x="3143726" y="357664"/>
                      </a:cubicBezTo>
                      <a:cubicBezTo>
                        <a:pt x="3126581" y="357664"/>
                        <a:pt x="3113246" y="344329"/>
                        <a:pt x="3113246" y="327184"/>
                      </a:cubicBezTo>
                      <a:cubicBezTo>
                        <a:pt x="3113246" y="310039"/>
                        <a:pt x="3126581" y="296704"/>
                        <a:pt x="3143726" y="296704"/>
                      </a:cubicBezTo>
                      <a:cubicBezTo>
                        <a:pt x="3155156" y="296704"/>
                        <a:pt x="3164681" y="302419"/>
                        <a:pt x="3170396" y="311944"/>
                      </a:cubicBezTo>
                      <a:lnTo>
                        <a:pt x="3323749" y="311944"/>
                      </a:lnTo>
                      <a:lnTo>
                        <a:pt x="3514249" y="121444"/>
                      </a:lnTo>
                      <a:lnTo>
                        <a:pt x="3727609" y="121444"/>
                      </a:lnTo>
                      <a:lnTo>
                        <a:pt x="3841909" y="7144"/>
                      </a:lnTo>
                      <a:lnTo>
                        <a:pt x="4072414" y="7144"/>
                      </a:lnTo>
                      <a:lnTo>
                        <a:pt x="4172426" y="107156"/>
                      </a:lnTo>
                      <a:cubicBezTo>
                        <a:pt x="4175284" y="106204"/>
                        <a:pt x="4178141" y="106204"/>
                        <a:pt x="4180999" y="106204"/>
                      </a:cubicBezTo>
                      <a:cubicBezTo>
                        <a:pt x="4189571" y="106204"/>
                        <a:pt x="4197192" y="109061"/>
                        <a:pt x="4202906" y="114776"/>
                      </a:cubicBezTo>
                      <a:cubicBezTo>
                        <a:pt x="4208621" y="120491"/>
                        <a:pt x="4211479" y="128111"/>
                        <a:pt x="4211479" y="136684"/>
                      </a:cubicBezTo>
                      <a:cubicBezTo>
                        <a:pt x="4211479" y="145256"/>
                        <a:pt x="4208621" y="152876"/>
                        <a:pt x="4202906" y="158591"/>
                      </a:cubicBezTo>
                      <a:cubicBezTo>
                        <a:pt x="4197192" y="164306"/>
                        <a:pt x="4189571" y="167164"/>
                        <a:pt x="4180999" y="167164"/>
                      </a:cubicBezTo>
                      <a:cubicBezTo>
                        <a:pt x="4172426" y="167164"/>
                        <a:pt x="4164806" y="164306"/>
                        <a:pt x="4159091" y="158591"/>
                      </a:cubicBezTo>
                      <a:cubicBezTo>
                        <a:pt x="4151471" y="150971"/>
                        <a:pt x="4148614" y="139541"/>
                        <a:pt x="4151471" y="129064"/>
                      </a:cubicBezTo>
                      <a:lnTo>
                        <a:pt x="4060984" y="38576"/>
                      </a:lnTo>
                      <a:lnTo>
                        <a:pt x="3856196" y="38576"/>
                      </a:lnTo>
                      <a:lnTo>
                        <a:pt x="3422809" y="471964"/>
                      </a:lnTo>
                      <a:lnTo>
                        <a:pt x="3104674" y="471964"/>
                      </a:lnTo>
                      <a:lnTo>
                        <a:pt x="2767489" y="809149"/>
                      </a:lnTo>
                      <a:lnTo>
                        <a:pt x="2343626" y="809149"/>
                      </a:lnTo>
                      <a:cubicBezTo>
                        <a:pt x="2337911" y="818674"/>
                        <a:pt x="2328386" y="824389"/>
                        <a:pt x="2316956" y="824389"/>
                      </a:cubicBezTo>
                      <a:cubicBezTo>
                        <a:pt x="2299811" y="824389"/>
                        <a:pt x="2286476" y="811054"/>
                        <a:pt x="2286476" y="793909"/>
                      </a:cubicBezTo>
                      <a:cubicBezTo>
                        <a:pt x="2286476" y="776764"/>
                        <a:pt x="2299811" y="763429"/>
                        <a:pt x="2316956" y="763429"/>
                      </a:cubicBezTo>
                      <a:cubicBezTo>
                        <a:pt x="2328386" y="763429"/>
                        <a:pt x="2337911" y="769144"/>
                        <a:pt x="2343626" y="778669"/>
                      </a:cubicBezTo>
                      <a:lnTo>
                        <a:pt x="2755106" y="778669"/>
                      </a:lnTo>
                      <a:lnTo>
                        <a:pt x="2928461" y="605314"/>
                      </a:lnTo>
                      <a:lnTo>
                        <a:pt x="2492216" y="605314"/>
                      </a:lnTo>
                      <a:lnTo>
                        <a:pt x="2392204" y="705326"/>
                      </a:lnTo>
                      <a:lnTo>
                        <a:pt x="2279809" y="705326"/>
                      </a:lnTo>
                      <a:lnTo>
                        <a:pt x="2075021" y="910114"/>
                      </a:lnTo>
                      <a:lnTo>
                        <a:pt x="1533049" y="910114"/>
                      </a:lnTo>
                      <a:lnTo>
                        <a:pt x="1410176" y="787241"/>
                      </a:lnTo>
                      <a:lnTo>
                        <a:pt x="1222534" y="787241"/>
                      </a:lnTo>
                      <a:lnTo>
                        <a:pt x="1026319" y="983456"/>
                      </a:lnTo>
                      <a:lnTo>
                        <a:pt x="195739" y="983456"/>
                      </a:lnTo>
                      <a:lnTo>
                        <a:pt x="67151" y="1114901"/>
                      </a:lnTo>
                      <a:cubicBezTo>
                        <a:pt x="70009" y="1125379"/>
                        <a:pt x="67151" y="1136809"/>
                        <a:pt x="59531" y="1144429"/>
                      </a:cubicBezTo>
                      <a:cubicBezTo>
                        <a:pt x="52864" y="1150144"/>
                        <a:pt x="45244" y="1153954"/>
                        <a:pt x="37624" y="1153954"/>
                      </a:cubicBezTo>
                      <a:close/>
                    </a:path>
                  </a:pathLst>
                </a:custGeom>
                <a:grpFill/>
                <a:ln w="9525" cap="flat">
                  <a:noFill/>
                  <a:prstDash val="solid"/>
                  <a:miter/>
                </a:ln>
              </p:spPr>
              <p:txBody>
                <a:bodyPr rtlCol="0" anchor="ctr"/>
                <a:lstStyle/>
                <a:p>
                  <a:endParaRPr lang="en-US"/>
                </a:p>
              </p:txBody>
            </p:sp>
            <p:sp>
              <p:nvSpPr>
                <p:cNvPr id="1293" name="Freeform: Shape 176">
                  <a:extLst>
                    <a:ext uri="{FF2B5EF4-FFF2-40B4-BE49-F238E27FC236}">
                      <a16:creationId xmlns:a16="http://schemas.microsoft.com/office/drawing/2014/main" id="{306962CB-2D1D-9CDD-EECF-AA74EA75713E}"/>
                    </a:ext>
                  </a:extLst>
                </p:cNvPr>
                <p:cNvSpPr/>
                <p:nvPr/>
              </p:nvSpPr>
              <p:spPr>
                <a:xfrm>
                  <a:off x="7596285" y="1665632"/>
                  <a:ext cx="4200525" cy="1133475"/>
                </a:xfrm>
                <a:custGeom>
                  <a:avLst/>
                  <a:gdLst>
                    <a:gd name="connsiteX0" fmla="*/ 4187428 w 4200525"/>
                    <a:gd name="connsiteY0" fmla="*/ 111919 h 1133475"/>
                    <a:gd name="connsiteX1" fmla="*/ 4161711 w 4200525"/>
                    <a:gd name="connsiteY1" fmla="*/ 108109 h 1133475"/>
                    <a:gd name="connsiteX2" fmla="*/ 4060746 w 4200525"/>
                    <a:gd name="connsiteY2" fmla="*/ 7144 h 1133475"/>
                    <a:gd name="connsiteX3" fmla="*/ 3838813 w 4200525"/>
                    <a:gd name="connsiteY3" fmla="*/ 7144 h 1133475"/>
                    <a:gd name="connsiteX4" fmla="*/ 3724513 w 4200525"/>
                    <a:gd name="connsiteY4" fmla="*/ 121444 h 1133475"/>
                    <a:gd name="connsiteX5" fmla="*/ 3511153 w 4200525"/>
                    <a:gd name="connsiteY5" fmla="*/ 121444 h 1133475"/>
                    <a:gd name="connsiteX6" fmla="*/ 3320653 w 4200525"/>
                    <a:gd name="connsiteY6" fmla="*/ 311944 h 1133475"/>
                    <a:gd name="connsiteX7" fmla="*/ 3155871 w 4200525"/>
                    <a:gd name="connsiteY7" fmla="*/ 311944 h 1133475"/>
                    <a:gd name="connsiteX8" fmla="*/ 3135868 w 4200525"/>
                    <a:gd name="connsiteY8" fmla="*/ 296704 h 1133475"/>
                    <a:gd name="connsiteX9" fmla="*/ 3114913 w 4200525"/>
                    <a:gd name="connsiteY9" fmla="*/ 317659 h 1133475"/>
                    <a:gd name="connsiteX10" fmla="*/ 3135868 w 4200525"/>
                    <a:gd name="connsiteY10" fmla="*/ 338614 h 1133475"/>
                    <a:gd name="connsiteX11" fmla="*/ 3155871 w 4200525"/>
                    <a:gd name="connsiteY11" fmla="*/ 323374 h 1133475"/>
                    <a:gd name="connsiteX12" fmla="*/ 3325416 w 4200525"/>
                    <a:gd name="connsiteY12" fmla="*/ 323374 h 1133475"/>
                    <a:gd name="connsiteX13" fmla="*/ 3515916 w 4200525"/>
                    <a:gd name="connsiteY13" fmla="*/ 132874 h 1133475"/>
                    <a:gd name="connsiteX14" fmla="*/ 3713083 w 4200525"/>
                    <a:gd name="connsiteY14" fmla="*/ 132874 h 1133475"/>
                    <a:gd name="connsiteX15" fmla="*/ 3405426 w 4200525"/>
                    <a:gd name="connsiteY15" fmla="*/ 440531 h 1133475"/>
                    <a:gd name="connsiteX16" fmla="*/ 3089196 w 4200525"/>
                    <a:gd name="connsiteY16" fmla="*/ 440531 h 1133475"/>
                    <a:gd name="connsiteX17" fmla="*/ 2955846 w 4200525"/>
                    <a:gd name="connsiteY17" fmla="*/ 573881 h 1133475"/>
                    <a:gd name="connsiteX18" fmla="*/ 2476738 w 4200525"/>
                    <a:gd name="connsiteY18" fmla="*/ 573881 h 1133475"/>
                    <a:gd name="connsiteX19" fmla="*/ 2376726 w 4200525"/>
                    <a:gd name="connsiteY19" fmla="*/ 673894 h 1133475"/>
                    <a:gd name="connsiteX20" fmla="*/ 2102406 w 4200525"/>
                    <a:gd name="connsiteY20" fmla="*/ 673894 h 1133475"/>
                    <a:gd name="connsiteX21" fmla="*/ 2067163 w 4200525"/>
                    <a:gd name="connsiteY21" fmla="*/ 709136 h 1133475"/>
                    <a:gd name="connsiteX22" fmla="*/ 2041446 w 4200525"/>
                    <a:gd name="connsiteY22" fmla="*/ 712946 h 1133475"/>
                    <a:gd name="connsiteX23" fmla="*/ 2041446 w 4200525"/>
                    <a:gd name="connsiteY23" fmla="*/ 742474 h 1133475"/>
                    <a:gd name="connsiteX24" fmla="*/ 2070973 w 4200525"/>
                    <a:gd name="connsiteY24" fmla="*/ 742474 h 1133475"/>
                    <a:gd name="connsiteX25" fmla="*/ 2074783 w 4200525"/>
                    <a:gd name="connsiteY25" fmla="*/ 716756 h 1133475"/>
                    <a:gd name="connsiteX26" fmla="*/ 2106216 w 4200525"/>
                    <a:gd name="connsiteY26" fmla="*/ 685324 h 1133475"/>
                    <a:gd name="connsiteX27" fmla="*/ 2251948 w 4200525"/>
                    <a:gd name="connsiteY27" fmla="*/ 685324 h 1133475"/>
                    <a:gd name="connsiteX28" fmla="*/ 2058591 w 4200525"/>
                    <a:gd name="connsiteY28" fmla="*/ 878681 h 1133475"/>
                    <a:gd name="connsiteX29" fmla="*/ 1920478 w 4200525"/>
                    <a:gd name="connsiteY29" fmla="*/ 878681 h 1133475"/>
                    <a:gd name="connsiteX30" fmla="*/ 1801416 w 4200525"/>
                    <a:gd name="connsiteY30" fmla="*/ 759619 h 1133475"/>
                    <a:gd name="connsiteX31" fmla="*/ 1564243 w 4200525"/>
                    <a:gd name="connsiteY31" fmla="*/ 759619 h 1133475"/>
                    <a:gd name="connsiteX32" fmla="*/ 1544241 w 4200525"/>
                    <a:gd name="connsiteY32" fmla="*/ 744379 h 1133475"/>
                    <a:gd name="connsiteX33" fmla="*/ 1523286 w 4200525"/>
                    <a:gd name="connsiteY33" fmla="*/ 765334 h 1133475"/>
                    <a:gd name="connsiteX34" fmla="*/ 1544241 w 4200525"/>
                    <a:gd name="connsiteY34" fmla="*/ 786289 h 1133475"/>
                    <a:gd name="connsiteX35" fmla="*/ 1564243 w 4200525"/>
                    <a:gd name="connsiteY35" fmla="*/ 771049 h 1133475"/>
                    <a:gd name="connsiteX36" fmla="*/ 1796653 w 4200525"/>
                    <a:gd name="connsiteY36" fmla="*/ 771049 h 1133475"/>
                    <a:gd name="connsiteX37" fmla="*/ 1905238 w 4200525"/>
                    <a:gd name="connsiteY37" fmla="*/ 879634 h 1133475"/>
                    <a:gd name="connsiteX38" fmla="*/ 1533763 w 4200525"/>
                    <a:gd name="connsiteY38" fmla="*/ 879634 h 1133475"/>
                    <a:gd name="connsiteX39" fmla="*/ 1410891 w 4200525"/>
                    <a:gd name="connsiteY39" fmla="*/ 755809 h 1133475"/>
                    <a:gd name="connsiteX40" fmla="*/ 525066 w 4200525"/>
                    <a:gd name="connsiteY40" fmla="*/ 755809 h 1133475"/>
                    <a:gd name="connsiteX41" fmla="*/ 458391 w 4200525"/>
                    <a:gd name="connsiteY41" fmla="*/ 689134 h 1133475"/>
                    <a:gd name="connsiteX42" fmla="*/ 454581 w 4200525"/>
                    <a:gd name="connsiteY42" fmla="*/ 663416 h 1133475"/>
                    <a:gd name="connsiteX43" fmla="*/ 425053 w 4200525"/>
                    <a:gd name="connsiteY43" fmla="*/ 663416 h 1133475"/>
                    <a:gd name="connsiteX44" fmla="*/ 425053 w 4200525"/>
                    <a:gd name="connsiteY44" fmla="*/ 692944 h 1133475"/>
                    <a:gd name="connsiteX45" fmla="*/ 450771 w 4200525"/>
                    <a:gd name="connsiteY45" fmla="*/ 696754 h 1133475"/>
                    <a:gd name="connsiteX46" fmla="*/ 521256 w 4200525"/>
                    <a:gd name="connsiteY46" fmla="*/ 767239 h 1133475"/>
                    <a:gd name="connsiteX47" fmla="*/ 1195626 w 4200525"/>
                    <a:gd name="connsiteY47" fmla="*/ 767239 h 1133475"/>
                    <a:gd name="connsiteX48" fmla="*/ 1009888 w 4200525"/>
                    <a:gd name="connsiteY48" fmla="*/ 952976 h 1133475"/>
                    <a:gd name="connsiteX49" fmla="*/ 179308 w 4200525"/>
                    <a:gd name="connsiteY49" fmla="*/ 952976 h 1133475"/>
                    <a:gd name="connsiteX50" fmla="*/ 39291 w 4200525"/>
                    <a:gd name="connsiteY50" fmla="*/ 1092041 h 1133475"/>
                    <a:gd name="connsiteX51" fmla="*/ 13573 w 4200525"/>
                    <a:gd name="connsiteY51" fmla="*/ 1095851 h 1133475"/>
                    <a:gd name="connsiteX52" fmla="*/ 13573 w 4200525"/>
                    <a:gd name="connsiteY52" fmla="*/ 1125379 h 1133475"/>
                    <a:gd name="connsiteX53" fmla="*/ 43101 w 4200525"/>
                    <a:gd name="connsiteY53" fmla="*/ 1125379 h 1133475"/>
                    <a:gd name="connsiteX54" fmla="*/ 46911 w 4200525"/>
                    <a:gd name="connsiteY54" fmla="*/ 1099661 h 1133475"/>
                    <a:gd name="connsiteX55" fmla="*/ 183118 w 4200525"/>
                    <a:gd name="connsiteY55" fmla="*/ 963454 h 1133475"/>
                    <a:gd name="connsiteX56" fmla="*/ 1013698 w 4200525"/>
                    <a:gd name="connsiteY56" fmla="*/ 963454 h 1133475"/>
                    <a:gd name="connsiteX57" fmla="*/ 1209913 w 4200525"/>
                    <a:gd name="connsiteY57" fmla="*/ 767239 h 1133475"/>
                    <a:gd name="connsiteX58" fmla="*/ 1405176 w 4200525"/>
                    <a:gd name="connsiteY58" fmla="*/ 767239 h 1133475"/>
                    <a:gd name="connsiteX59" fmla="*/ 1528048 w 4200525"/>
                    <a:gd name="connsiteY59" fmla="*/ 890111 h 1133475"/>
                    <a:gd name="connsiteX60" fmla="*/ 2062401 w 4200525"/>
                    <a:gd name="connsiteY60" fmla="*/ 890111 h 1133475"/>
                    <a:gd name="connsiteX61" fmla="*/ 2267188 w 4200525"/>
                    <a:gd name="connsiteY61" fmla="*/ 685324 h 1133475"/>
                    <a:gd name="connsiteX62" fmla="*/ 2379583 w 4200525"/>
                    <a:gd name="connsiteY62" fmla="*/ 685324 h 1133475"/>
                    <a:gd name="connsiteX63" fmla="*/ 2479596 w 4200525"/>
                    <a:gd name="connsiteY63" fmla="*/ 585311 h 1133475"/>
                    <a:gd name="connsiteX64" fmla="*/ 2944416 w 4200525"/>
                    <a:gd name="connsiteY64" fmla="*/ 585311 h 1133475"/>
                    <a:gd name="connsiteX65" fmla="*/ 2752011 w 4200525"/>
                    <a:gd name="connsiteY65" fmla="*/ 777716 h 1133475"/>
                    <a:gd name="connsiteX66" fmla="*/ 2330053 w 4200525"/>
                    <a:gd name="connsiteY66" fmla="*/ 777716 h 1133475"/>
                    <a:gd name="connsiteX67" fmla="*/ 2310051 w 4200525"/>
                    <a:gd name="connsiteY67" fmla="*/ 762476 h 1133475"/>
                    <a:gd name="connsiteX68" fmla="*/ 2289096 w 4200525"/>
                    <a:gd name="connsiteY68" fmla="*/ 783431 h 1133475"/>
                    <a:gd name="connsiteX69" fmla="*/ 2310051 w 4200525"/>
                    <a:gd name="connsiteY69" fmla="*/ 804386 h 1133475"/>
                    <a:gd name="connsiteX70" fmla="*/ 2330053 w 4200525"/>
                    <a:gd name="connsiteY70" fmla="*/ 789146 h 1133475"/>
                    <a:gd name="connsiteX71" fmla="*/ 2756773 w 4200525"/>
                    <a:gd name="connsiteY71" fmla="*/ 789146 h 1133475"/>
                    <a:gd name="connsiteX72" fmla="*/ 3093958 w 4200525"/>
                    <a:gd name="connsiteY72" fmla="*/ 451961 h 1133475"/>
                    <a:gd name="connsiteX73" fmla="*/ 3410188 w 4200525"/>
                    <a:gd name="connsiteY73" fmla="*/ 451961 h 1133475"/>
                    <a:gd name="connsiteX74" fmla="*/ 3843576 w 4200525"/>
                    <a:gd name="connsiteY74" fmla="*/ 18574 h 1133475"/>
                    <a:gd name="connsiteX75" fmla="*/ 4056936 w 4200525"/>
                    <a:gd name="connsiteY75" fmla="*/ 18574 h 1133475"/>
                    <a:gd name="connsiteX76" fmla="*/ 4154091 w 4200525"/>
                    <a:gd name="connsiteY76" fmla="*/ 116681 h 1133475"/>
                    <a:gd name="connsiteX77" fmla="*/ 4157901 w 4200525"/>
                    <a:gd name="connsiteY77" fmla="*/ 142399 h 1133475"/>
                    <a:gd name="connsiteX78" fmla="*/ 4187428 w 4200525"/>
                    <a:gd name="connsiteY78" fmla="*/ 142399 h 1133475"/>
                    <a:gd name="connsiteX79" fmla="*/ 4187428 w 4200525"/>
                    <a:gd name="connsiteY79" fmla="*/ 111919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200525" h="1133475">
                      <a:moveTo>
                        <a:pt x="4187428" y="111919"/>
                      </a:moveTo>
                      <a:cubicBezTo>
                        <a:pt x="4180761" y="105251"/>
                        <a:pt x="4170283" y="104299"/>
                        <a:pt x="4161711" y="108109"/>
                      </a:cubicBezTo>
                      <a:lnTo>
                        <a:pt x="4060746" y="7144"/>
                      </a:lnTo>
                      <a:lnTo>
                        <a:pt x="3838813" y="7144"/>
                      </a:lnTo>
                      <a:lnTo>
                        <a:pt x="3724513" y="121444"/>
                      </a:lnTo>
                      <a:lnTo>
                        <a:pt x="3511153" y="121444"/>
                      </a:lnTo>
                      <a:lnTo>
                        <a:pt x="3320653" y="311944"/>
                      </a:lnTo>
                      <a:lnTo>
                        <a:pt x="3155871" y="311944"/>
                      </a:lnTo>
                      <a:cubicBezTo>
                        <a:pt x="3153013" y="303371"/>
                        <a:pt x="3145393" y="296704"/>
                        <a:pt x="3135868" y="296704"/>
                      </a:cubicBezTo>
                      <a:cubicBezTo>
                        <a:pt x="3124438" y="296704"/>
                        <a:pt x="3114913" y="306229"/>
                        <a:pt x="3114913" y="317659"/>
                      </a:cubicBezTo>
                      <a:cubicBezTo>
                        <a:pt x="3114913" y="329089"/>
                        <a:pt x="3124438" y="338614"/>
                        <a:pt x="3135868" y="338614"/>
                      </a:cubicBezTo>
                      <a:cubicBezTo>
                        <a:pt x="3145393" y="338614"/>
                        <a:pt x="3153966" y="331946"/>
                        <a:pt x="3155871" y="323374"/>
                      </a:cubicBezTo>
                      <a:lnTo>
                        <a:pt x="3325416" y="323374"/>
                      </a:lnTo>
                      <a:lnTo>
                        <a:pt x="3515916" y="132874"/>
                      </a:lnTo>
                      <a:lnTo>
                        <a:pt x="3713083" y="132874"/>
                      </a:lnTo>
                      <a:lnTo>
                        <a:pt x="3405426" y="440531"/>
                      </a:lnTo>
                      <a:lnTo>
                        <a:pt x="3089196" y="440531"/>
                      </a:lnTo>
                      <a:lnTo>
                        <a:pt x="2955846" y="573881"/>
                      </a:lnTo>
                      <a:lnTo>
                        <a:pt x="2476738" y="573881"/>
                      </a:lnTo>
                      <a:lnTo>
                        <a:pt x="2376726" y="673894"/>
                      </a:lnTo>
                      <a:lnTo>
                        <a:pt x="2102406" y="673894"/>
                      </a:lnTo>
                      <a:lnTo>
                        <a:pt x="2067163" y="709136"/>
                      </a:lnTo>
                      <a:cubicBezTo>
                        <a:pt x="2059543" y="704374"/>
                        <a:pt x="2049066" y="705326"/>
                        <a:pt x="2041446" y="712946"/>
                      </a:cubicBezTo>
                      <a:cubicBezTo>
                        <a:pt x="2032873" y="721519"/>
                        <a:pt x="2032873" y="734854"/>
                        <a:pt x="2041446" y="742474"/>
                      </a:cubicBezTo>
                      <a:cubicBezTo>
                        <a:pt x="2050018" y="751046"/>
                        <a:pt x="2063353" y="751046"/>
                        <a:pt x="2070973" y="742474"/>
                      </a:cubicBezTo>
                      <a:cubicBezTo>
                        <a:pt x="2077641" y="735806"/>
                        <a:pt x="2078593" y="725329"/>
                        <a:pt x="2074783" y="716756"/>
                      </a:cubicBezTo>
                      <a:lnTo>
                        <a:pt x="2106216" y="685324"/>
                      </a:lnTo>
                      <a:lnTo>
                        <a:pt x="2251948" y="685324"/>
                      </a:lnTo>
                      <a:lnTo>
                        <a:pt x="2058591" y="878681"/>
                      </a:lnTo>
                      <a:lnTo>
                        <a:pt x="1920478" y="878681"/>
                      </a:lnTo>
                      <a:lnTo>
                        <a:pt x="1801416" y="759619"/>
                      </a:lnTo>
                      <a:lnTo>
                        <a:pt x="1564243" y="759619"/>
                      </a:lnTo>
                      <a:cubicBezTo>
                        <a:pt x="1561386" y="751046"/>
                        <a:pt x="1553766" y="744379"/>
                        <a:pt x="1544241" y="744379"/>
                      </a:cubicBezTo>
                      <a:cubicBezTo>
                        <a:pt x="1532811" y="744379"/>
                        <a:pt x="1523286" y="753904"/>
                        <a:pt x="1523286" y="765334"/>
                      </a:cubicBezTo>
                      <a:cubicBezTo>
                        <a:pt x="1523286" y="776764"/>
                        <a:pt x="1532811" y="786289"/>
                        <a:pt x="1544241" y="786289"/>
                      </a:cubicBezTo>
                      <a:cubicBezTo>
                        <a:pt x="1553766" y="786289"/>
                        <a:pt x="1562338" y="779621"/>
                        <a:pt x="1564243" y="771049"/>
                      </a:cubicBezTo>
                      <a:lnTo>
                        <a:pt x="1796653" y="771049"/>
                      </a:lnTo>
                      <a:lnTo>
                        <a:pt x="1905238" y="879634"/>
                      </a:lnTo>
                      <a:lnTo>
                        <a:pt x="1533763" y="879634"/>
                      </a:lnTo>
                      <a:lnTo>
                        <a:pt x="1410891" y="755809"/>
                      </a:lnTo>
                      <a:lnTo>
                        <a:pt x="525066" y="755809"/>
                      </a:lnTo>
                      <a:lnTo>
                        <a:pt x="458391" y="689134"/>
                      </a:lnTo>
                      <a:cubicBezTo>
                        <a:pt x="463153" y="681514"/>
                        <a:pt x="462201" y="671036"/>
                        <a:pt x="454581" y="663416"/>
                      </a:cubicBezTo>
                      <a:cubicBezTo>
                        <a:pt x="446008" y="654844"/>
                        <a:pt x="432673" y="654844"/>
                        <a:pt x="425053" y="663416"/>
                      </a:cubicBezTo>
                      <a:cubicBezTo>
                        <a:pt x="416481" y="671989"/>
                        <a:pt x="416481" y="685324"/>
                        <a:pt x="425053" y="692944"/>
                      </a:cubicBezTo>
                      <a:cubicBezTo>
                        <a:pt x="431721" y="699611"/>
                        <a:pt x="442198" y="700564"/>
                        <a:pt x="450771" y="696754"/>
                      </a:cubicBezTo>
                      <a:lnTo>
                        <a:pt x="521256" y="767239"/>
                      </a:lnTo>
                      <a:lnTo>
                        <a:pt x="1195626" y="767239"/>
                      </a:lnTo>
                      <a:lnTo>
                        <a:pt x="1009888" y="952976"/>
                      </a:lnTo>
                      <a:lnTo>
                        <a:pt x="179308" y="952976"/>
                      </a:lnTo>
                      <a:lnTo>
                        <a:pt x="39291" y="1092041"/>
                      </a:lnTo>
                      <a:cubicBezTo>
                        <a:pt x="31671" y="1087279"/>
                        <a:pt x="21193" y="1088231"/>
                        <a:pt x="13573" y="1095851"/>
                      </a:cubicBezTo>
                      <a:cubicBezTo>
                        <a:pt x="5001" y="1104424"/>
                        <a:pt x="5001" y="1117759"/>
                        <a:pt x="13573" y="1125379"/>
                      </a:cubicBezTo>
                      <a:cubicBezTo>
                        <a:pt x="22146" y="1133951"/>
                        <a:pt x="35481" y="1133951"/>
                        <a:pt x="43101" y="1125379"/>
                      </a:cubicBezTo>
                      <a:cubicBezTo>
                        <a:pt x="49768" y="1118711"/>
                        <a:pt x="50721" y="1108234"/>
                        <a:pt x="46911" y="1099661"/>
                      </a:cubicBezTo>
                      <a:lnTo>
                        <a:pt x="183118" y="963454"/>
                      </a:lnTo>
                      <a:lnTo>
                        <a:pt x="1013698" y="963454"/>
                      </a:lnTo>
                      <a:lnTo>
                        <a:pt x="1209913" y="767239"/>
                      </a:lnTo>
                      <a:lnTo>
                        <a:pt x="1405176" y="767239"/>
                      </a:lnTo>
                      <a:lnTo>
                        <a:pt x="1528048" y="890111"/>
                      </a:lnTo>
                      <a:lnTo>
                        <a:pt x="2062401" y="890111"/>
                      </a:lnTo>
                      <a:lnTo>
                        <a:pt x="2267188" y="685324"/>
                      </a:lnTo>
                      <a:lnTo>
                        <a:pt x="2379583" y="685324"/>
                      </a:lnTo>
                      <a:lnTo>
                        <a:pt x="2479596" y="585311"/>
                      </a:lnTo>
                      <a:lnTo>
                        <a:pt x="2944416" y="585311"/>
                      </a:lnTo>
                      <a:lnTo>
                        <a:pt x="2752011" y="777716"/>
                      </a:lnTo>
                      <a:lnTo>
                        <a:pt x="2330053" y="777716"/>
                      </a:lnTo>
                      <a:cubicBezTo>
                        <a:pt x="2327196" y="769144"/>
                        <a:pt x="2319576" y="762476"/>
                        <a:pt x="2310051" y="762476"/>
                      </a:cubicBezTo>
                      <a:cubicBezTo>
                        <a:pt x="2298621" y="762476"/>
                        <a:pt x="2289096" y="772001"/>
                        <a:pt x="2289096" y="783431"/>
                      </a:cubicBezTo>
                      <a:cubicBezTo>
                        <a:pt x="2289096" y="794861"/>
                        <a:pt x="2298621" y="804386"/>
                        <a:pt x="2310051" y="804386"/>
                      </a:cubicBezTo>
                      <a:cubicBezTo>
                        <a:pt x="2319576" y="804386"/>
                        <a:pt x="2328148" y="797719"/>
                        <a:pt x="2330053" y="789146"/>
                      </a:cubicBezTo>
                      <a:lnTo>
                        <a:pt x="2756773" y="789146"/>
                      </a:lnTo>
                      <a:lnTo>
                        <a:pt x="3093958" y="451961"/>
                      </a:lnTo>
                      <a:lnTo>
                        <a:pt x="3410188" y="451961"/>
                      </a:lnTo>
                      <a:lnTo>
                        <a:pt x="3843576" y="18574"/>
                      </a:lnTo>
                      <a:lnTo>
                        <a:pt x="4056936" y="18574"/>
                      </a:lnTo>
                      <a:lnTo>
                        <a:pt x="4154091" y="116681"/>
                      </a:lnTo>
                      <a:cubicBezTo>
                        <a:pt x="4149328" y="124301"/>
                        <a:pt x="4150281" y="134779"/>
                        <a:pt x="4157901" y="142399"/>
                      </a:cubicBezTo>
                      <a:cubicBezTo>
                        <a:pt x="4166473" y="150971"/>
                        <a:pt x="4179808" y="150971"/>
                        <a:pt x="4187428" y="142399"/>
                      </a:cubicBezTo>
                      <a:cubicBezTo>
                        <a:pt x="4196001" y="133826"/>
                        <a:pt x="4196001" y="120491"/>
                        <a:pt x="4187428" y="111919"/>
                      </a:cubicBezTo>
                      <a:close/>
                    </a:path>
                  </a:pathLst>
                </a:custGeom>
                <a:grpFill/>
                <a:ln w="9525" cap="flat">
                  <a:noFill/>
                  <a:prstDash val="solid"/>
                  <a:miter/>
                </a:ln>
              </p:spPr>
              <p:txBody>
                <a:bodyPr rtlCol="0" anchor="ctr"/>
                <a:lstStyle/>
                <a:p>
                  <a:endParaRPr lang="en-US"/>
                </a:p>
              </p:txBody>
            </p:sp>
          </p:grpSp>
          <p:grpSp>
            <p:nvGrpSpPr>
              <p:cNvPr id="49" name="Graphic 166">
                <a:extLst>
                  <a:ext uri="{FF2B5EF4-FFF2-40B4-BE49-F238E27FC236}">
                    <a16:creationId xmlns:a16="http://schemas.microsoft.com/office/drawing/2014/main" id="{857B9333-3D4D-BD18-101E-FC6A8ADD5265}"/>
                  </a:ext>
                </a:extLst>
              </p:cNvPr>
              <p:cNvGrpSpPr/>
              <p:nvPr/>
            </p:nvGrpSpPr>
            <p:grpSpPr>
              <a:xfrm>
                <a:off x="4054049" y="5011904"/>
                <a:ext cx="2667773" cy="560516"/>
                <a:chOff x="4305300" y="3052762"/>
                <a:chExt cx="3581400" cy="752475"/>
              </a:xfrm>
              <a:grpFill/>
            </p:grpSpPr>
            <p:sp>
              <p:nvSpPr>
                <p:cNvPr id="1268" name="Freeform: Shape 151">
                  <a:extLst>
                    <a:ext uri="{FF2B5EF4-FFF2-40B4-BE49-F238E27FC236}">
                      <a16:creationId xmlns:a16="http://schemas.microsoft.com/office/drawing/2014/main" id="{17FCBE7C-C550-32B5-D299-946100FEBC8E}"/>
                    </a:ext>
                  </a:extLst>
                </p:cNvPr>
                <p:cNvSpPr/>
                <p:nvPr/>
              </p:nvSpPr>
              <p:spPr>
                <a:xfrm>
                  <a:off x="4401979" y="3311366"/>
                  <a:ext cx="3476625" cy="200025"/>
                </a:xfrm>
                <a:custGeom>
                  <a:avLst/>
                  <a:gdLst>
                    <a:gd name="connsiteX0" fmla="*/ 1497806 w 3476625"/>
                    <a:gd name="connsiteY0" fmla="*/ 7144 h 200025"/>
                    <a:gd name="connsiteX1" fmla="*/ 1822609 w 3476625"/>
                    <a:gd name="connsiteY1" fmla="*/ 7144 h 200025"/>
                    <a:gd name="connsiteX2" fmla="*/ 1899761 w 3476625"/>
                    <a:gd name="connsiteY2" fmla="*/ 84296 h 200025"/>
                    <a:gd name="connsiteX3" fmla="*/ 2174081 w 3476625"/>
                    <a:gd name="connsiteY3" fmla="*/ 84296 h 200025"/>
                    <a:gd name="connsiteX4" fmla="*/ 2240756 w 3476625"/>
                    <a:gd name="connsiteY4" fmla="*/ 17621 h 200025"/>
                    <a:gd name="connsiteX5" fmla="*/ 3470434 w 3476625"/>
                    <a:gd name="connsiteY5" fmla="*/ 17621 h 200025"/>
                    <a:gd name="connsiteX6" fmla="*/ 3470434 w 3476625"/>
                    <a:gd name="connsiteY6" fmla="*/ 24289 h 200025"/>
                    <a:gd name="connsiteX7" fmla="*/ 2243614 w 3476625"/>
                    <a:gd name="connsiteY7" fmla="*/ 24289 h 200025"/>
                    <a:gd name="connsiteX8" fmla="*/ 2176939 w 3476625"/>
                    <a:gd name="connsiteY8" fmla="*/ 90964 h 200025"/>
                    <a:gd name="connsiteX9" fmla="*/ 1896904 w 3476625"/>
                    <a:gd name="connsiteY9" fmla="*/ 90964 h 200025"/>
                    <a:gd name="connsiteX10" fmla="*/ 1819751 w 3476625"/>
                    <a:gd name="connsiteY10" fmla="*/ 13811 h 200025"/>
                    <a:gd name="connsiteX11" fmla="*/ 1500664 w 3476625"/>
                    <a:gd name="connsiteY11" fmla="*/ 13811 h 200025"/>
                    <a:gd name="connsiteX12" fmla="*/ 1432084 w 3476625"/>
                    <a:gd name="connsiteY12" fmla="*/ 120491 h 200025"/>
                    <a:gd name="connsiteX13" fmla="*/ 1057751 w 3476625"/>
                    <a:gd name="connsiteY13" fmla="*/ 120491 h 200025"/>
                    <a:gd name="connsiteX14" fmla="*/ 971074 w 3476625"/>
                    <a:gd name="connsiteY14" fmla="*/ 14764 h 200025"/>
                    <a:gd name="connsiteX15" fmla="*/ 379571 w 3476625"/>
                    <a:gd name="connsiteY15" fmla="*/ 14764 h 200025"/>
                    <a:gd name="connsiteX16" fmla="*/ 11906 w 3476625"/>
                    <a:gd name="connsiteY16" fmla="*/ 201454 h 200025"/>
                    <a:gd name="connsiteX17" fmla="*/ 7144 w 3476625"/>
                    <a:gd name="connsiteY17" fmla="*/ 196691 h 200025"/>
                    <a:gd name="connsiteX18" fmla="*/ 376714 w 3476625"/>
                    <a:gd name="connsiteY18" fmla="*/ 8096 h 200025"/>
                    <a:gd name="connsiteX19" fmla="*/ 973931 w 3476625"/>
                    <a:gd name="connsiteY19" fmla="*/ 8096 h 200025"/>
                    <a:gd name="connsiteX20" fmla="*/ 1061561 w 3476625"/>
                    <a:gd name="connsiteY20" fmla="*/ 113824 h 200025"/>
                    <a:gd name="connsiteX21" fmla="*/ 1429226 w 3476625"/>
                    <a:gd name="connsiteY21" fmla="*/ 113824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476625" h="200025">
                      <a:moveTo>
                        <a:pt x="1497806" y="7144"/>
                      </a:moveTo>
                      <a:lnTo>
                        <a:pt x="1822609" y="7144"/>
                      </a:lnTo>
                      <a:lnTo>
                        <a:pt x="1899761" y="84296"/>
                      </a:lnTo>
                      <a:lnTo>
                        <a:pt x="2174081" y="84296"/>
                      </a:lnTo>
                      <a:lnTo>
                        <a:pt x="2240756" y="17621"/>
                      </a:lnTo>
                      <a:lnTo>
                        <a:pt x="3470434" y="17621"/>
                      </a:lnTo>
                      <a:lnTo>
                        <a:pt x="3470434" y="24289"/>
                      </a:lnTo>
                      <a:lnTo>
                        <a:pt x="2243614" y="24289"/>
                      </a:lnTo>
                      <a:lnTo>
                        <a:pt x="2176939" y="90964"/>
                      </a:lnTo>
                      <a:lnTo>
                        <a:pt x="1896904" y="90964"/>
                      </a:lnTo>
                      <a:lnTo>
                        <a:pt x="1819751" y="13811"/>
                      </a:lnTo>
                      <a:lnTo>
                        <a:pt x="1500664" y="13811"/>
                      </a:lnTo>
                      <a:lnTo>
                        <a:pt x="1432084" y="120491"/>
                      </a:lnTo>
                      <a:lnTo>
                        <a:pt x="1057751" y="120491"/>
                      </a:lnTo>
                      <a:lnTo>
                        <a:pt x="971074" y="14764"/>
                      </a:lnTo>
                      <a:lnTo>
                        <a:pt x="379571" y="14764"/>
                      </a:lnTo>
                      <a:lnTo>
                        <a:pt x="11906" y="201454"/>
                      </a:lnTo>
                      <a:lnTo>
                        <a:pt x="7144" y="196691"/>
                      </a:lnTo>
                      <a:lnTo>
                        <a:pt x="376714" y="8096"/>
                      </a:lnTo>
                      <a:lnTo>
                        <a:pt x="973931" y="8096"/>
                      </a:lnTo>
                      <a:lnTo>
                        <a:pt x="1061561" y="113824"/>
                      </a:lnTo>
                      <a:lnTo>
                        <a:pt x="1429226" y="113824"/>
                      </a:lnTo>
                      <a:close/>
                    </a:path>
                  </a:pathLst>
                </a:custGeom>
                <a:grpFill/>
                <a:ln w="9525" cap="flat">
                  <a:noFill/>
                  <a:prstDash val="solid"/>
                  <a:miter/>
                </a:ln>
              </p:spPr>
              <p:txBody>
                <a:bodyPr rtlCol="0" anchor="ctr"/>
                <a:lstStyle/>
                <a:p>
                  <a:endParaRPr lang="en-US"/>
                </a:p>
              </p:txBody>
            </p:sp>
            <p:sp>
              <p:nvSpPr>
                <p:cNvPr id="1269" name="Freeform: Shape 152">
                  <a:extLst>
                    <a:ext uri="{FF2B5EF4-FFF2-40B4-BE49-F238E27FC236}">
                      <a16:creationId xmlns:a16="http://schemas.microsoft.com/office/drawing/2014/main" id="{7698EAF4-8730-5F5C-157C-D49280672091}"/>
                    </a:ext>
                  </a:extLst>
                </p:cNvPr>
                <p:cNvSpPr/>
                <p:nvPr/>
              </p:nvSpPr>
              <p:spPr>
                <a:xfrm>
                  <a:off x="7851934" y="331231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2859"/>
                        <a:pt x="12859" y="7144"/>
                        <a:pt x="20479" y="7144"/>
                      </a:cubicBezTo>
                      <a:close/>
                    </a:path>
                  </a:pathLst>
                </a:custGeom>
                <a:grpFill/>
                <a:ln w="9525" cap="flat">
                  <a:noFill/>
                  <a:prstDash val="solid"/>
                  <a:miter/>
                </a:ln>
              </p:spPr>
              <p:txBody>
                <a:bodyPr rtlCol="0" anchor="ctr"/>
                <a:lstStyle/>
                <a:p>
                  <a:endParaRPr lang="en-US"/>
                </a:p>
              </p:txBody>
            </p:sp>
            <p:sp>
              <p:nvSpPr>
                <p:cNvPr id="1270" name="Freeform: Shape 153">
                  <a:extLst>
                    <a:ext uri="{FF2B5EF4-FFF2-40B4-BE49-F238E27FC236}">
                      <a16:creationId xmlns:a16="http://schemas.microsoft.com/office/drawing/2014/main" id="{41CE3EC6-A4F4-A1BB-61E7-A6FEEEC7C0AB}"/>
                    </a:ext>
                  </a:extLst>
                </p:cNvPr>
                <p:cNvSpPr/>
                <p:nvPr/>
              </p:nvSpPr>
              <p:spPr>
                <a:xfrm>
                  <a:off x="4391739" y="348972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271" name="Freeform: Shape 154">
                  <a:extLst>
                    <a:ext uri="{FF2B5EF4-FFF2-40B4-BE49-F238E27FC236}">
                      <a16:creationId xmlns:a16="http://schemas.microsoft.com/office/drawing/2014/main" id="{1D345083-C18C-EB24-65AB-7DF11B980CC2}"/>
                    </a:ext>
                  </a:extLst>
                </p:cNvPr>
                <p:cNvSpPr/>
                <p:nvPr/>
              </p:nvSpPr>
              <p:spPr>
                <a:xfrm>
                  <a:off x="4559141" y="3055143"/>
                  <a:ext cx="2552700" cy="142875"/>
                </a:xfrm>
                <a:custGeom>
                  <a:avLst/>
                  <a:gdLst>
                    <a:gd name="connsiteX0" fmla="*/ 7144 w 2552700"/>
                    <a:gd name="connsiteY0" fmla="*/ 7144 h 142875"/>
                    <a:gd name="connsiteX1" fmla="*/ 101441 w 2552700"/>
                    <a:gd name="connsiteY1" fmla="*/ 7144 h 142875"/>
                    <a:gd name="connsiteX2" fmla="*/ 222409 w 2552700"/>
                    <a:gd name="connsiteY2" fmla="*/ 128111 h 142875"/>
                    <a:gd name="connsiteX3" fmla="*/ 813911 w 2552700"/>
                    <a:gd name="connsiteY3" fmla="*/ 128111 h 142875"/>
                    <a:gd name="connsiteX4" fmla="*/ 881539 w 2552700"/>
                    <a:gd name="connsiteY4" fmla="*/ 21431 h 142875"/>
                    <a:gd name="connsiteX5" fmla="*/ 1284446 w 2552700"/>
                    <a:gd name="connsiteY5" fmla="*/ 21431 h 142875"/>
                    <a:gd name="connsiteX6" fmla="*/ 1343501 w 2552700"/>
                    <a:gd name="connsiteY6" fmla="*/ 129064 h 142875"/>
                    <a:gd name="connsiteX7" fmla="*/ 1662589 w 2552700"/>
                    <a:gd name="connsiteY7" fmla="*/ 129064 h 142875"/>
                    <a:gd name="connsiteX8" fmla="*/ 1739741 w 2552700"/>
                    <a:gd name="connsiteY8" fmla="*/ 51911 h 142875"/>
                    <a:gd name="connsiteX9" fmla="*/ 2019776 w 2552700"/>
                    <a:gd name="connsiteY9" fmla="*/ 51911 h 142875"/>
                    <a:gd name="connsiteX10" fmla="*/ 2086451 w 2552700"/>
                    <a:gd name="connsiteY10" fmla="*/ 117634 h 142875"/>
                    <a:gd name="connsiteX11" fmla="*/ 2551271 w 2552700"/>
                    <a:gd name="connsiteY11" fmla="*/ 117634 h 142875"/>
                    <a:gd name="connsiteX12" fmla="*/ 2551271 w 2552700"/>
                    <a:gd name="connsiteY12" fmla="*/ 125254 h 142875"/>
                    <a:gd name="connsiteX13" fmla="*/ 2083594 w 2552700"/>
                    <a:gd name="connsiteY13" fmla="*/ 125254 h 142875"/>
                    <a:gd name="connsiteX14" fmla="*/ 2016919 w 2552700"/>
                    <a:gd name="connsiteY14" fmla="*/ 58579 h 142875"/>
                    <a:gd name="connsiteX15" fmla="*/ 1742599 w 2552700"/>
                    <a:gd name="connsiteY15" fmla="*/ 58579 h 142875"/>
                    <a:gd name="connsiteX16" fmla="*/ 1665446 w 2552700"/>
                    <a:gd name="connsiteY16" fmla="*/ 135731 h 142875"/>
                    <a:gd name="connsiteX17" fmla="*/ 1340644 w 2552700"/>
                    <a:gd name="connsiteY17" fmla="*/ 135731 h 142875"/>
                    <a:gd name="connsiteX18" fmla="*/ 1281589 w 2552700"/>
                    <a:gd name="connsiteY18" fmla="*/ 29051 h 142875"/>
                    <a:gd name="connsiteX19" fmla="*/ 885349 w 2552700"/>
                    <a:gd name="connsiteY19" fmla="*/ 29051 h 142875"/>
                    <a:gd name="connsiteX20" fmla="*/ 816769 w 2552700"/>
                    <a:gd name="connsiteY20" fmla="*/ 134779 h 142875"/>
                    <a:gd name="connsiteX21" fmla="*/ 219551 w 2552700"/>
                    <a:gd name="connsiteY21" fmla="*/ 134779 h 142875"/>
                    <a:gd name="connsiteX22" fmla="*/ 98584 w 2552700"/>
                    <a:gd name="connsiteY22" fmla="*/ 14764 h 142875"/>
                    <a:gd name="connsiteX23" fmla="*/ 7144 w 2552700"/>
                    <a:gd name="connsiteY23" fmla="*/ 1476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52700" h="142875">
                      <a:moveTo>
                        <a:pt x="7144" y="7144"/>
                      </a:moveTo>
                      <a:lnTo>
                        <a:pt x="101441" y="7144"/>
                      </a:lnTo>
                      <a:lnTo>
                        <a:pt x="222409" y="128111"/>
                      </a:lnTo>
                      <a:lnTo>
                        <a:pt x="813911" y="128111"/>
                      </a:lnTo>
                      <a:lnTo>
                        <a:pt x="881539" y="21431"/>
                      </a:lnTo>
                      <a:lnTo>
                        <a:pt x="1284446" y="21431"/>
                      </a:lnTo>
                      <a:lnTo>
                        <a:pt x="1343501" y="129064"/>
                      </a:lnTo>
                      <a:lnTo>
                        <a:pt x="1662589" y="129064"/>
                      </a:lnTo>
                      <a:lnTo>
                        <a:pt x="1739741" y="51911"/>
                      </a:lnTo>
                      <a:lnTo>
                        <a:pt x="2019776" y="51911"/>
                      </a:lnTo>
                      <a:lnTo>
                        <a:pt x="2086451" y="117634"/>
                      </a:lnTo>
                      <a:lnTo>
                        <a:pt x="2551271" y="117634"/>
                      </a:lnTo>
                      <a:lnTo>
                        <a:pt x="2551271" y="125254"/>
                      </a:lnTo>
                      <a:lnTo>
                        <a:pt x="2083594" y="125254"/>
                      </a:lnTo>
                      <a:lnTo>
                        <a:pt x="2016919" y="58579"/>
                      </a:lnTo>
                      <a:lnTo>
                        <a:pt x="1742599" y="58579"/>
                      </a:lnTo>
                      <a:lnTo>
                        <a:pt x="1665446" y="135731"/>
                      </a:lnTo>
                      <a:lnTo>
                        <a:pt x="1340644" y="135731"/>
                      </a:lnTo>
                      <a:lnTo>
                        <a:pt x="1281589" y="29051"/>
                      </a:lnTo>
                      <a:lnTo>
                        <a:pt x="885349" y="29051"/>
                      </a:lnTo>
                      <a:lnTo>
                        <a:pt x="816769" y="134779"/>
                      </a:lnTo>
                      <a:lnTo>
                        <a:pt x="219551" y="134779"/>
                      </a:lnTo>
                      <a:lnTo>
                        <a:pt x="98584" y="14764"/>
                      </a:lnTo>
                      <a:lnTo>
                        <a:pt x="7144" y="14764"/>
                      </a:lnTo>
                      <a:close/>
                    </a:path>
                  </a:pathLst>
                </a:custGeom>
                <a:grpFill/>
                <a:ln w="9525" cap="flat">
                  <a:noFill/>
                  <a:prstDash val="solid"/>
                  <a:miter/>
                </a:ln>
              </p:spPr>
              <p:txBody>
                <a:bodyPr rtlCol="0" anchor="ctr"/>
                <a:lstStyle/>
                <a:p>
                  <a:endParaRPr lang="en-US"/>
                </a:p>
              </p:txBody>
            </p:sp>
            <p:sp>
              <p:nvSpPr>
                <p:cNvPr id="1272" name="Freeform: Shape 155">
                  <a:extLst>
                    <a:ext uri="{FF2B5EF4-FFF2-40B4-BE49-F238E27FC236}">
                      <a16:creationId xmlns:a16="http://schemas.microsoft.com/office/drawing/2014/main" id="{3D604F57-98DA-49CD-381C-83B68481C46F}"/>
                    </a:ext>
                  </a:extLst>
                </p:cNvPr>
                <p:cNvSpPr/>
                <p:nvPr/>
              </p:nvSpPr>
              <p:spPr>
                <a:xfrm>
                  <a:off x="7089934" y="3156108"/>
                  <a:ext cx="38100" cy="38100"/>
                </a:xfrm>
                <a:custGeom>
                  <a:avLst/>
                  <a:gdLst>
                    <a:gd name="connsiteX0" fmla="*/ 20479 w 38100"/>
                    <a:gd name="connsiteY0" fmla="*/ 7144 h 38100"/>
                    <a:gd name="connsiteX1" fmla="*/ 33814 w 38100"/>
                    <a:gd name="connsiteY1" fmla="*/ 20479 h 38100"/>
                    <a:gd name="connsiteX2" fmla="*/ 20479 w 38100"/>
                    <a:gd name="connsiteY2" fmla="*/ 33814 h 38100"/>
                    <a:gd name="connsiteX3" fmla="*/ 714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28099" y="7144"/>
                        <a:pt x="33814" y="12859"/>
                        <a:pt x="33814" y="20479"/>
                      </a:cubicBezTo>
                      <a:cubicBezTo>
                        <a:pt x="33814" y="28099"/>
                        <a:pt x="28099" y="33814"/>
                        <a:pt x="20479" y="33814"/>
                      </a:cubicBezTo>
                      <a:cubicBezTo>
                        <a:pt x="12859" y="33814"/>
                        <a:pt x="7144" y="28099"/>
                        <a:pt x="7144" y="20479"/>
                      </a:cubicBezTo>
                      <a:cubicBezTo>
                        <a:pt x="7144" y="13811"/>
                        <a:pt x="12859" y="7144"/>
                        <a:pt x="20479" y="7144"/>
                      </a:cubicBezTo>
                      <a:close/>
                    </a:path>
                  </a:pathLst>
                </a:custGeom>
                <a:grpFill/>
                <a:ln w="9525" cap="flat">
                  <a:noFill/>
                  <a:prstDash val="solid"/>
                  <a:miter/>
                </a:ln>
              </p:spPr>
              <p:txBody>
                <a:bodyPr rtlCol="0" anchor="ctr"/>
                <a:lstStyle/>
                <a:p>
                  <a:endParaRPr lang="en-US"/>
                </a:p>
              </p:txBody>
            </p:sp>
            <p:sp>
              <p:nvSpPr>
                <p:cNvPr id="1273" name="Freeform: Shape 156">
                  <a:extLst>
                    <a:ext uri="{FF2B5EF4-FFF2-40B4-BE49-F238E27FC236}">
                      <a16:creationId xmlns:a16="http://schemas.microsoft.com/office/drawing/2014/main" id="{DBF93386-7257-B283-ACD9-C8A2898D30E1}"/>
                    </a:ext>
                  </a:extLst>
                </p:cNvPr>
                <p:cNvSpPr/>
                <p:nvPr/>
              </p:nvSpPr>
              <p:spPr>
                <a:xfrm>
                  <a:off x="4546759" y="3045618"/>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274" name="Freeform: Shape 157">
                  <a:extLst>
                    <a:ext uri="{FF2B5EF4-FFF2-40B4-BE49-F238E27FC236}">
                      <a16:creationId xmlns:a16="http://schemas.microsoft.com/office/drawing/2014/main" id="{1E55D110-19C1-F8FD-0387-E7EB73290834}"/>
                    </a:ext>
                  </a:extLst>
                </p:cNvPr>
                <p:cNvSpPr/>
                <p:nvPr/>
              </p:nvSpPr>
              <p:spPr>
                <a:xfrm>
                  <a:off x="6717506" y="3322796"/>
                  <a:ext cx="676275" cy="104775"/>
                </a:xfrm>
                <a:custGeom>
                  <a:avLst/>
                  <a:gdLst>
                    <a:gd name="connsiteX0" fmla="*/ 668179 w 676275"/>
                    <a:gd name="connsiteY0" fmla="*/ 7144 h 104775"/>
                    <a:gd name="connsiteX1" fmla="*/ 672941 w 676275"/>
                    <a:gd name="connsiteY1" fmla="*/ 11906 h 104775"/>
                    <a:gd name="connsiteX2" fmla="*/ 471964 w 676275"/>
                    <a:gd name="connsiteY2" fmla="*/ 98584 h 104775"/>
                    <a:gd name="connsiteX3" fmla="*/ 7144 w 676275"/>
                    <a:gd name="connsiteY3" fmla="*/ 98584 h 104775"/>
                    <a:gd name="connsiteX4" fmla="*/ 7144 w 676275"/>
                    <a:gd name="connsiteY4" fmla="*/ 91916 h 104775"/>
                    <a:gd name="connsiteX5" fmla="*/ 469106 w 676275"/>
                    <a:gd name="connsiteY5" fmla="*/ 91916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104775">
                      <a:moveTo>
                        <a:pt x="668179" y="7144"/>
                      </a:moveTo>
                      <a:lnTo>
                        <a:pt x="672941" y="11906"/>
                      </a:lnTo>
                      <a:lnTo>
                        <a:pt x="471964" y="98584"/>
                      </a:lnTo>
                      <a:lnTo>
                        <a:pt x="7144" y="98584"/>
                      </a:lnTo>
                      <a:lnTo>
                        <a:pt x="7144" y="91916"/>
                      </a:lnTo>
                      <a:lnTo>
                        <a:pt x="469106" y="91916"/>
                      </a:lnTo>
                      <a:close/>
                    </a:path>
                  </a:pathLst>
                </a:custGeom>
                <a:grpFill/>
                <a:ln w="9525" cap="flat">
                  <a:noFill/>
                  <a:prstDash val="solid"/>
                  <a:miter/>
                </a:ln>
              </p:spPr>
              <p:txBody>
                <a:bodyPr rtlCol="0" anchor="ctr"/>
                <a:lstStyle/>
                <a:p>
                  <a:endParaRPr lang="en-US"/>
                </a:p>
              </p:txBody>
            </p:sp>
            <p:sp>
              <p:nvSpPr>
                <p:cNvPr id="1275" name="Freeform: Shape 158">
                  <a:extLst>
                    <a:ext uri="{FF2B5EF4-FFF2-40B4-BE49-F238E27FC236}">
                      <a16:creationId xmlns:a16="http://schemas.microsoft.com/office/drawing/2014/main" id="{1808E7EE-0C59-AD2F-E1FD-4AD2B2691BA2}"/>
                    </a:ext>
                  </a:extLst>
                </p:cNvPr>
                <p:cNvSpPr/>
                <p:nvPr/>
              </p:nvSpPr>
              <p:spPr>
                <a:xfrm>
                  <a:off x="6705124" y="3398043"/>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7146" y="7144"/>
                        <a:pt x="20479" y="7144"/>
                      </a:cubicBezTo>
                      <a:close/>
                    </a:path>
                  </a:pathLst>
                </a:custGeom>
                <a:grpFill/>
                <a:ln w="9525" cap="flat">
                  <a:noFill/>
                  <a:prstDash val="solid"/>
                  <a:miter/>
                </a:ln>
              </p:spPr>
              <p:txBody>
                <a:bodyPr rtlCol="0" anchor="ctr"/>
                <a:lstStyle/>
                <a:p>
                  <a:endParaRPr lang="en-US"/>
                </a:p>
              </p:txBody>
            </p:sp>
            <p:sp>
              <p:nvSpPr>
                <p:cNvPr id="1276" name="Freeform: Shape 159">
                  <a:extLst>
                    <a:ext uri="{FF2B5EF4-FFF2-40B4-BE49-F238E27FC236}">
                      <a16:creationId xmlns:a16="http://schemas.microsoft.com/office/drawing/2014/main" id="{E1C9CF84-9A56-82FE-08A6-2F528527702D}"/>
                    </a:ext>
                  </a:extLst>
                </p:cNvPr>
                <p:cNvSpPr/>
                <p:nvPr/>
              </p:nvSpPr>
              <p:spPr>
                <a:xfrm>
                  <a:off x="5352574" y="3312318"/>
                  <a:ext cx="742950" cy="485775"/>
                </a:xfrm>
                <a:custGeom>
                  <a:avLst/>
                  <a:gdLst>
                    <a:gd name="connsiteX0" fmla="*/ 736759 w 742950"/>
                    <a:gd name="connsiteY0" fmla="*/ 7144 h 485775"/>
                    <a:gd name="connsiteX1" fmla="*/ 741521 w 742950"/>
                    <a:gd name="connsiteY1" fmla="*/ 11906 h 485775"/>
                    <a:gd name="connsiteX2" fmla="*/ 552926 w 742950"/>
                    <a:gd name="connsiteY2" fmla="*/ 200501 h 485775"/>
                    <a:gd name="connsiteX3" fmla="*/ 260509 w 742950"/>
                    <a:gd name="connsiteY3" fmla="*/ 200501 h 485775"/>
                    <a:gd name="connsiteX4" fmla="*/ 12859 w 742950"/>
                    <a:gd name="connsiteY4" fmla="*/ 486251 h 485775"/>
                    <a:gd name="connsiteX5" fmla="*/ 7144 w 742950"/>
                    <a:gd name="connsiteY5" fmla="*/ 481489 h 485775"/>
                    <a:gd name="connsiteX6" fmla="*/ 257651 w 742950"/>
                    <a:gd name="connsiteY6" fmla="*/ 192881 h 485775"/>
                    <a:gd name="connsiteX7" fmla="*/ 550069 w 742950"/>
                    <a:gd name="connsiteY7" fmla="*/ 192881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950" h="485775">
                      <a:moveTo>
                        <a:pt x="736759" y="7144"/>
                      </a:moveTo>
                      <a:lnTo>
                        <a:pt x="741521" y="11906"/>
                      </a:lnTo>
                      <a:lnTo>
                        <a:pt x="552926" y="200501"/>
                      </a:lnTo>
                      <a:lnTo>
                        <a:pt x="260509" y="200501"/>
                      </a:lnTo>
                      <a:lnTo>
                        <a:pt x="12859" y="486251"/>
                      </a:lnTo>
                      <a:lnTo>
                        <a:pt x="7144" y="481489"/>
                      </a:lnTo>
                      <a:lnTo>
                        <a:pt x="257651" y="192881"/>
                      </a:lnTo>
                      <a:lnTo>
                        <a:pt x="550069" y="192881"/>
                      </a:lnTo>
                      <a:close/>
                    </a:path>
                  </a:pathLst>
                </a:custGeom>
                <a:grpFill/>
                <a:ln w="9525" cap="flat">
                  <a:noFill/>
                  <a:prstDash val="solid"/>
                  <a:miter/>
                </a:ln>
              </p:spPr>
              <p:txBody>
                <a:bodyPr rtlCol="0" anchor="ctr"/>
                <a:lstStyle/>
                <a:p>
                  <a:endParaRPr lang="en-US"/>
                </a:p>
              </p:txBody>
            </p:sp>
            <p:sp>
              <p:nvSpPr>
                <p:cNvPr id="1277" name="Freeform: Shape 160">
                  <a:extLst>
                    <a:ext uri="{FF2B5EF4-FFF2-40B4-BE49-F238E27FC236}">
                      <a16:creationId xmlns:a16="http://schemas.microsoft.com/office/drawing/2014/main" id="{F91656C5-8E21-7BDE-0816-762AA660C9DF}"/>
                    </a:ext>
                  </a:extLst>
                </p:cNvPr>
                <p:cNvSpPr/>
                <p:nvPr/>
              </p:nvSpPr>
              <p:spPr>
                <a:xfrm>
                  <a:off x="5343287" y="3775709"/>
                  <a:ext cx="38100" cy="38100"/>
                </a:xfrm>
                <a:custGeom>
                  <a:avLst/>
                  <a:gdLst>
                    <a:gd name="connsiteX0" fmla="*/ 10716 w 38100"/>
                    <a:gd name="connsiteY0" fmla="*/ 11430 h 38100"/>
                    <a:gd name="connsiteX1" fmla="*/ 10716 w 38100"/>
                    <a:gd name="connsiteY1" fmla="*/ 30480 h 38100"/>
                    <a:gd name="connsiteX2" fmla="*/ 29766 w 38100"/>
                    <a:gd name="connsiteY2" fmla="*/ 30480 h 38100"/>
                    <a:gd name="connsiteX3" fmla="*/ 29766 w 38100"/>
                    <a:gd name="connsiteY3" fmla="*/ 11430 h 38100"/>
                    <a:gd name="connsiteX4" fmla="*/ 10716 w 38100"/>
                    <a:gd name="connsiteY4" fmla="*/ 1143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1430"/>
                      </a:moveTo>
                      <a:cubicBezTo>
                        <a:pt x="5953" y="16192"/>
                        <a:pt x="5953" y="24765"/>
                        <a:pt x="10716" y="30480"/>
                      </a:cubicBezTo>
                      <a:cubicBezTo>
                        <a:pt x="15478" y="35242"/>
                        <a:pt x="24051" y="35242"/>
                        <a:pt x="29766" y="30480"/>
                      </a:cubicBezTo>
                      <a:cubicBezTo>
                        <a:pt x="34528" y="25717"/>
                        <a:pt x="34528" y="17145"/>
                        <a:pt x="29766" y="11430"/>
                      </a:cubicBezTo>
                      <a:cubicBezTo>
                        <a:pt x="24051" y="5715"/>
                        <a:pt x="15478" y="5715"/>
                        <a:pt x="10716" y="11430"/>
                      </a:cubicBezTo>
                      <a:close/>
                    </a:path>
                  </a:pathLst>
                </a:custGeom>
                <a:grpFill/>
                <a:ln w="9525" cap="flat">
                  <a:noFill/>
                  <a:prstDash val="solid"/>
                  <a:miter/>
                </a:ln>
              </p:spPr>
              <p:txBody>
                <a:bodyPr rtlCol="0" anchor="ctr"/>
                <a:lstStyle/>
                <a:p>
                  <a:endParaRPr lang="en-US"/>
                </a:p>
              </p:txBody>
            </p:sp>
            <p:sp>
              <p:nvSpPr>
                <p:cNvPr id="1278" name="Freeform: Shape 161">
                  <a:extLst>
                    <a:ext uri="{FF2B5EF4-FFF2-40B4-BE49-F238E27FC236}">
                      <a16:creationId xmlns:a16="http://schemas.microsoft.com/office/drawing/2014/main" id="{B9A2B8B5-5BE8-8F08-3155-3771606C4D17}"/>
                    </a:ext>
                  </a:extLst>
                </p:cNvPr>
                <p:cNvSpPr/>
                <p:nvPr/>
              </p:nvSpPr>
              <p:spPr>
                <a:xfrm>
                  <a:off x="4308634" y="3313271"/>
                  <a:ext cx="1009650" cy="428625"/>
                </a:xfrm>
                <a:custGeom>
                  <a:avLst/>
                  <a:gdLst>
                    <a:gd name="connsiteX0" fmla="*/ 998696 w 1009650"/>
                    <a:gd name="connsiteY0" fmla="*/ 7144 h 428625"/>
                    <a:gd name="connsiteX1" fmla="*/ 1003459 w 1009650"/>
                    <a:gd name="connsiteY1" fmla="*/ 11906 h 428625"/>
                    <a:gd name="connsiteX2" fmla="*/ 912019 w 1009650"/>
                    <a:gd name="connsiteY2" fmla="*/ 103346 h 428625"/>
                    <a:gd name="connsiteX3" fmla="*/ 646271 w 1009650"/>
                    <a:gd name="connsiteY3" fmla="*/ 103346 h 428625"/>
                    <a:gd name="connsiteX4" fmla="*/ 476726 w 1009650"/>
                    <a:gd name="connsiteY4" fmla="*/ 272891 h 428625"/>
                    <a:gd name="connsiteX5" fmla="*/ 306229 w 1009650"/>
                    <a:gd name="connsiteY5" fmla="*/ 272891 h 428625"/>
                    <a:gd name="connsiteX6" fmla="*/ 11906 w 1009650"/>
                    <a:gd name="connsiteY6" fmla="*/ 424339 h 428625"/>
                    <a:gd name="connsiteX7" fmla="*/ 7144 w 1009650"/>
                    <a:gd name="connsiteY7" fmla="*/ 419576 h 428625"/>
                    <a:gd name="connsiteX8" fmla="*/ 303371 w 1009650"/>
                    <a:gd name="connsiteY8" fmla="*/ 266224 h 428625"/>
                    <a:gd name="connsiteX9" fmla="*/ 472916 w 1009650"/>
                    <a:gd name="connsiteY9" fmla="*/ 266224 h 428625"/>
                    <a:gd name="connsiteX10" fmla="*/ 643414 w 1009650"/>
                    <a:gd name="connsiteY10" fmla="*/ 95726 h 428625"/>
                    <a:gd name="connsiteX11" fmla="*/ 909161 w 1009650"/>
                    <a:gd name="connsiteY11" fmla="*/ 95726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9650" h="428625">
                      <a:moveTo>
                        <a:pt x="998696" y="7144"/>
                      </a:moveTo>
                      <a:lnTo>
                        <a:pt x="1003459" y="11906"/>
                      </a:lnTo>
                      <a:lnTo>
                        <a:pt x="912019" y="103346"/>
                      </a:lnTo>
                      <a:lnTo>
                        <a:pt x="646271" y="103346"/>
                      </a:lnTo>
                      <a:lnTo>
                        <a:pt x="476726" y="272891"/>
                      </a:lnTo>
                      <a:lnTo>
                        <a:pt x="306229" y="272891"/>
                      </a:lnTo>
                      <a:lnTo>
                        <a:pt x="11906" y="424339"/>
                      </a:lnTo>
                      <a:lnTo>
                        <a:pt x="7144" y="419576"/>
                      </a:lnTo>
                      <a:lnTo>
                        <a:pt x="303371" y="266224"/>
                      </a:lnTo>
                      <a:lnTo>
                        <a:pt x="472916" y="266224"/>
                      </a:lnTo>
                      <a:lnTo>
                        <a:pt x="643414" y="95726"/>
                      </a:lnTo>
                      <a:lnTo>
                        <a:pt x="909161" y="95726"/>
                      </a:lnTo>
                      <a:close/>
                    </a:path>
                  </a:pathLst>
                </a:custGeom>
                <a:grpFill/>
                <a:ln w="9525" cap="flat">
                  <a:noFill/>
                  <a:prstDash val="solid"/>
                  <a:miter/>
                </a:ln>
              </p:spPr>
              <p:txBody>
                <a:bodyPr rtlCol="0" anchor="ctr"/>
                <a:lstStyle/>
                <a:p>
                  <a:endParaRPr lang="en-US"/>
                </a:p>
              </p:txBody>
            </p:sp>
            <p:sp>
              <p:nvSpPr>
                <p:cNvPr id="1279" name="Freeform: Shape 162">
                  <a:extLst>
                    <a:ext uri="{FF2B5EF4-FFF2-40B4-BE49-F238E27FC236}">
                      <a16:creationId xmlns:a16="http://schemas.microsoft.com/office/drawing/2014/main" id="{F1A64F8E-416A-379A-69B2-540847213237}"/>
                    </a:ext>
                  </a:extLst>
                </p:cNvPr>
                <p:cNvSpPr/>
                <p:nvPr/>
              </p:nvSpPr>
              <p:spPr>
                <a:xfrm>
                  <a:off x="4298394" y="3714511"/>
                  <a:ext cx="38100" cy="38100"/>
                </a:xfrm>
                <a:custGeom>
                  <a:avLst/>
                  <a:gdLst>
                    <a:gd name="connsiteX0" fmla="*/ 10716 w 38100"/>
                    <a:gd name="connsiteY0" fmla="*/ 10716 h 38100"/>
                    <a:gd name="connsiteX1" fmla="*/ 10716 w 38100"/>
                    <a:gd name="connsiteY1" fmla="*/ 29766 h 38100"/>
                    <a:gd name="connsiteX2" fmla="*/ 29766 w 38100"/>
                    <a:gd name="connsiteY2" fmla="*/ 29766 h 38100"/>
                    <a:gd name="connsiteX3" fmla="*/ 29766 w 38100"/>
                    <a:gd name="connsiteY3" fmla="*/ 10716 h 38100"/>
                    <a:gd name="connsiteX4" fmla="*/ 1071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0716" y="10716"/>
                      </a:moveTo>
                      <a:cubicBezTo>
                        <a:pt x="5953" y="15478"/>
                        <a:pt x="5953" y="24051"/>
                        <a:pt x="10716" y="29766"/>
                      </a:cubicBezTo>
                      <a:cubicBezTo>
                        <a:pt x="15478" y="34528"/>
                        <a:pt x="24051" y="34528"/>
                        <a:pt x="29766" y="29766"/>
                      </a:cubicBezTo>
                      <a:cubicBezTo>
                        <a:pt x="34528" y="25003"/>
                        <a:pt x="34528" y="16431"/>
                        <a:pt x="29766" y="10716"/>
                      </a:cubicBezTo>
                      <a:cubicBezTo>
                        <a:pt x="24051" y="5953"/>
                        <a:pt x="15478" y="5953"/>
                        <a:pt x="10716" y="10716"/>
                      </a:cubicBezTo>
                      <a:close/>
                    </a:path>
                  </a:pathLst>
                </a:custGeom>
                <a:grpFill/>
                <a:ln w="9525" cap="flat">
                  <a:noFill/>
                  <a:prstDash val="solid"/>
                  <a:miter/>
                </a:ln>
              </p:spPr>
              <p:txBody>
                <a:bodyPr rtlCol="0" anchor="ctr"/>
                <a:lstStyle/>
                <a:p>
                  <a:endParaRPr lang="en-US"/>
                </a:p>
              </p:txBody>
            </p:sp>
            <p:sp>
              <p:nvSpPr>
                <p:cNvPr id="1280" name="Freeform: Shape 163">
                  <a:extLst>
                    <a:ext uri="{FF2B5EF4-FFF2-40B4-BE49-F238E27FC236}">
                      <a16:creationId xmlns:a16="http://schemas.microsoft.com/office/drawing/2014/main" id="{DBD64189-4E62-49F1-F96C-9195E546AC21}"/>
                    </a:ext>
                  </a:extLst>
                </p:cNvPr>
                <p:cNvSpPr/>
                <p:nvPr/>
              </p:nvSpPr>
              <p:spPr>
                <a:xfrm>
                  <a:off x="6470809" y="3194208"/>
                  <a:ext cx="1076325" cy="142875"/>
                </a:xfrm>
                <a:custGeom>
                  <a:avLst/>
                  <a:gdLst>
                    <a:gd name="connsiteX0" fmla="*/ 11906 w 1076325"/>
                    <a:gd name="connsiteY0" fmla="*/ 7144 h 142875"/>
                    <a:gd name="connsiteX1" fmla="*/ 50006 w 1076325"/>
                    <a:gd name="connsiteY1" fmla="*/ 45244 h 142875"/>
                    <a:gd name="connsiteX2" fmla="*/ 869156 w 1076325"/>
                    <a:gd name="connsiteY2" fmla="*/ 45244 h 142875"/>
                    <a:gd name="connsiteX3" fmla="*/ 1072991 w 1076325"/>
                    <a:gd name="connsiteY3" fmla="*/ 134779 h 142875"/>
                    <a:gd name="connsiteX4" fmla="*/ 1068229 w 1076325"/>
                    <a:gd name="connsiteY4" fmla="*/ 139541 h 142875"/>
                    <a:gd name="connsiteX5" fmla="*/ 866299 w 1076325"/>
                    <a:gd name="connsiteY5" fmla="*/ 51911 h 142875"/>
                    <a:gd name="connsiteX6" fmla="*/ 47149 w 1076325"/>
                    <a:gd name="connsiteY6" fmla="*/ 51911 h 142875"/>
                    <a:gd name="connsiteX7" fmla="*/ 7144 w 1076325"/>
                    <a:gd name="connsiteY7" fmla="*/ 12859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325" h="142875">
                      <a:moveTo>
                        <a:pt x="11906" y="7144"/>
                      </a:moveTo>
                      <a:lnTo>
                        <a:pt x="50006" y="45244"/>
                      </a:lnTo>
                      <a:lnTo>
                        <a:pt x="869156" y="45244"/>
                      </a:lnTo>
                      <a:lnTo>
                        <a:pt x="1072991" y="134779"/>
                      </a:lnTo>
                      <a:lnTo>
                        <a:pt x="1068229" y="139541"/>
                      </a:lnTo>
                      <a:lnTo>
                        <a:pt x="866299" y="51911"/>
                      </a:lnTo>
                      <a:lnTo>
                        <a:pt x="47149" y="51911"/>
                      </a:lnTo>
                      <a:lnTo>
                        <a:pt x="7144" y="12859"/>
                      </a:lnTo>
                      <a:close/>
                    </a:path>
                  </a:pathLst>
                </a:custGeom>
                <a:grpFill/>
                <a:ln w="9525" cap="flat">
                  <a:noFill/>
                  <a:prstDash val="solid"/>
                  <a:miter/>
                </a:ln>
              </p:spPr>
              <p:txBody>
                <a:bodyPr rtlCol="0" anchor="ctr"/>
                <a:lstStyle/>
                <a:p>
                  <a:endParaRPr lang="en-US"/>
                </a:p>
              </p:txBody>
            </p:sp>
            <p:sp>
              <p:nvSpPr>
                <p:cNvPr id="1281" name="Freeform: Shape 164">
                  <a:extLst>
                    <a:ext uri="{FF2B5EF4-FFF2-40B4-BE49-F238E27FC236}">
                      <a16:creationId xmlns:a16="http://schemas.microsoft.com/office/drawing/2014/main" id="{2570F5B9-1BD2-74BE-31DC-C082EFC52032}"/>
                    </a:ext>
                  </a:extLst>
                </p:cNvPr>
                <p:cNvSpPr/>
                <p:nvPr/>
              </p:nvSpPr>
              <p:spPr>
                <a:xfrm>
                  <a:off x="6460569" y="3184921"/>
                  <a:ext cx="38100" cy="38100"/>
                </a:xfrm>
                <a:custGeom>
                  <a:avLst/>
                  <a:gdLst>
                    <a:gd name="connsiteX0" fmla="*/ 29766 w 38100"/>
                    <a:gd name="connsiteY0" fmla="*/ 10716 h 38100"/>
                    <a:gd name="connsiteX1" fmla="*/ 10716 w 38100"/>
                    <a:gd name="connsiteY1" fmla="*/ 10716 h 38100"/>
                    <a:gd name="connsiteX2" fmla="*/ 10716 w 38100"/>
                    <a:gd name="connsiteY2" fmla="*/ 29766 h 38100"/>
                    <a:gd name="connsiteX3" fmla="*/ 29766 w 38100"/>
                    <a:gd name="connsiteY3" fmla="*/ 29766 h 38100"/>
                    <a:gd name="connsiteX4" fmla="*/ 29766 w 38100"/>
                    <a:gd name="connsiteY4" fmla="*/ 1071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9766" y="10716"/>
                      </a:moveTo>
                      <a:cubicBezTo>
                        <a:pt x="25003" y="5953"/>
                        <a:pt x="16431" y="5953"/>
                        <a:pt x="10716" y="10716"/>
                      </a:cubicBezTo>
                      <a:cubicBezTo>
                        <a:pt x="5953" y="15478"/>
                        <a:pt x="5953" y="24051"/>
                        <a:pt x="10716" y="29766"/>
                      </a:cubicBezTo>
                      <a:cubicBezTo>
                        <a:pt x="15478" y="34528"/>
                        <a:pt x="24051" y="34528"/>
                        <a:pt x="29766" y="29766"/>
                      </a:cubicBezTo>
                      <a:cubicBezTo>
                        <a:pt x="34528" y="24051"/>
                        <a:pt x="34528" y="15478"/>
                        <a:pt x="29766" y="10716"/>
                      </a:cubicBezTo>
                      <a:close/>
                    </a:path>
                  </a:pathLst>
                </a:custGeom>
                <a:grpFill/>
                <a:ln w="9525" cap="flat">
                  <a:noFill/>
                  <a:prstDash val="solid"/>
                  <a:miter/>
                </a:ln>
              </p:spPr>
              <p:txBody>
                <a:bodyPr rtlCol="0" anchor="ctr"/>
                <a:lstStyle/>
                <a:p>
                  <a:endParaRPr lang="en-US"/>
                </a:p>
              </p:txBody>
            </p:sp>
            <p:sp>
              <p:nvSpPr>
                <p:cNvPr id="1282" name="Freeform: Shape 165">
                  <a:extLst>
                    <a:ext uri="{FF2B5EF4-FFF2-40B4-BE49-F238E27FC236}">
                      <a16:creationId xmlns:a16="http://schemas.microsoft.com/office/drawing/2014/main" id="{3806002C-95EF-96F2-FCDB-C03BBCB3B751}"/>
                    </a:ext>
                  </a:extLst>
                </p:cNvPr>
                <p:cNvSpPr/>
                <p:nvPr/>
              </p:nvSpPr>
              <p:spPr>
                <a:xfrm>
                  <a:off x="5156359" y="3240881"/>
                  <a:ext cx="590550" cy="190500"/>
                </a:xfrm>
                <a:custGeom>
                  <a:avLst/>
                  <a:gdLst>
                    <a:gd name="connsiteX0" fmla="*/ 7144 w 590550"/>
                    <a:gd name="connsiteY0" fmla="*/ 7144 h 190500"/>
                    <a:gd name="connsiteX1" fmla="*/ 408146 w 590550"/>
                    <a:gd name="connsiteY1" fmla="*/ 7144 h 190500"/>
                    <a:gd name="connsiteX2" fmla="*/ 585311 w 590550"/>
                    <a:gd name="connsiteY2" fmla="*/ 184309 h 190500"/>
                    <a:gd name="connsiteX3" fmla="*/ 580549 w 590550"/>
                    <a:gd name="connsiteY3" fmla="*/ 189071 h 190500"/>
                    <a:gd name="connsiteX4" fmla="*/ 405289 w 590550"/>
                    <a:gd name="connsiteY4" fmla="*/ 13811 h 190500"/>
                    <a:gd name="connsiteX5" fmla="*/ 7144 w 590550"/>
                    <a:gd name="connsiteY5" fmla="*/ 13811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550" h="190500">
                      <a:moveTo>
                        <a:pt x="7144" y="7144"/>
                      </a:moveTo>
                      <a:lnTo>
                        <a:pt x="408146" y="7144"/>
                      </a:lnTo>
                      <a:lnTo>
                        <a:pt x="585311" y="184309"/>
                      </a:lnTo>
                      <a:lnTo>
                        <a:pt x="580549" y="189071"/>
                      </a:lnTo>
                      <a:lnTo>
                        <a:pt x="405289" y="13811"/>
                      </a:lnTo>
                      <a:lnTo>
                        <a:pt x="7144" y="13811"/>
                      </a:lnTo>
                      <a:close/>
                    </a:path>
                  </a:pathLst>
                </a:custGeom>
                <a:grpFill/>
                <a:ln w="9525" cap="flat">
                  <a:noFill/>
                  <a:prstDash val="solid"/>
                  <a:miter/>
                </a:ln>
              </p:spPr>
              <p:txBody>
                <a:bodyPr rtlCol="0" anchor="ctr"/>
                <a:lstStyle/>
                <a:p>
                  <a:endParaRPr lang="en-US"/>
                </a:p>
              </p:txBody>
            </p:sp>
            <p:sp>
              <p:nvSpPr>
                <p:cNvPr id="1283" name="Freeform: Shape 166">
                  <a:extLst>
                    <a:ext uri="{FF2B5EF4-FFF2-40B4-BE49-F238E27FC236}">
                      <a16:creationId xmlns:a16="http://schemas.microsoft.com/office/drawing/2014/main" id="{087FE5DD-BAAA-FB9A-BD48-AF8C817908CE}"/>
                    </a:ext>
                  </a:extLst>
                </p:cNvPr>
                <p:cNvSpPr/>
                <p:nvPr/>
              </p:nvSpPr>
              <p:spPr>
                <a:xfrm>
                  <a:off x="5134451" y="323135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3814" y="12859"/>
                        <a:pt x="28099" y="7144"/>
                        <a:pt x="20479" y="7144"/>
                      </a:cubicBezTo>
                      <a:close/>
                    </a:path>
                  </a:pathLst>
                </a:custGeom>
                <a:grpFill/>
                <a:ln w="9525" cap="flat">
                  <a:noFill/>
                  <a:prstDash val="solid"/>
                  <a:miter/>
                </a:ln>
              </p:spPr>
              <p:txBody>
                <a:bodyPr rtlCol="0" anchor="ctr"/>
                <a:lstStyle/>
                <a:p>
                  <a:endParaRPr lang="en-US"/>
                </a:p>
              </p:txBody>
            </p:sp>
            <p:sp>
              <p:nvSpPr>
                <p:cNvPr id="1284" name="Freeform: Shape 167">
                  <a:extLst>
                    <a:ext uri="{FF2B5EF4-FFF2-40B4-BE49-F238E27FC236}">
                      <a16:creationId xmlns:a16="http://schemas.microsoft.com/office/drawing/2014/main" id="{FC25289D-03F0-121C-BE60-04279C23540C}"/>
                    </a:ext>
                  </a:extLst>
                </p:cNvPr>
                <p:cNvSpPr/>
                <p:nvPr/>
              </p:nvSpPr>
              <p:spPr>
                <a:xfrm>
                  <a:off x="5084921" y="3377088"/>
                  <a:ext cx="361950" cy="95250"/>
                </a:xfrm>
                <a:custGeom>
                  <a:avLst/>
                  <a:gdLst>
                    <a:gd name="connsiteX0" fmla="*/ 349091 w 361950"/>
                    <a:gd name="connsiteY0" fmla="*/ 7144 h 95250"/>
                    <a:gd name="connsiteX1" fmla="*/ 354806 w 361950"/>
                    <a:gd name="connsiteY1" fmla="*/ 12859 h 95250"/>
                    <a:gd name="connsiteX2" fmla="*/ 271939 w 361950"/>
                    <a:gd name="connsiteY2" fmla="*/ 94774 h 95250"/>
                    <a:gd name="connsiteX3" fmla="*/ 7144 w 361950"/>
                    <a:gd name="connsiteY3" fmla="*/ 94774 h 95250"/>
                    <a:gd name="connsiteX4" fmla="*/ 7144 w 361950"/>
                    <a:gd name="connsiteY4" fmla="*/ 88106 h 95250"/>
                    <a:gd name="connsiteX5" fmla="*/ 269081 w 361950"/>
                    <a:gd name="connsiteY5" fmla="*/ 8810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95250">
                      <a:moveTo>
                        <a:pt x="349091" y="7144"/>
                      </a:moveTo>
                      <a:lnTo>
                        <a:pt x="354806" y="12859"/>
                      </a:lnTo>
                      <a:lnTo>
                        <a:pt x="271939" y="94774"/>
                      </a:lnTo>
                      <a:lnTo>
                        <a:pt x="7144" y="94774"/>
                      </a:lnTo>
                      <a:lnTo>
                        <a:pt x="7144" y="88106"/>
                      </a:lnTo>
                      <a:lnTo>
                        <a:pt x="269081" y="88106"/>
                      </a:lnTo>
                      <a:close/>
                    </a:path>
                  </a:pathLst>
                </a:custGeom>
                <a:grpFill/>
                <a:ln w="9525" cap="flat">
                  <a:noFill/>
                  <a:prstDash val="solid"/>
                  <a:miter/>
                </a:ln>
              </p:spPr>
              <p:txBody>
                <a:bodyPr rtlCol="0" anchor="ctr"/>
                <a:lstStyle/>
                <a:p>
                  <a:endParaRPr lang="en-US"/>
                </a:p>
              </p:txBody>
            </p:sp>
            <p:sp>
              <p:nvSpPr>
                <p:cNvPr id="1285" name="Freeform: Shape 168">
                  <a:extLst>
                    <a:ext uri="{FF2B5EF4-FFF2-40B4-BE49-F238E27FC236}">
                      <a16:creationId xmlns:a16="http://schemas.microsoft.com/office/drawing/2014/main" id="{F3A851D4-3B07-7D00-7549-1228E4FC55F0}"/>
                    </a:ext>
                  </a:extLst>
                </p:cNvPr>
                <p:cNvSpPr/>
                <p:nvPr/>
              </p:nvSpPr>
              <p:spPr>
                <a:xfrm>
                  <a:off x="5072539" y="3448526"/>
                  <a:ext cx="38100" cy="38100"/>
                </a:xfrm>
                <a:custGeom>
                  <a:avLst/>
                  <a:gdLst>
                    <a:gd name="connsiteX0" fmla="*/ 20479 w 38100"/>
                    <a:gd name="connsiteY0" fmla="*/ 7144 h 38100"/>
                    <a:gd name="connsiteX1" fmla="*/ 7144 w 38100"/>
                    <a:gd name="connsiteY1" fmla="*/ 20479 h 38100"/>
                    <a:gd name="connsiteX2" fmla="*/ 20479 w 38100"/>
                    <a:gd name="connsiteY2" fmla="*/ 33814 h 38100"/>
                    <a:gd name="connsiteX3" fmla="*/ 33814 w 38100"/>
                    <a:gd name="connsiteY3" fmla="*/ 20479 h 38100"/>
                    <a:gd name="connsiteX4" fmla="*/ 20479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7144"/>
                      </a:moveTo>
                      <a:cubicBezTo>
                        <a:pt x="12859" y="7144"/>
                        <a:pt x="7144" y="12859"/>
                        <a:pt x="7144" y="20479"/>
                      </a:cubicBezTo>
                      <a:cubicBezTo>
                        <a:pt x="7144" y="28099"/>
                        <a:pt x="12859" y="33814"/>
                        <a:pt x="20479" y="33814"/>
                      </a:cubicBezTo>
                      <a:cubicBezTo>
                        <a:pt x="28099" y="33814"/>
                        <a:pt x="33814" y="28099"/>
                        <a:pt x="33814" y="20479"/>
                      </a:cubicBezTo>
                      <a:cubicBezTo>
                        <a:pt x="32861" y="12859"/>
                        <a:pt x="27146" y="7144"/>
                        <a:pt x="20479" y="7144"/>
                      </a:cubicBezTo>
                      <a:close/>
                    </a:path>
                  </a:pathLst>
                </a:custGeom>
                <a:grpFill/>
                <a:ln w="9525" cap="flat">
                  <a:noFill/>
                  <a:prstDash val="solid"/>
                  <a:miter/>
                </a:ln>
              </p:spPr>
              <p:txBody>
                <a:bodyPr rtlCol="0" anchor="ctr"/>
                <a:lstStyle/>
                <a:p>
                  <a:endParaRPr lang="en-US"/>
                </a:p>
              </p:txBody>
            </p:sp>
            <p:sp>
              <p:nvSpPr>
                <p:cNvPr id="1286" name="Freeform: Shape 169">
                  <a:extLst>
                    <a:ext uri="{FF2B5EF4-FFF2-40B4-BE49-F238E27FC236}">
                      <a16:creationId xmlns:a16="http://schemas.microsoft.com/office/drawing/2014/main" id="{6BF715F0-FE8A-125C-806A-174313A3ACE5}"/>
                    </a:ext>
                  </a:extLst>
                </p:cNvPr>
                <p:cNvSpPr/>
                <p:nvPr/>
              </p:nvSpPr>
              <p:spPr>
                <a:xfrm>
                  <a:off x="5571649" y="3071336"/>
                  <a:ext cx="809625" cy="200025"/>
                </a:xfrm>
                <a:custGeom>
                  <a:avLst/>
                  <a:gdLst>
                    <a:gd name="connsiteX0" fmla="*/ 11906 w 809625"/>
                    <a:gd name="connsiteY0" fmla="*/ 7144 h 200025"/>
                    <a:gd name="connsiteX1" fmla="*/ 192881 w 809625"/>
                    <a:gd name="connsiteY1" fmla="*/ 188119 h 200025"/>
                    <a:gd name="connsiteX2" fmla="*/ 808196 w 809625"/>
                    <a:gd name="connsiteY2" fmla="*/ 188119 h 200025"/>
                    <a:gd name="connsiteX3" fmla="*/ 808196 w 809625"/>
                    <a:gd name="connsiteY3" fmla="*/ 195739 h 200025"/>
                    <a:gd name="connsiteX4" fmla="*/ 190024 w 809625"/>
                    <a:gd name="connsiteY4" fmla="*/ 194786 h 200025"/>
                    <a:gd name="connsiteX5" fmla="*/ 7144 w 809625"/>
                    <a:gd name="connsiteY5" fmla="*/ 1190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200025">
                      <a:moveTo>
                        <a:pt x="11906" y="7144"/>
                      </a:moveTo>
                      <a:lnTo>
                        <a:pt x="192881" y="188119"/>
                      </a:lnTo>
                      <a:lnTo>
                        <a:pt x="808196" y="188119"/>
                      </a:lnTo>
                      <a:lnTo>
                        <a:pt x="808196" y="195739"/>
                      </a:lnTo>
                      <a:lnTo>
                        <a:pt x="190024" y="194786"/>
                      </a:lnTo>
                      <a:lnTo>
                        <a:pt x="7144" y="11906"/>
                      </a:lnTo>
                      <a:close/>
                    </a:path>
                  </a:pathLst>
                </a:custGeom>
                <a:grpFill/>
                <a:ln w="9525" cap="flat">
                  <a:noFill/>
                  <a:prstDash val="solid"/>
                  <a:miter/>
                </a:ln>
              </p:spPr>
              <p:txBody>
                <a:bodyPr rtlCol="0" anchor="ctr"/>
                <a:lstStyle/>
                <a:p>
                  <a:endParaRPr lang="en-US"/>
                </a:p>
              </p:txBody>
            </p:sp>
            <p:sp>
              <p:nvSpPr>
                <p:cNvPr id="1287" name="Freeform: Shape 170">
                  <a:extLst>
                    <a:ext uri="{FF2B5EF4-FFF2-40B4-BE49-F238E27FC236}">
                      <a16:creationId xmlns:a16="http://schemas.microsoft.com/office/drawing/2014/main" id="{678E9FD5-CD4D-EBB6-87E0-3E33969A874F}"/>
                    </a:ext>
                  </a:extLst>
                </p:cNvPr>
                <p:cNvSpPr/>
                <p:nvPr/>
              </p:nvSpPr>
              <p:spPr>
                <a:xfrm>
                  <a:off x="6358414" y="3242786"/>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8099" y="33814"/>
                        <a:pt x="33814" y="28099"/>
                        <a:pt x="33814" y="20479"/>
                      </a:cubicBezTo>
                      <a:cubicBezTo>
                        <a:pt x="33814" y="12859"/>
                        <a:pt x="28099" y="7144"/>
                        <a:pt x="20479" y="7144"/>
                      </a:cubicBezTo>
                      <a:cubicBezTo>
                        <a:pt x="12859" y="7144"/>
                        <a:pt x="7144" y="12859"/>
                        <a:pt x="7144" y="20479"/>
                      </a:cubicBezTo>
                      <a:cubicBezTo>
                        <a:pt x="7144" y="28099"/>
                        <a:pt x="13811" y="33814"/>
                        <a:pt x="20479" y="33814"/>
                      </a:cubicBezTo>
                      <a:close/>
                    </a:path>
                  </a:pathLst>
                </a:custGeom>
                <a:grpFill/>
                <a:ln w="9525" cap="flat">
                  <a:noFill/>
                  <a:prstDash val="solid"/>
                  <a:miter/>
                </a:ln>
              </p:spPr>
              <p:txBody>
                <a:bodyPr rtlCol="0" anchor="ctr"/>
                <a:lstStyle/>
                <a:p>
                  <a:endParaRPr lang="en-US"/>
                </a:p>
              </p:txBody>
            </p:sp>
          </p:grpSp>
          <p:grpSp>
            <p:nvGrpSpPr>
              <p:cNvPr id="50" name="Graphic 3">
                <a:extLst>
                  <a:ext uri="{FF2B5EF4-FFF2-40B4-BE49-F238E27FC236}">
                    <a16:creationId xmlns:a16="http://schemas.microsoft.com/office/drawing/2014/main" id="{D377B0C4-99D0-1135-9D4F-6E1ED7035378}"/>
                  </a:ext>
                </a:extLst>
              </p:cNvPr>
              <p:cNvGrpSpPr/>
              <p:nvPr/>
            </p:nvGrpSpPr>
            <p:grpSpPr>
              <a:xfrm>
                <a:off x="4386205" y="2166705"/>
                <a:ext cx="2891731" cy="3429727"/>
                <a:chOff x="5276850" y="2457450"/>
                <a:chExt cx="1638300" cy="1943100"/>
              </a:xfrm>
              <a:grpFill/>
            </p:grpSpPr>
            <p:sp>
              <p:nvSpPr>
                <p:cNvPr id="51" name="Freeform: Shape 24">
                  <a:extLst>
                    <a:ext uri="{FF2B5EF4-FFF2-40B4-BE49-F238E27FC236}">
                      <a16:creationId xmlns:a16="http://schemas.microsoft.com/office/drawing/2014/main" id="{7E7D0A29-2954-8280-4499-4B7266D4943F}"/>
                    </a:ext>
                  </a:extLst>
                </p:cNvPr>
                <p:cNvSpPr/>
                <p:nvPr/>
              </p:nvSpPr>
              <p:spPr>
                <a:xfrm>
                  <a:off x="6101239" y="2703671"/>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8574"/>
                        <a:pt x="22384" y="14764"/>
                      </a:cubicBezTo>
                      <a:cubicBezTo>
                        <a:pt x="22384" y="10954"/>
                        <a:pt x="18574" y="7144"/>
                        <a:pt x="14764" y="7144"/>
                      </a:cubicBezTo>
                      <a:cubicBezTo>
                        <a:pt x="10954" y="7144"/>
                        <a:pt x="7144" y="10954"/>
                        <a:pt x="7144" y="14764"/>
                      </a:cubicBezTo>
                      <a:cubicBezTo>
                        <a:pt x="7144" y="19526"/>
                        <a:pt x="10954" y="22384"/>
                        <a:pt x="14764" y="22384"/>
                      </a:cubicBezTo>
                      <a:close/>
                    </a:path>
                  </a:pathLst>
                </a:custGeom>
                <a:grpFill/>
                <a:ln w="9525" cap="flat">
                  <a:noFill/>
                  <a:prstDash val="solid"/>
                  <a:miter/>
                </a:ln>
              </p:spPr>
              <p:txBody>
                <a:bodyPr rtlCol="0" anchor="ctr"/>
                <a:lstStyle/>
                <a:p>
                  <a:endParaRPr lang="en-US"/>
                </a:p>
              </p:txBody>
            </p:sp>
            <p:sp>
              <p:nvSpPr>
                <p:cNvPr id="52" name="Freeform: Shape 25">
                  <a:extLst>
                    <a:ext uri="{FF2B5EF4-FFF2-40B4-BE49-F238E27FC236}">
                      <a16:creationId xmlns:a16="http://schemas.microsoft.com/office/drawing/2014/main" id="{63262F63-0169-5A30-8031-88672AE8EFDD}"/>
                    </a:ext>
                  </a:extLst>
                </p:cNvPr>
                <p:cNvSpPr/>
                <p:nvPr/>
              </p:nvSpPr>
              <p:spPr>
                <a:xfrm>
                  <a:off x="5951696" y="2877026"/>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1906" y="31909"/>
                        <a:pt x="19526" y="31909"/>
                      </a:cubicBezTo>
                      <a:close/>
                    </a:path>
                  </a:pathLst>
                </a:custGeom>
                <a:grpFill/>
                <a:ln w="9525" cap="flat">
                  <a:noFill/>
                  <a:prstDash val="solid"/>
                  <a:miter/>
                </a:ln>
              </p:spPr>
              <p:txBody>
                <a:bodyPr rtlCol="0" anchor="ctr"/>
                <a:lstStyle/>
                <a:p>
                  <a:endParaRPr lang="en-US"/>
                </a:p>
              </p:txBody>
            </p:sp>
            <p:sp>
              <p:nvSpPr>
                <p:cNvPr id="53" name="Freeform: Shape 26">
                  <a:extLst>
                    <a:ext uri="{FF2B5EF4-FFF2-40B4-BE49-F238E27FC236}">
                      <a16:creationId xmlns:a16="http://schemas.microsoft.com/office/drawing/2014/main" id="{0155380A-B63B-F1FD-5D72-0C14BB647A09}"/>
                    </a:ext>
                  </a:extLst>
                </p:cNvPr>
                <p:cNvSpPr/>
                <p:nvPr/>
              </p:nvSpPr>
              <p:spPr>
                <a:xfrm>
                  <a:off x="5698331" y="3973354"/>
                  <a:ext cx="19050" cy="19050"/>
                </a:xfrm>
                <a:custGeom>
                  <a:avLst/>
                  <a:gdLst>
                    <a:gd name="connsiteX0" fmla="*/ 18574 w 19050"/>
                    <a:gd name="connsiteY0" fmla="*/ 12859 h 19050"/>
                    <a:gd name="connsiteX1" fmla="*/ 12859 w 19050"/>
                    <a:gd name="connsiteY1" fmla="*/ 18574 h 19050"/>
                    <a:gd name="connsiteX2" fmla="*/ 7144 w 19050"/>
                    <a:gd name="connsiteY2" fmla="*/ 12859 h 19050"/>
                    <a:gd name="connsiteX3" fmla="*/ 12859 w 19050"/>
                    <a:gd name="connsiteY3" fmla="*/ 714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6015"/>
                        <a:pt x="16015" y="18574"/>
                        <a:pt x="12859" y="18574"/>
                      </a:cubicBezTo>
                      <a:cubicBezTo>
                        <a:pt x="9702" y="18574"/>
                        <a:pt x="7144" y="16015"/>
                        <a:pt x="7144" y="12859"/>
                      </a:cubicBezTo>
                      <a:cubicBezTo>
                        <a:pt x="7144" y="9702"/>
                        <a:pt x="9702" y="7144"/>
                        <a:pt x="12859" y="7144"/>
                      </a:cubicBezTo>
                      <a:cubicBezTo>
                        <a:pt x="16015" y="7144"/>
                        <a:pt x="18574" y="9702"/>
                        <a:pt x="18574" y="12859"/>
                      </a:cubicBezTo>
                      <a:close/>
                    </a:path>
                  </a:pathLst>
                </a:custGeom>
                <a:grpFill/>
                <a:ln w="9525" cap="flat">
                  <a:noFill/>
                  <a:prstDash val="solid"/>
                  <a:miter/>
                </a:ln>
              </p:spPr>
              <p:txBody>
                <a:bodyPr rtlCol="0" anchor="ctr"/>
                <a:lstStyle/>
                <a:p>
                  <a:endParaRPr lang="en-US"/>
                </a:p>
              </p:txBody>
            </p:sp>
            <p:sp>
              <p:nvSpPr>
                <p:cNvPr id="54" name="Freeform: Shape 27">
                  <a:extLst>
                    <a:ext uri="{FF2B5EF4-FFF2-40B4-BE49-F238E27FC236}">
                      <a16:creationId xmlns:a16="http://schemas.microsoft.com/office/drawing/2014/main" id="{2595912E-A542-6DA8-D1C5-4869FEC62090}"/>
                    </a:ext>
                  </a:extLst>
                </p:cNvPr>
                <p:cNvSpPr/>
                <p:nvPr/>
              </p:nvSpPr>
              <p:spPr>
                <a:xfrm>
                  <a:off x="5746909" y="4064794"/>
                  <a:ext cx="123825" cy="114300"/>
                </a:xfrm>
                <a:custGeom>
                  <a:avLst/>
                  <a:gdLst>
                    <a:gd name="connsiteX0" fmla="*/ 21431 w 123825"/>
                    <a:gd name="connsiteY0" fmla="*/ 61436 h 114300"/>
                    <a:gd name="connsiteX1" fmla="*/ 20479 w 123825"/>
                    <a:gd name="connsiteY1" fmla="*/ 68104 h 114300"/>
                    <a:gd name="connsiteX2" fmla="*/ 59531 w 123825"/>
                    <a:gd name="connsiteY2" fmla="*/ 107156 h 114300"/>
                    <a:gd name="connsiteX3" fmla="*/ 98584 w 123825"/>
                    <a:gd name="connsiteY3" fmla="*/ 68104 h 114300"/>
                    <a:gd name="connsiteX4" fmla="*/ 91916 w 123825"/>
                    <a:gd name="connsiteY4" fmla="*/ 46196 h 114300"/>
                    <a:gd name="connsiteX5" fmla="*/ 92869 w 123825"/>
                    <a:gd name="connsiteY5" fmla="*/ 46196 h 114300"/>
                    <a:gd name="connsiteX6" fmla="*/ 109061 w 123825"/>
                    <a:gd name="connsiteY6" fmla="*/ 30004 h 114300"/>
                    <a:gd name="connsiteX7" fmla="*/ 109061 w 123825"/>
                    <a:gd name="connsiteY7" fmla="*/ 27146 h 114300"/>
                    <a:gd name="connsiteX8" fmla="*/ 116681 w 123825"/>
                    <a:gd name="connsiteY8" fmla="*/ 17621 h 114300"/>
                    <a:gd name="connsiteX9" fmla="*/ 106204 w 123825"/>
                    <a:gd name="connsiteY9" fmla="*/ 7144 h 114300"/>
                    <a:gd name="connsiteX10" fmla="*/ 96679 w 123825"/>
                    <a:gd name="connsiteY10" fmla="*/ 13811 h 114300"/>
                    <a:gd name="connsiteX11" fmla="*/ 92869 w 123825"/>
                    <a:gd name="connsiteY11" fmla="*/ 12859 h 114300"/>
                    <a:gd name="connsiteX12" fmla="*/ 76676 w 123825"/>
                    <a:gd name="connsiteY12" fmla="*/ 29051 h 114300"/>
                    <a:gd name="connsiteX13" fmla="*/ 76676 w 123825"/>
                    <a:gd name="connsiteY13" fmla="*/ 31909 h 114300"/>
                    <a:gd name="connsiteX14" fmla="*/ 59531 w 123825"/>
                    <a:gd name="connsiteY14" fmla="*/ 28099 h 114300"/>
                    <a:gd name="connsiteX15" fmla="*/ 31909 w 123825"/>
                    <a:gd name="connsiteY15" fmla="*/ 39529 h 114300"/>
                    <a:gd name="connsiteX16" fmla="*/ 20479 w 123825"/>
                    <a:gd name="connsiteY16" fmla="*/ 33814 h 114300"/>
                    <a:gd name="connsiteX17" fmla="*/ 7144 w 123825"/>
                    <a:gd name="connsiteY17" fmla="*/ 47149 h 114300"/>
                    <a:gd name="connsiteX18" fmla="*/ 21431 w 123825"/>
                    <a:gd name="connsiteY18" fmla="*/ 61436 h 114300"/>
                    <a:gd name="connsiteX19" fmla="*/ 21431 w 123825"/>
                    <a:gd name="connsiteY19" fmla="*/ 6143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3825" h="114300">
                      <a:moveTo>
                        <a:pt x="21431" y="61436"/>
                      </a:moveTo>
                      <a:cubicBezTo>
                        <a:pt x="21431" y="63341"/>
                        <a:pt x="20479" y="66199"/>
                        <a:pt x="20479" y="68104"/>
                      </a:cubicBezTo>
                      <a:cubicBezTo>
                        <a:pt x="20479" y="90011"/>
                        <a:pt x="37624" y="107156"/>
                        <a:pt x="59531" y="107156"/>
                      </a:cubicBezTo>
                      <a:cubicBezTo>
                        <a:pt x="81439" y="107156"/>
                        <a:pt x="98584" y="90011"/>
                        <a:pt x="98584" y="68104"/>
                      </a:cubicBezTo>
                      <a:cubicBezTo>
                        <a:pt x="98584" y="60484"/>
                        <a:pt x="95726" y="52864"/>
                        <a:pt x="91916" y="46196"/>
                      </a:cubicBezTo>
                      <a:cubicBezTo>
                        <a:pt x="91916" y="46196"/>
                        <a:pt x="91916" y="46196"/>
                        <a:pt x="92869" y="46196"/>
                      </a:cubicBezTo>
                      <a:cubicBezTo>
                        <a:pt x="101441" y="46196"/>
                        <a:pt x="109061" y="38576"/>
                        <a:pt x="109061" y="30004"/>
                      </a:cubicBezTo>
                      <a:cubicBezTo>
                        <a:pt x="109061" y="29051"/>
                        <a:pt x="109061" y="28099"/>
                        <a:pt x="109061" y="27146"/>
                      </a:cubicBezTo>
                      <a:cubicBezTo>
                        <a:pt x="112871" y="26194"/>
                        <a:pt x="116681" y="22384"/>
                        <a:pt x="116681" y="17621"/>
                      </a:cubicBezTo>
                      <a:cubicBezTo>
                        <a:pt x="116681" y="11906"/>
                        <a:pt x="111919" y="7144"/>
                        <a:pt x="106204" y="7144"/>
                      </a:cubicBezTo>
                      <a:cubicBezTo>
                        <a:pt x="102394" y="7144"/>
                        <a:pt x="98584" y="10001"/>
                        <a:pt x="96679" y="13811"/>
                      </a:cubicBezTo>
                      <a:cubicBezTo>
                        <a:pt x="95726" y="13811"/>
                        <a:pt x="93821" y="12859"/>
                        <a:pt x="92869" y="12859"/>
                      </a:cubicBezTo>
                      <a:cubicBezTo>
                        <a:pt x="84296" y="12859"/>
                        <a:pt x="76676" y="20479"/>
                        <a:pt x="76676" y="29051"/>
                      </a:cubicBezTo>
                      <a:cubicBezTo>
                        <a:pt x="76676" y="30004"/>
                        <a:pt x="76676" y="30956"/>
                        <a:pt x="76676" y="31909"/>
                      </a:cubicBezTo>
                      <a:cubicBezTo>
                        <a:pt x="71914" y="29051"/>
                        <a:pt x="66199" y="28099"/>
                        <a:pt x="59531" y="28099"/>
                      </a:cubicBezTo>
                      <a:cubicBezTo>
                        <a:pt x="49054" y="28099"/>
                        <a:pt x="39529" y="32861"/>
                        <a:pt x="31909" y="39529"/>
                      </a:cubicBezTo>
                      <a:cubicBezTo>
                        <a:pt x="29051" y="35719"/>
                        <a:pt x="25241" y="33814"/>
                        <a:pt x="20479" y="33814"/>
                      </a:cubicBezTo>
                      <a:cubicBezTo>
                        <a:pt x="12859" y="33814"/>
                        <a:pt x="7144" y="39529"/>
                        <a:pt x="7144" y="47149"/>
                      </a:cubicBezTo>
                      <a:cubicBezTo>
                        <a:pt x="7144" y="54769"/>
                        <a:pt x="14764" y="61436"/>
                        <a:pt x="21431" y="61436"/>
                      </a:cubicBezTo>
                      <a:cubicBezTo>
                        <a:pt x="21431" y="61436"/>
                        <a:pt x="21431" y="61436"/>
                        <a:pt x="21431" y="61436"/>
                      </a:cubicBezTo>
                      <a:close/>
                    </a:path>
                  </a:pathLst>
                </a:custGeom>
                <a:grpFill/>
                <a:ln w="9525" cap="flat">
                  <a:noFill/>
                  <a:prstDash val="solid"/>
                  <a:miter/>
                </a:ln>
              </p:spPr>
              <p:txBody>
                <a:bodyPr rtlCol="0" anchor="ctr"/>
                <a:lstStyle/>
                <a:p>
                  <a:endParaRPr lang="en-US"/>
                </a:p>
              </p:txBody>
            </p:sp>
            <p:sp>
              <p:nvSpPr>
                <p:cNvPr id="55" name="Freeform: Shape 28">
                  <a:extLst>
                    <a:ext uri="{FF2B5EF4-FFF2-40B4-BE49-F238E27FC236}">
                      <a16:creationId xmlns:a16="http://schemas.microsoft.com/office/drawing/2014/main" id="{AB00FA8E-8765-BAB9-0465-A40CE86454FA}"/>
                    </a:ext>
                  </a:extLst>
                </p:cNvPr>
                <p:cNvSpPr/>
                <p:nvPr/>
              </p:nvSpPr>
              <p:spPr>
                <a:xfrm>
                  <a:off x="5687854" y="3799046"/>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56" name="Freeform: Shape 29">
                  <a:extLst>
                    <a:ext uri="{FF2B5EF4-FFF2-40B4-BE49-F238E27FC236}">
                      <a16:creationId xmlns:a16="http://schemas.microsoft.com/office/drawing/2014/main" id="{0B1F7214-B3BC-FF4F-F8A6-85810E328A24}"/>
                    </a:ext>
                  </a:extLst>
                </p:cNvPr>
                <p:cNvSpPr/>
                <p:nvPr/>
              </p:nvSpPr>
              <p:spPr>
                <a:xfrm>
                  <a:off x="5623084" y="331993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1909" y="7144"/>
                        <a:pt x="23336" y="7144"/>
                      </a:cubicBezTo>
                      <a:cubicBezTo>
                        <a:pt x="14764" y="7144"/>
                        <a:pt x="7144" y="14764"/>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57" name="Freeform: Shape 30">
                  <a:extLst>
                    <a:ext uri="{FF2B5EF4-FFF2-40B4-BE49-F238E27FC236}">
                      <a16:creationId xmlns:a16="http://schemas.microsoft.com/office/drawing/2014/main" id="{29C0978A-270B-10A3-EFF5-B596F3719890}"/>
                    </a:ext>
                  </a:extLst>
                </p:cNvPr>
                <p:cNvSpPr/>
                <p:nvPr/>
              </p:nvSpPr>
              <p:spPr>
                <a:xfrm>
                  <a:off x="5570696" y="3153251"/>
                  <a:ext cx="38100" cy="38100"/>
                </a:xfrm>
                <a:custGeom>
                  <a:avLst/>
                  <a:gdLst>
                    <a:gd name="connsiteX0" fmla="*/ 22384 w 38100"/>
                    <a:gd name="connsiteY0" fmla="*/ 37624 h 38100"/>
                    <a:gd name="connsiteX1" fmla="*/ 37624 w 38100"/>
                    <a:gd name="connsiteY1" fmla="*/ 22384 h 38100"/>
                    <a:gd name="connsiteX2" fmla="*/ 22384 w 38100"/>
                    <a:gd name="connsiteY2" fmla="*/ 7144 h 38100"/>
                    <a:gd name="connsiteX3" fmla="*/ 7144 w 38100"/>
                    <a:gd name="connsiteY3" fmla="*/ 22384 h 38100"/>
                    <a:gd name="connsiteX4" fmla="*/ 22384 w 38100"/>
                    <a:gd name="connsiteY4" fmla="*/ 3762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2384" y="37624"/>
                      </a:moveTo>
                      <a:cubicBezTo>
                        <a:pt x="30956" y="37624"/>
                        <a:pt x="37624" y="30956"/>
                        <a:pt x="37624" y="22384"/>
                      </a:cubicBezTo>
                      <a:cubicBezTo>
                        <a:pt x="37624" y="13811"/>
                        <a:pt x="30956" y="7144"/>
                        <a:pt x="22384" y="7144"/>
                      </a:cubicBezTo>
                      <a:cubicBezTo>
                        <a:pt x="13811" y="7144"/>
                        <a:pt x="7144" y="13811"/>
                        <a:pt x="7144" y="22384"/>
                      </a:cubicBezTo>
                      <a:cubicBezTo>
                        <a:pt x="7144" y="30956"/>
                        <a:pt x="13811" y="37624"/>
                        <a:pt x="22384" y="37624"/>
                      </a:cubicBezTo>
                      <a:close/>
                    </a:path>
                  </a:pathLst>
                </a:custGeom>
                <a:grpFill/>
                <a:ln w="9525" cap="flat">
                  <a:noFill/>
                  <a:prstDash val="solid"/>
                  <a:miter/>
                </a:ln>
              </p:spPr>
              <p:txBody>
                <a:bodyPr rtlCol="0" anchor="ctr"/>
                <a:lstStyle/>
                <a:p>
                  <a:endParaRPr lang="en-US"/>
                </a:p>
              </p:txBody>
            </p:sp>
            <p:sp>
              <p:nvSpPr>
                <p:cNvPr id="58" name="Freeform: Shape 31">
                  <a:extLst>
                    <a:ext uri="{FF2B5EF4-FFF2-40B4-BE49-F238E27FC236}">
                      <a16:creationId xmlns:a16="http://schemas.microsoft.com/office/drawing/2014/main" id="{774CCC44-2038-335C-D0DE-6F4F11693B9B}"/>
                    </a:ext>
                  </a:extLst>
                </p:cNvPr>
                <p:cNvSpPr/>
                <p:nvPr/>
              </p:nvSpPr>
              <p:spPr>
                <a:xfrm>
                  <a:off x="5729764" y="368474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59" name="Freeform: Shape 32">
                  <a:extLst>
                    <a:ext uri="{FF2B5EF4-FFF2-40B4-BE49-F238E27FC236}">
                      <a16:creationId xmlns:a16="http://schemas.microsoft.com/office/drawing/2014/main" id="{AF400F88-2577-350F-8655-F98F528059E2}"/>
                    </a:ext>
                  </a:extLst>
                </p:cNvPr>
                <p:cNvSpPr/>
                <p:nvPr/>
              </p:nvSpPr>
              <p:spPr>
                <a:xfrm>
                  <a:off x="6108859" y="3107531"/>
                  <a:ext cx="19050" cy="19050"/>
                </a:xfrm>
                <a:custGeom>
                  <a:avLst/>
                  <a:gdLst>
                    <a:gd name="connsiteX0" fmla="*/ 7144 w 19050"/>
                    <a:gd name="connsiteY0" fmla="*/ 11906 h 19050"/>
                    <a:gd name="connsiteX1" fmla="*/ 11906 w 19050"/>
                    <a:gd name="connsiteY1" fmla="*/ 16669 h 19050"/>
                    <a:gd name="connsiteX2" fmla="*/ 16669 w 19050"/>
                    <a:gd name="connsiteY2" fmla="*/ 11906 h 19050"/>
                    <a:gd name="connsiteX3" fmla="*/ 10954 w 19050"/>
                    <a:gd name="connsiteY3" fmla="*/ 7144 h 19050"/>
                    <a:gd name="connsiteX4" fmla="*/ 7144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1906"/>
                      </a:moveTo>
                      <a:cubicBezTo>
                        <a:pt x="7144" y="14764"/>
                        <a:pt x="9049" y="16669"/>
                        <a:pt x="11906" y="16669"/>
                      </a:cubicBezTo>
                      <a:cubicBezTo>
                        <a:pt x="14764" y="16669"/>
                        <a:pt x="16669" y="14764"/>
                        <a:pt x="16669" y="11906"/>
                      </a:cubicBezTo>
                      <a:cubicBezTo>
                        <a:pt x="16669" y="9049"/>
                        <a:pt x="13811" y="7144"/>
                        <a:pt x="10954" y="7144"/>
                      </a:cubicBezTo>
                      <a:cubicBezTo>
                        <a:pt x="9049" y="7144"/>
                        <a:pt x="7144" y="9049"/>
                        <a:pt x="7144" y="11906"/>
                      </a:cubicBezTo>
                      <a:close/>
                    </a:path>
                  </a:pathLst>
                </a:custGeom>
                <a:grpFill/>
                <a:ln w="9525" cap="flat">
                  <a:noFill/>
                  <a:prstDash val="solid"/>
                  <a:miter/>
                </a:ln>
              </p:spPr>
              <p:txBody>
                <a:bodyPr rtlCol="0" anchor="ctr"/>
                <a:lstStyle/>
                <a:p>
                  <a:endParaRPr lang="en-US"/>
                </a:p>
              </p:txBody>
            </p:sp>
            <p:sp>
              <p:nvSpPr>
                <p:cNvPr id="60" name="Freeform: Shape 33">
                  <a:extLst>
                    <a:ext uri="{FF2B5EF4-FFF2-40B4-BE49-F238E27FC236}">
                      <a16:creationId xmlns:a16="http://schemas.microsoft.com/office/drawing/2014/main" id="{FBB6263E-6F49-EA38-C38D-419DEFE4A0B9}"/>
                    </a:ext>
                  </a:extLst>
                </p:cNvPr>
                <p:cNvSpPr/>
                <p:nvPr/>
              </p:nvSpPr>
              <p:spPr>
                <a:xfrm>
                  <a:off x="5836444" y="4114324"/>
                  <a:ext cx="57150" cy="47625"/>
                </a:xfrm>
                <a:custGeom>
                  <a:avLst/>
                  <a:gdLst>
                    <a:gd name="connsiteX0" fmla="*/ 47149 w 57150"/>
                    <a:gd name="connsiteY0" fmla="*/ 43339 h 47625"/>
                    <a:gd name="connsiteX1" fmla="*/ 57626 w 57150"/>
                    <a:gd name="connsiteY1" fmla="*/ 32861 h 47625"/>
                    <a:gd name="connsiteX2" fmla="*/ 48101 w 57150"/>
                    <a:gd name="connsiteY2" fmla="*/ 22384 h 47625"/>
                    <a:gd name="connsiteX3" fmla="*/ 30004 w 57150"/>
                    <a:gd name="connsiteY3" fmla="*/ 7144 h 47625"/>
                    <a:gd name="connsiteX4" fmla="*/ 11906 w 57150"/>
                    <a:gd name="connsiteY4" fmla="*/ 25241 h 47625"/>
                    <a:gd name="connsiteX5" fmla="*/ 11906 w 57150"/>
                    <a:gd name="connsiteY5" fmla="*/ 28099 h 47625"/>
                    <a:gd name="connsiteX6" fmla="*/ 7144 w 57150"/>
                    <a:gd name="connsiteY6" fmla="*/ 33814 h 47625"/>
                    <a:gd name="connsiteX7" fmla="*/ 12859 w 57150"/>
                    <a:gd name="connsiteY7" fmla="*/ 39529 h 47625"/>
                    <a:gd name="connsiteX8" fmla="*/ 16669 w 57150"/>
                    <a:gd name="connsiteY8" fmla="*/ 37624 h 47625"/>
                    <a:gd name="connsiteX9" fmla="*/ 29051 w 57150"/>
                    <a:gd name="connsiteY9" fmla="*/ 42386 h 47625"/>
                    <a:gd name="connsiteX10" fmla="*/ 39529 w 57150"/>
                    <a:gd name="connsiteY10" fmla="*/ 38576 h 47625"/>
                    <a:gd name="connsiteX11" fmla="*/ 47149 w 57150"/>
                    <a:gd name="connsiteY11" fmla="*/ 4333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50" h="47625">
                      <a:moveTo>
                        <a:pt x="47149" y="43339"/>
                      </a:moveTo>
                      <a:cubicBezTo>
                        <a:pt x="52864" y="43339"/>
                        <a:pt x="57626" y="38576"/>
                        <a:pt x="57626" y="32861"/>
                      </a:cubicBezTo>
                      <a:cubicBezTo>
                        <a:pt x="57626" y="27146"/>
                        <a:pt x="52864" y="22384"/>
                        <a:pt x="48101" y="22384"/>
                      </a:cubicBezTo>
                      <a:cubicBezTo>
                        <a:pt x="46196" y="13811"/>
                        <a:pt x="39529" y="7144"/>
                        <a:pt x="30004" y="7144"/>
                      </a:cubicBezTo>
                      <a:cubicBezTo>
                        <a:pt x="19526" y="7144"/>
                        <a:pt x="11906" y="15716"/>
                        <a:pt x="11906" y="25241"/>
                      </a:cubicBezTo>
                      <a:cubicBezTo>
                        <a:pt x="11906" y="26194"/>
                        <a:pt x="11906" y="27146"/>
                        <a:pt x="11906" y="28099"/>
                      </a:cubicBezTo>
                      <a:cubicBezTo>
                        <a:pt x="9049" y="29051"/>
                        <a:pt x="7144" y="30956"/>
                        <a:pt x="7144" y="33814"/>
                      </a:cubicBezTo>
                      <a:cubicBezTo>
                        <a:pt x="7144" y="37624"/>
                        <a:pt x="10001" y="39529"/>
                        <a:pt x="12859" y="39529"/>
                      </a:cubicBezTo>
                      <a:cubicBezTo>
                        <a:pt x="14764" y="39529"/>
                        <a:pt x="15716" y="38576"/>
                        <a:pt x="16669" y="37624"/>
                      </a:cubicBezTo>
                      <a:cubicBezTo>
                        <a:pt x="19526" y="40481"/>
                        <a:pt x="24289" y="42386"/>
                        <a:pt x="29051" y="42386"/>
                      </a:cubicBezTo>
                      <a:cubicBezTo>
                        <a:pt x="32861" y="42386"/>
                        <a:pt x="36671" y="41434"/>
                        <a:pt x="39529" y="38576"/>
                      </a:cubicBezTo>
                      <a:cubicBezTo>
                        <a:pt x="42386" y="42386"/>
                        <a:pt x="44291" y="43339"/>
                        <a:pt x="47149" y="43339"/>
                      </a:cubicBezTo>
                      <a:close/>
                    </a:path>
                  </a:pathLst>
                </a:custGeom>
                <a:grpFill/>
                <a:ln w="9525" cap="flat">
                  <a:noFill/>
                  <a:prstDash val="solid"/>
                  <a:miter/>
                </a:ln>
              </p:spPr>
              <p:txBody>
                <a:bodyPr rtlCol="0" anchor="ctr"/>
                <a:lstStyle/>
                <a:p>
                  <a:endParaRPr lang="en-US"/>
                </a:p>
              </p:txBody>
            </p:sp>
            <p:sp>
              <p:nvSpPr>
                <p:cNvPr id="61" name="Freeform: Shape 34">
                  <a:extLst>
                    <a:ext uri="{FF2B5EF4-FFF2-40B4-BE49-F238E27FC236}">
                      <a16:creationId xmlns:a16="http://schemas.microsoft.com/office/drawing/2014/main" id="{D5B4715A-5575-AA4E-0C5F-BE52D8E550CA}"/>
                    </a:ext>
                  </a:extLst>
                </p:cNvPr>
                <p:cNvSpPr/>
                <p:nvPr/>
              </p:nvSpPr>
              <p:spPr>
                <a:xfrm>
                  <a:off x="5983129" y="4121944"/>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8099" y="11906"/>
                        <a:pt x="23336" y="7144"/>
                        <a:pt x="17621" y="7144"/>
                      </a:cubicBezTo>
                      <a:close/>
                    </a:path>
                  </a:pathLst>
                </a:custGeom>
                <a:grpFill/>
                <a:ln w="9525" cap="flat">
                  <a:noFill/>
                  <a:prstDash val="solid"/>
                  <a:miter/>
                </a:ln>
              </p:spPr>
              <p:txBody>
                <a:bodyPr rtlCol="0" anchor="ctr"/>
                <a:lstStyle/>
                <a:p>
                  <a:endParaRPr lang="en-US"/>
                </a:p>
              </p:txBody>
            </p:sp>
            <p:sp>
              <p:nvSpPr>
                <p:cNvPr id="62" name="Freeform: Shape 35">
                  <a:extLst>
                    <a:ext uri="{FF2B5EF4-FFF2-40B4-BE49-F238E27FC236}">
                      <a16:creationId xmlns:a16="http://schemas.microsoft.com/office/drawing/2014/main" id="{2CB7AF00-84A6-76E3-4BF9-7563C64D385E}"/>
                    </a:ext>
                  </a:extLst>
                </p:cNvPr>
                <p:cNvSpPr/>
                <p:nvPr/>
              </p:nvSpPr>
              <p:spPr>
                <a:xfrm>
                  <a:off x="5954554" y="4154329"/>
                  <a:ext cx="47625" cy="38100"/>
                </a:xfrm>
                <a:custGeom>
                  <a:avLst/>
                  <a:gdLst>
                    <a:gd name="connsiteX0" fmla="*/ 7144 w 47625"/>
                    <a:gd name="connsiteY0" fmla="*/ 22384 h 38100"/>
                    <a:gd name="connsiteX1" fmla="*/ 13811 w 47625"/>
                    <a:gd name="connsiteY1" fmla="*/ 29051 h 38100"/>
                    <a:gd name="connsiteX2" fmla="*/ 20479 w 47625"/>
                    <a:gd name="connsiteY2" fmla="*/ 24289 h 38100"/>
                    <a:gd name="connsiteX3" fmla="*/ 31909 w 47625"/>
                    <a:gd name="connsiteY3" fmla="*/ 31909 h 38100"/>
                    <a:gd name="connsiteX4" fmla="*/ 44291 w 47625"/>
                    <a:gd name="connsiteY4" fmla="*/ 19526 h 38100"/>
                    <a:gd name="connsiteX5" fmla="*/ 31909 w 47625"/>
                    <a:gd name="connsiteY5" fmla="*/ 7144 h 38100"/>
                    <a:gd name="connsiteX6" fmla="*/ 19526 w 47625"/>
                    <a:gd name="connsiteY6" fmla="*/ 18574 h 38100"/>
                    <a:gd name="connsiteX7" fmla="*/ 13811 w 47625"/>
                    <a:gd name="connsiteY7" fmla="*/ 15716 h 38100"/>
                    <a:gd name="connsiteX8" fmla="*/ 7144 w 47625"/>
                    <a:gd name="connsiteY8" fmla="*/ 22384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22384"/>
                      </a:moveTo>
                      <a:cubicBezTo>
                        <a:pt x="7144" y="26194"/>
                        <a:pt x="10001" y="29051"/>
                        <a:pt x="13811" y="29051"/>
                      </a:cubicBezTo>
                      <a:cubicBezTo>
                        <a:pt x="16669" y="29051"/>
                        <a:pt x="19526" y="27146"/>
                        <a:pt x="20479" y="24289"/>
                      </a:cubicBezTo>
                      <a:cubicBezTo>
                        <a:pt x="22384" y="28099"/>
                        <a:pt x="26194" y="31909"/>
                        <a:pt x="31909" y="31909"/>
                      </a:cubicBezTo>
                      <a:cubicBezTo>
                        <a:pt x="38576" y="31909"/>
                        <a:pt x="44291" y="26194"/>
                        <a:pt x="44291" y="19526"/>
                      </a:cubicBezTo>
                      <a:cubicBezTo>
                        <a:pt x="44291" y="12859"/>
                        <a:pt x="38576" y="7144"/>
                        <a:pt x="31909" y="7144"/>
                      </a:cubicBezTo>
                      <a:cubicBezTo>
                        <a:pt x="25241" y="7144"/>
                        <a:pt x="20479" y="11906"/>
                        <a:pt x="19526" y="18574"/>
                      </a:cubicBezTo>
                      <a:cubicBezTo>
                        <a:pt x="18574" y="16669"/>
                        <a:pt x="16669" y="15716"/>
                        <a:pt x="13811" y="15716"/>
                      </a:cubicBezTo>
                      <a:cubicBezTo>
                        <a:pt x="10001" y="14764"/>
                        <a:pt x="7144" y="18574"/>
                        <a:pt x="7144" y="22384"/>
                      </a:cubicBezTo>
                      <a:close/>
                    </a:path>
                  </a:pathLst>
                </a:custGeom>
                <a:grpFill/>
                <a:ln w="9525" cap="flat">
                  <a:noFill/>
                  <a:prstDash val="solid"/>
                  <a:miter/>
                </a:ln>
              </p:spPr>
              <p:txBody>
                <a:bodyPr rtlCol="0" anchor="ctr"/>
                <a:lstStyle/>
                <a:p>
                  <a:endParaRPr lang="en-US"/>
                </a:p>
              </p:txBody>
            </p:sp>
            <p:sp>
              <p:nvSpPr>
                <p:cNvPr id="63" name="Freeform: Shape 36">
                  <a:extLst>
                    <a:ext uri="{FF2B5EF4-FFF2-40B4-BE49-F238E27FC236}">
                      <a16:creationId xmlns:a16="http://schemas.microsoft.com/office/drawing/2014/main" id="{2826A907-16FF-6B8C-D19B-34AAA9DF5F6E}"/>
                    </a:ext>
                  </a:extLst>
                </p:cNvPr>
                <p:cNvSpPr/>
                <p:nvPr/>
              </p:nvSpPr>
              <p:spPr>
                <a:xfrm>
                  <a:off x="5931694" y="3744754"/>
                  <a:ext cx="28575" cy="38100"/>
                </a:xfrm>
                <a:custGeom>
                  <a:avLst/>
                  <a:gdLst>
                    <a:gd name="connsiteX0" fmla="*/ 18574 w 28575"/>
                    <a:gd name="connsiteY0" fmla="*/ 30956 h 38100"/>
                    <a:gd name="connsiteX1" fmla="*/ 30004 w 28575"/>
                    <a:gd name="connsiteY1" fmla="*/ 18574 h 38100"/>
                    <a:gd name="connsiteX2" fmla="*/ 18574 w 28575"/>
                    <a:gd name="connsiteY2" fmla="*/ 7144 h 38100"/>
                    <a:gd name="connsiteX3" fmla="*/ 7144 w 28575"/>
                    <a:gd name="connsiteY3" fmla="*/ 18574 h 38100"/>
                    <a:gd name="connsiteX4" fmla="*/ 18574 w 28575"/>
                    <a:gd name="connsiteY4" fmla="*/ 3095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38100">
                      <a:moveTo>
                        <a:pt x="18574" y="30956"/>
                      </a:moveTo>
                      <a:cubicBezTo>
                        <a:pt x="25241" y="30956"/>
                        <a:pt x="30004" y="25241"/>
                        <a:pt x="30004" y="18574"/>
                      </a:cubicBezTo>
                      <a:cubicBezTo>
                        <a:pt x="30004" y="11906"/>
                        <a:pt x="24289" y="7144"/>
                        <a:pt x="18574" y="7144"/>
                      </a:cubicBezTo>
                      <a:cubicBezTo>
                        <a:pt x="11906" y="7144"/>
                        <a:pt x="7144" y="12859"/>
                        <a:pt x="7144" y="18574"/>
                      </a:cubicBezTo>
                      <a:cubicBezTo>
                        <a:pt x="7144" y="24289"/>
                        <a:pt x="11906" y="30956"/>
                        <a:pt x="18574" y="30956"/>
                      </a:cubicBezTo>
                      <a:close/>
                    </a:path>
                  </a:pathLst>
                </a:custGeom>
                <a:grpFill/>
                <a:ln w="9525" cap="flat">
                  <a:noFill/>
                  <a:prstDash val="solid"/>
                  <a:miter/>
                </a:ln>
              </p:spPr>
              <p:txBody>
                <a:bodyPr rtlCol="0" anchor="ctr"/>
                <a:lstStyle/>
                <a:p>
                  <a:endParaRPr lang="en-US"/>
                </a:p>
              </p:txBody>
            </p:sp>
            <p:sp>
              <p:nvSpPr>
                <p:cNvPr id="512" name="Freeform: Shape 37">
                  <a:extLst>
                    <a:ext uri="{FF2B5EF4-FFF2-40B4-BE49-F238E27FC236}">
                      <a16:creationId xmlns:a16="http://schemas.microsoft.com/office/drawing/2014/main" id="{0FAADD55-63BD-21E2-8C48-8607F10D4368}"/>
                    </a:ext>
                  </a:extLst>
                </p:cNvPr>
                <p:cNvSpPr/>
                <p:nvPr/>
              </p:nvSpPr>
              <p:spPr>
                <a:xfrm>
                  <a:off x="5695474" y="315325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2384"/>
                        <a:pt x="11906" y="26194"/>
                        <a:pt x="16669" y="26194"/>
                      </a:cubicBezTo>
                      <a:close/>
                    </a:path>
                  </a:pathLst>
                </a:custGeom>
                <a:grpFill/>
                <a:ln w="9525" cap="flat">
                  <a:noFill/>
                  <a:prstDash val="solid"/>
                  <a:miter/>
                </a:ln>
              </p:spPr>
              <p:txBody>
                <a:bodyPr rtlCol="0" anchor="ctr"/>
                <a:lstStyle/>
                <a:p>
                  <a:endParaRPr lang="en-US"/>
                </a:p>
              </p:txBody>
            </p:sp>
            <p:sp>
              <p:nvSpPr>
                <p:cNvPr id="513" name="Freeform: Shape 38">
                  <a:extLst>
                    <a:ext uri="{FF2B5EF4-FFF2-40B4-BE49-F238E27FC236}">
                      <a16:creationId xmlns:a16="http://schemas.microsoft.com/office/drawing/2014/main" id="{D799A27D-A4F4-A1BF-B07E-FE6B3C4642DE}"/>
                    </a:ext>
                  </a:extLst>
                </p:cNvPr>
                <p:cNvSpPr/>
                <p:nvPr/>
              </p:nvSpPr>
              <p:spPr>
                <a:xfrm>
                  <a:off x="5837396" y="271319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514" name="Freeform: Shape 39">
                  <a:extLst>
                    <a:ext uri="{FF2B5EF4-FFF2-40B4-BE49-F238E27FC236}">
                      <a16:creationId xmlns:a16="http://schemas.microsoft.com/office/drawing/2014/main" id="{B9D07CFF-DF01-02A5-6EED-73A69FBDC288}"/>
                    </a:ext>
                  </a:extLst>
                </p:cNvPr>
                <p:cNvSpPr/>
                <p:nvPr/>
              </p:nvSpPr>
              <p:spPr>
                <a:xfrm>
                  <a:off x="6235541" y="2754154"/>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515" name="Freeform: Shape 40">
                  <a:extLst>
                    <a:ext uri="{FF2B5EF4-FFF2-40B4-BE49-F238E27FC236}">
                      <a16:creationId xmlns:a16="http://schemas.microsoft.com/office/drawing/2014/main" id="{131839D3-A9C7-CA4F-BA95-67428E7E4A6A}"/>
                    </a:ext>
                  </a:extLst>
                </p:cNvPr>
                <p:cNvSpPr/>
                <p:nvPr/>
              </p:nvSpPr>
              <p:spPr>
                <a:xfrm>
                  <a:off x="5832634" y="2902744"/>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6669"/>
                        <a:pt x="9049" y="18574"/>
                        <a:pt x="12859" y="18574"/>
                      </a:cubicBezTo>
                      <a:close/>
                    </a:path>
                  </a:pathLst>
                </a:custGeom>
                <a:grpFill/>
                <a:ln w="9525" cap="flat">
                  <a:noFill/>
                  <a:prstDash val="solid"/>
                  <a:miter/>
                </a:ln>
              </p:spPr>
              <p:txBody>
                <a:bodyPr rtlCol="0" anchor="ctr"/>
                <a:lstStyle/>
                <a:p>
                  <a:endParaRPr lang="en-US"/>
                </a:p>
              </p:txBody>
            </p:sp>
            <p:sp>
              <p:nvSpPr>
                <p:cNvPr id="516" name="Freeform: Shape 41">
                  <a:extLst>
                    <a:ext uri="{FF2B5EF4-FFF2-40B4-BE49-F238E27FC236}">
                      <a16:creationId xmlns:a16="http://schemas.microsoft.com/office/drawing/2014/main" id="{FBD3F03B-BF75-89D6-F02E-56F804810520}"/>
                    </a:ext>
                  </a:extLst>
                </p:cNvPr>
                <p:cNvSpPr/>
                <p:nvPr/>
              </p:nvSpPr>
              <p:spPr>
                <a:xfrm>
                  <a:off x="5535454" y="3318034"/>
                  <a:ext cx="66675" cy="66675"/>
                </a:xfrm>
                <a:custGeom>
                  <a:avLst/>
                  <a:gdLst>
                    <a:gd name="connsiteX0" fmla="*/ 62389 w 66675"/>
                    <a:gd name="connsiteY0" fmla="*/ 34766 h 66675"/>
                    <a:gd name="connsiteX1" fmla="*/ 34766 w 66675"/>
                    <a:gd name="connsiteY1" fmla="*/ 62389 h 66675"/>
                    <a:gd name="connsiteX2" fmla="*/ 7144 w 66675"/>
                    <a:gd name="connsiteY2" fmla="*/ 34766 h 66675"/>
                    <a:gd name="connsiteX3" fmla="*/ 34766 w 66675"/>
                    <a:gd name="connsiteY3" fmla="*/ 7144 h 66675"/>
                    <a:gd name="connsiteX4" fmla="*/ 62389 w 66675"/>
                    <a:gd name="connsiteY4" fmla="*/ 34766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2389" y="34766"/>
                      </a:moveTo>
                      <a:cubicBezTo>
                        <a:pt x="62389" y="50022"/>
                        <a:pt x="50022" y="62389"/>
                        <a:pt x="34766" y="62389"/>
                      </a:cubicBezTo>
                      <a:cubicBezTo>
                        <a:pt x="19511" y="62389"/>
                        <a:pt x="7144" y="50022"/>
                        <a:pt x="7144" y="34766"/>
                      </a:cubicBezTo>
                      <a:cubicBezTo>
                        <a:pt x="7144" y="19511"/>
                        <a:pt x="19511" y="7144"/>
                        <a:pt x="34766" y="7144"/>
                      </a:cubicBezTo>
                      <a:cubicBezTo>
                        <a:pt x="50022" y="7144"/>
                        <a:pt x="62389" y="19511"/>
                        <a:pt x="62389" y="34766"/>
                      </a:cubicBezTo>
                      <a:close/>
                    </a:path>
                  </a:pathLst>
                </a:custGeom>
                <a:grpFill/>
                <a:ln w="9525" cap="flat">
                  <a:noFill/>
                  <a:prstDash val="solid"/>
                  <a:miter/>
                </a:ln>
              </p:spPr>
              <p:txBody>
                <a:bodyPr rtlCol="0" anchor="ctr"/>
                <a:lstStyle/>
                <a:p>
                  <a:endParaRPr lang="en-US"/>
                </a:p>
              </p:txBody>
            </p:sp>
            <p:sp>
              <p:nvSpPr>
                <p:cNvPr id="517" name="Freeform: Shape 42">
                  <a:extLst>
                    <a:ext uri="{FF2B5EF4-FFF2-40B4-BE49-F238E27FC236}">
                      <a16:creationId xmlns:a16="http://schemas.microsoft.com/office/drawing/2014/main" id="{0DDA4EA4-076F-19CE-1C91-272E7D4C0C96}"/>
                    </a:ext>
                  </a:extLst>
                </p:cNvPr>
                <p:cNvSpPr/>
                <p:nvPr/>
              </p:nvSpPr>
              <p:spPr>
                <a:xfrm>
                  <a:off x="5367814" y="3373279"/>
                  <a:ext cx="19050" cy="19050"/>
                </a:xfrm>
                <a:custGeom>
                  <a:avLst/>
                  <a:gdLst>
                    <a:gd name="connsiteX0" fmla="*/ 11906 w 19050"/>
                    <a:gd name="connsiteY0" fmla="*/ 16669 h 19050"/>
                    <a:gd name="connsiteX1" fmla="*/ 16669 w 19050"/>
                    <a:gd name="connsiteY1" fmla="*/ 11906 h 19050"/>
                    <a:gd name="connsiteX2" fmla="*/ 11906 w 19050"/>
                    <a:gd name="connsiteY2" fmla="*/ 7144 h 19050"/>
                    <a:gd name="connsiteX3" fmla="*/ 7144 w 19050"/>
                    <a:gd name="connsiteY3" fmla="*/ 11906 h 19050"/>
                    <a:gd name="connsiteX4" fmla="*/ 11906 w 19050"/>
                    <a:gd name="connsiteY4" fmla="*/ 1666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16669"/>
                      </a:moveTo>
                      <a:cubicBezTo>
                        <a:pt x="14764" y="16669"/>
                        <a:pt x="16669" y="14764"/>
                        <a:pt x="16669" y="11906"/>
                      </a:cubicBezTo>
                      <a:cubicBezTo>
                        <a:pt x="16669" y="9049"/>
                        <a:pt x="14764" y="7144"/>
                        <a:pt x="11906" y="7144"/>
                      </a:cubicBezTo>
                      <a:cubicBezTo>
                        <a:pt x="9049" y="7144"/>
                        <a:pt x="7144" y="9049"/>
                        <a:pt x="7144" y="11906"/>
                      </a:cubicBezTo>
                      <a:cubicBezTo>
                        <a:pt x="7144" y="14764"/>
                        <a:pt x="10001" y="16669"/>
                        <a:pt x="11906" y="16669"/>
                      </a:cubicBezTo>
                      <a:close/>
                    </a:path>
                  </a:pathLst>
                </a:custGeom>
                <a:grpFill/>
                <a:ln w="9525" cap="flat">
                  <a:noFill/>
                  <a:prstDash val="solid"/>
                  <a:miter/>
                </a:ln>
              </p:spPr>
              <p:txBody>
                <a:bodyPr rtlCol="0" anchor="ctr"/>
                <a:lstStyle/>
                <a:p>
                  <a:endParaRPr lang="en-US"/>
                </a:p>
              </p:txBody>
            </p:sp>
            <p:sp>
              <p:nvSpPr>
                <p:cNvPr id="518" name="Freeform: Shape 43">
                  <a:extLst>
                    <a:ext uri="{FF2B5EF4-FFF2-40B4-BE49-F238E27FC236}">
                      <a16:creationId xmlns:a16="http://schemas.microsoft.com/office/drawing/2014/main" id="{2C6F23F4-5116-CF43-543E-7F6A4043844C}"/>
                    </a:ext>
                  </a:extLst>
                </p:cNvPr>
                <p:cNvSpPr/>
                <p:nvPr/>
              </p:nvSpPr>
              <p:spPr>
                <a:xfrm>
                  <a:off x="5561171" y="3803809"/>
                  <a:ext cx="76200" cy="85725"/>
                </a:xfrm>
                <a:custGeom>
                  <a:avLst/>
                  <a:gdLst>
                    <a:gd name="connsiteX0" fmla="*/ 62389 w 76200"/>
                    <a:gd name="connsiteY0" fmla="*/ 18574 h 85725"/>
                    <a:gd name="connsiteX1" fmla="*/ 50959 w 76200"/>
                    <a:gd name="connsiteY1" fmla="*/ 7144 h 85725"/>
                    <a:gd name="connsiteX2" fmla="*/ 39529 w 76200"/>
                    <a:gd name="connsiteY2" fmla="*/ 18574 h 85725"/>
                    <a:gd name="connsiteX3" fmla="*/ 39529 w 76200"/>
                    <a:gd name="connsiteY3" fmla="*/ 19526 h 85725"/>
                    <a:gd name="connsiteX4" fmla="*/ 38576 w 76200"/>
                    <a:gd name="connsiteY4" fmla="*/ 19526 h 85725"/>
                    <a:gd name="connsiteX5" fmla="*/ 7144 w 76200"/>
                    <a:gd name="connsiteY5" fmla="*/ 50959 h 85725"/>
                    <a:gd name="connsiteX6" fmla="*/ 38576 w 76200"/>
                    <a:gd name="connsiteY6" fmla="*/ 82391 h 85725"/>
                    <a:gd name="connsiteX7" fmla="*/ 70009 w 76200"/>
                    <a:gd name="connsiteY7" fmla="*/ 50959 h 85725"/>
                    <a:gd name="connsiteX8" fmla="*/ 58579 w 76200"/>
                    <a:gd name="connsiteY8" fmla="*/ 27146 h 85725"/>
                    <a:gd name="connsiteX9" fmla="*/ 62389 w 76200"/>
                    <a:gd name="connsiteY9" fmla="*/ 1857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62389" y="18574"/>
                      </a:moveTo>
                      <a:cubicBezTo>
                        <a:pt x="62389" y="11906"/>
                        <a:pt x="57626" y="7144"/>
                        <a:pt x="50959" y="7144"/>
                      </a:cubicBezTo>
                      <a:cubicBezTo>
                        <a:pt x="44291" y="7144"/>
                        <a:pt x="39529" y="11906"/>
                        <a:pt x="39529" y="18574"/>
                      </a:cubicBezTo>
                      <a:cubicBezTo>
                        <a:pt x="39529" y="18574"/>
                        <a:pt x="39529" y="18574"/>
                        <a:pt x="39529" y="19526"/>
                      </a:cubicBezTo>
                      <a:cubicBezTo>
                        <a:pt x="39529" y="19526"/>
                        <a:pt x="38576" y="19526"/>
                        <a:pt x="38576" y="19526"/>
                      </a:cubicBezTo>
                      <a:cubicBezTo>
                        <a:pt x="21431" y="19526"/>
                        <a:pt x="7144" y="33814"/>
                        <a:pt x="7144" y="50959"/>
                      </a:cubicBezTo>
                      <a:cubicBezTo>
                        <a:pt x="7144" y="68104"/>
                        <a:pt x="21431" y="82391"/>
                        <a:pt x="38576" y="82391"/>
                      </a:cubicBezTo>
                      <a:cubicBezTo>
                        <a:pt x="55721" y="82391"/>
                        <a:pt x="70009" y="68104"/>
                        <a:pt x="70009" y="50959"/>
                      </a:cubicBezTo>
                      <a:cubicBezTo>
                        <a:pt x="70009" y="41434"/>
                        <a:pt x="65246" y="32861"/>
                        <a:pt x="58579" y="27146"/>
                      </a:cubicBezTo>
                      <a:cubicBezTo>
                        <a:pt x="60484" y="24289"/>
                        <a:pt x="62389" y="21431"/>
                        <a:pt x="62389" y="18574"/>
                      </a:cubicBezTo>
                      <a:close/>
                    </a:path>
                  </a:pathLst>
                </a:custGeom>
                <a:grpFill/>
                <a:ln w="9525" cap="flat">
                  <a:noFill/>
                  <a:prstDash val="solid"/>
                  <a:miter/>
                </a:ln>
              </p:spPr>
              <p:txBody>
                <a:bodyPr rtlCol="0" anchor="ctr"/>
                <a:lstStyle/>
                <a:p>
                  <a:endParaRPr lang="en-US"/>
                </a:p>
              </p:txBody>
            </p:sp>
            <p:sp>
              <p:nvSpPr>
                <p:cNvPr id="519" name="Freeform: Shape 44">
                  <a:extLst>
                    <a:ext uri="{FF2B5EF4-FFF2-40B4-BE49-F238E27FC236}">
                      <a16:creationId xmlns:a16="http://schemas.microsoft.com/office/drawing/2014/main" id="{C944CC8F-9C7B-E8CB-8415-0E79480C695D}"/>
                    </a:ext>
                  </a:extLst>
                </p:cNvPr>
                <p:cNvSpPr/>
                <p:nvPr/>
              </p:nvSpPr>
              <p:spPr>
                <a:xfrm>
                  <a:off x="5891689" y="3838099"/>
                  <a:ext cx="66675" cy="57150"/>
                </a:xfrm>
                <a:custGeom>
                  <a:avLst/>
                  <a:gdLst>
                    <a:gd name="connsiteX0" fmla="*/ 23336 w 66675"/>
                    <a:gd name="connsiteY0" fmla="*/ 17621 h 57150"/>
                    <a:gd name="connsiteX1" fmla="*/ 7144 w 66675"/>
                    <a:gd name="connsiteY1" fmla="*/ 33814 h 57150"/>
                    <a:gd name="connsiteX2" fmla="*/ 23336 w 66675"/>
                    <a:gd name="connsiteY2" fmla="*/ 50006 h 57150"/>
                    <a:gd name="connsiteX3" fmla="*/ 38576 w 66675"/>
                    <a:gd name="connsiteY3" fmla="*/ 38576 h 57150"/>
                    <a:gd name="connsiteX4" fmla="*/ 45244 w 66675"/>
                    <a:gd name="connsiteY4" fmla="*/ 39529 h 57150"/>
                    <a:gd name="connsiteX5" fmla="*/ 61436 w 66675"/>
                    <a:gd name="connsiteY5" fmla="*/ 23336 h 57150"/>
                    <a:gd name="connsiteX6" fmla="*/ 45244 w 66675"/>
                    <a:gd name="connsiteY6" fmla="*/ 7144 h 57150"/>
                    <a:gd name="connsiteX7" fmla="*/ 30004 w 66675"/>
                    <a:gd name="connsiteY7" fmla="*/ 19526 h 57150"/>
                    <a:gd name="connsiteX8" fmla="*/ 23336 w 66675"/>
                    <a:gd name="connsiteY8" fmla="*/ 17621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23336" y="17621"/>
                      </a:moveTo>
                      <a:cubicBezTo>
                        <a:pt x="14764" y="17621"/>
                        <a:pt x="7144" y="25241"/>
                        <a:pt x="7144" y="33814"/>
                      </a:cubicBezTo>
                      <a:cubicBezTo>
                        <a:pt x="7144" y="42386"/>
                        <a:pt x="14764" y="50006"/>
                        <a:pt x="23336" y="50006"/>
                      </a:cubicBezTo>
                      <a:cubicBezTo>
                        <a:pt x="30956" y="50006"/>
                        <a:pt x="36671" y="45244"/>
                        <a:pt x="38576" y="38576"/>
                      </a:cubicBezTo>
                      <a:cubicBezTo>
                        <a:pt x="40481" y="39529"/>
                        <a:pt x="42386" y="39529"/>
                        <a:pt x="45244" y="39529"/>
                      </a:cubicBezTo>
                      <a:cubicBezTo>
                        <a:pt x="53816" y="39529"/>
                        <a:pt x="61436" y="31909"/>
                        <a:pt x="61436" y="23336"/>
                      </a:cubicBezTo>
                      <a:cubicBezTo>
                        <a:pt x="61436" y="14764"/>
                        <a:pt x="53816" y="7144"/>
                        <a:pt x="45244" y="7144"/>
                      </a:cubicBezTo>
                      <a:cubicBezTo>
                        <a:pt x="37624" y="7144"/>
                        <a:pt x="31909" y="11906"/>
                        <a:pt x="30004" y="19526"/>
                      </a:cubicBezTo>
                      <a:cubicBezTo>
                        <a:pt x="28099" y="17621"/>
                        <a:pt x="26194" y="17621"/>
                        <a:pt x="23336" y="17621"/>
                      </a:cubicBezTo>
                      <a:close/>
                    </a:path>
                  </a:pathLst>
                </a:custGeom>
                <a:grpFill/>
                <a:ln w="9525" cap="flat">
                  <a:noFill/>
                  <a:prstDash val="solid"/>
                  <a:miter/>
                </a:ln>
              </p:spPr>
              <p:txBody>
                <a:bodyPr rtlCol="0" anchor="ctr"/>
                <a:lstStyle/>
                <a:p>
                  <a:endParaRPr lang="en-US"/>
                </a:p>
              </p:txBody>
            </p:sp>
            <p:sp>
              <p:nvSpPr>
                <p:cNvPr id="520" name="Freeform: Shape 45">
                  <a:extLst>
                    <a:ext uri="{FF2B5EF4-FFF2-40B4-BE49-F238E27FC236}">
                      <a16:creationId xmlns:a16="http://schemas.microsoft.com/office/drawing/2014/main" id="{B138D952-C3D1-8357-D3E3-7C3A9BD758BD}"/>
                    </a:ext>
                  </a:extLst>
                </p:cNvPr>
                <p:cNvSpPr/>
                <p:nvPr/>
              </p:nvSpPr>
              <p:spPr>
                <a:xfrm>
                  <a:off x="5664994" y="3268504"/>
                  <a:ext cx="114300" cy="114300"/>
                </a:xfrm>
                <a:custGeom>
                  <a:avLst/>
                  <a:gdLst>
                    <a:gd name="connsiteX0" fmla="*/ 98584 w 114300"/>
                    <a:gd name="connsiteY0" fmla="*/ 43339 h 114300"/>
                    <a:gd name="connsiteX1" fmla="*/ 108109 w 114300"/>
                    <a:gd name="connsiteY1" fmla="*/ 33814 h 114300"/>
                    <a:gd name="connsiteX2" fmla="*/ 98584 w 114300"/>
                    <a:gd name="connsiteY2" fmla="*/ 24289 h 114300"/>
                    <a:gd name="connsiteX3" fmla="*/ 94774 w 114300"/>
                    <a:gd name="connsiteY3" fmla="*/ 25241 h 114300"/>
                    <a:gd name="connsiteX4" fmla="*/ 75724 w 114300"/>
                    <a:gd name="connsiteY4" fmla="*/ 7144 h 114300"/>
                    <a:gd name="connsiteX5" fmla="*/ 56674 w 114300"/>
                    <a:gd name="connsiteY5" fmla="*/ 26194 h 114300"/>
                    <a:gd name="connsiteX6" fmla="*/ 57626 w 114300"/>
                    <a:gd name="connsiteY6" fmla="*/ 30956 h 114300"/>
                    <a:gd name="connsiteX7" fmla="*/ 46196 w 114300"/>
                    <a:gd name="connsiteY7" fmla="*/ 46196 h 114300"/>
                    <a:gd name="connsiteX8" fmla="*/ 27146 w 114300"/>
                    <a:gd name="connsiteY8" fmla="*/ 30956 h 114300"/>
                    <a:gd name="connsiteX9" fmla="*/ 7144 w 114300"/>
                    <a:gd name="connsiteY9" fmla="*/ 50959 h 114300"/>
                    <a:gd name="connsiteX10" fmla="*/ 27146 w 114300"/>
                    <a:gd name="connsiteY10" fmla="*/ 70961 h 114300"/>
                    <a:gd name="connsiteX11" fmla="*/ 46196 w 114300"/>
                    <a:gd name="connsiteY11" fmla="*/ 56674 h 114300"/>
                    <a:gd name="connsiteX12" fmla="*/ 69056 w 114300"/>
                    <a:gd name="connsiteY12" fmla="*/ 75724 h 114300"/>
                    <a:gd name="connsiteX13" fmla="*/ 73819 w 114300"/>
                    <a:gd name="connsiteY13" fmla="*/ 74771 h 114300"/>
                    <a:gd name="connsiteX14" fmla="*/ 72866 w 114300"/>
                    <a:gd name="connsiteY14" fmla="*/ 77629 h 114300"/>
                    <a:gd name="connsiteX15" fmla="*/ 85249 w 114300"/>
                    <a:gd name="connsiteY15" fmla="*/ 90011 h 114300"/>
                    <a:gd name="connsiteX16" fmla="*/ 88106 w 114300"/>
                    <a:gd name="connsiteY16" fmla="*/ 89059 h 114300"/>
                    <a:gd name="connsiteX17" fmla="*/ 88106 w 114300"/>
                    <a:gd name="connsiteY17" fmla="*/ 90964 h 114300"/>
                    <a:gd name="connsiteX18" fmla="*/ 90964 w 114300"/>
                    <a:gd name="connsiteY18" fmla="*/ 99536 h 114300"/>
                    <a:gd name="connsiteX19" fmla="*/ 86201 w 114300"/>
                    <a:gd name="connsiteY19" fmla="*/ 106204 h 114300"/>
                    <a:gd name="connsiteX20" fmla="*/ 93821 w 114300"/>
                    <a:gd name="connsiteY20" fmla="*/ 113824 h 114300"/>
                    <a:gd name="connsiteX21" fmla="*/ 101441 w 114300"/>
                    <a:gd name="connsiteY21" fmla="*/ 106204 h 114300"/>
                    <a:gd name="connsiteX22" fmla="*/ 100489 w 114300"/>
                    <a:gd name="connsiteY22" fmla="*/ 103346 h 114300"/>
                    <a:gd name="connsiteX23" fmla="*/ 111919 w 114300"/>
                    <a:gd name="connsiteY23" fmla="*/ 91916 h 114300"/>
                    <a:gd name="connsiteX24" fmla="*/ 99536 w 114300"/>
                    <a:gd name="connsiteY24" fmla="*/ 79534 h 114300"/>
                    <a:gd name="connsiteX25" fmla="*/ 96679 w 114300"/>
                    <a:gd name="connsiteY25" fmla="*/ 80486 h 114300"/>
                    <a:gd name="connsiteX26" fmla="*/ 96679 w 114300"/>
                    <a:gd name="connsiteY26" fmla="*/ 78581 h 114300"/>
                    <a:gd name="connsiteX27" fmla="*/ 86201 w 114300"/>
                    <a:gd name="connsiteY27" fmla="*/ 67151 h 114300"/>
                    <a:gd name="connsiteX28" fmla="*/ 90964 w 114300"/>
                    <a:gd name="connsiteY28" fmla="*/ 53816 h 114300"/>
                    <a:gd name="connsiteX29" fmla="*/ 88106 w 114300"/>
                    <a:gd name="connsiteY29" fmla="*/ 43339 h 114300"/>
                    <a:gd name="connsiteX30" fmla="*/ 89059 w 114300"/>
                    <a:gd name="connsiteY30" fmla="*/ 42386 h 114300"/>
                    <a:gd name="connsiteX31" fmla="*/ 98584 w 114300"/>
                    <a:gd name="connsiteY31" fmla="*/ 43339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4300" h="114300">
                      <a:moveTo>
                        <a:pt x="98584" y="43339"/>
                      </a:moveTo>
                      <a:cubicBezTo>
                        <a:pt x="104299" y="43339"/>
                        <a:pt x="108109" y="38576"/>
                        <a:pt x="108109" y="33814"/>
                      </a:cubicBezTo>
                      <a:cubicBezTo>
                        <a:pt x="108109" y="29051"/>
                        <a:pt x="103346" y="24289"/>
                        <a:pt x="98584" y="24289"/>
                      </a:cubicBezTo>
                      <a:cubicBezTo>
                        <a:pt x="97631" y="24289"/>
                        <a:pt x="96679" y="24289"/>
                        <a:pt x="94774" y="25241"/>
                      </a:cubicBezTo>
                      <a:cubicBezTo>
                        <a:pt x="93821" y="15716"/>
                        <a:pt x="86201" y="7144"/>
                        <a:pt x="75724" y="7144"/>
                      </a:cubicBezTo>
                      <a:cubicBezTo>
                        <a:pt x="65246" y="7144"/>
                        <a:pt x="56674" y="15716"/>
                        <a:pt x="56674" y="26194"/>
                      </a:cubicBezTo>
                      <a:cubicBezTo>
                        <a:pt x="56674" y="28099"/>
                        <a:pt x="56674" y="29051"/>
                        <a:pt x="57626" y="30956"/>
                      </a:cubicBezTo>
                      <a:cubicBezTo>
                        <a:pt x="51911" y="33814"/>
                        <a:pt x="48101" y="39529"/>
                        <a:pt x="46196" y="46196"/>
                      </a:cubicBezTo>
                      <a:cubicBezTo>
                        <a:pt x="44291" y="37624"/>
                        <a:pt x="36671" y="30956"/>
                        <a:pt x="27146" y="30956"/>
                      </a:cubicBezTo>
                      <a:cubicBezTo>
                        <a:pt x="16669" y="30956"/>
                        <a:pt x="7144" y="39529"/>
                        <a:pt x="7144" y="50959"/>
                      </a:cubicBezTo>
                      <a:cubicBezTo>
                        <a:pt x="7144" y="62389"/>
                        <a:pt x="15716" y="70961"/>
                        <a:pt x="27146" y="70961"/>
                      </a:cubicBezTo>
                      <a:cubicBezTo>
                        <a:pt x="36671" y="70961"/>
                        <a:pt x="43339" y="64294"/>
                        <a:pt x="46196" y="56674"/>
                      </a:cubicBezTo>
                      <a:cubicBezTo>
                        <a:pt x="48101" y="68104"/>
                        <a:pt x="57626" y="75724"/>
                        <a:pt x="69056" y="75724"/>
                      </a:cubicBezTo>
                      <a:cubicBezTo>
                        <a:pt x="70961" y="75724"/>
                        <a:pt x="72866" y="75724"/>
                        <a:pt x="73819" y="74771"/>
                      </a:cubicBezTo>
                      <a:cubicBezTo>
                        <a:pt x="73819" y="75724"/>
                        <a:pt x="72866" y="76676"/>
                        <a:pt x="72866" y="77629"/>
                      </a:cubicBezTo>
                      <a:cubicBezTo>
                        <a:pt x="72866" y="84296"/>
                        <a:pt x="78581" y="90011"/>
                        <a:pt x="85249" y="90011"/>
                      </a:cubicBezTo>
                      <a:cubicBezTo>
                        <a:pt x="86201" y="90011"/>
                        <a:pt x="87154" y="90011"/>
                        <a:pt x="88106" y="89059"/>
                      </a:cubicBezTo>
                      <a:cubicBezTo>
                        <a:pt x="88106" y="90011"/>
                        <a:pt x="88106" y="90011"/>
                        <a:pt x="88106" y="90964"/>
                      </a:cubicBezTo>
                      <a:cubicBezTo>
                        <a:pt x="88106" y="93821"/>
                        <a:pt x="89059" y="96679"/>
                        <a:pt x="90964" y="99536"/>
                      </a:cubicBezTo>
                      <a:cubicBezTo>
                        <a:pt x="88106" y="100489"/>
                        <a:pt x="86201" y="103346"/>
                        <a:pt x="86201" y="106204"/>
                      </a:cubicBezTo>
                      <a:cubicBezTo>
                        <a:pt x="86201" y="110014"/>
                        <a:pt x="90011" y="113824"/>
                        <a:pt x="93821" y="113824"/>
                      </a:cubicBezTo>
                      <a:cubicBezTo>
                        <a:pt x="97631" y="113824"/>
                        <a:pt x="101441" y="110014"/>
                        <a:pt x="101441" y="106204"/>
                      </a:cubicBezTo>
                      <a:cubicBezTo>
                        <a:pt x="101441" y="105251"/>
                        <a:pt x="101441" y="104299"/>
                        <a:pt x="100489" y="103346"/>
                      </a:cubicBezTo>
                      <a:cubicBezTo>
                        <a:pt x="107156" y="103346"/>
                        <a:pt x="111919" y="97631"/>
                        <a:pt x="111919" y="91916"/>
                      </a:cubicBezTo>
                      <a:cubicBezTo>
                        <a:pt x="111919" y="85249"/>
                        <a:pt x="106204" y="79534"/>
                        <a:pt x="99536" y="79534"/>
                      </a:cubicBezTo>
                      <a:cubicBezTo>
                        <a:pt x="98584" y="79534"/>
                        <a:pt x="97631" y="79534"/>
                        <a:pt x="96679" y="80486"/>
                      </a:cubicBezTo>
                      <a:cubicBezTo>
                        <a:pt x="96679" y="79534"/>
                        <a:pt x="96679" y="79534"/>
                        <a:pt x="96679" y="78581"/>
                      </a:cubicBezTo>
                      <a:cubicBezTo>
                        <a:pt x="96679" y="72866"/>
                        <a:pt x="91916" y="68104"/>
                        <a:pt x="86201" y="67151"/>
                      </a:cubicBezTo>
                      <a:cubicBezTo>
                        <a:pt x="89059" y="63341"/>
                        <a:pt x="90964" y="58579"/>
                        <a:pt x="90964" y="53816"/>
                      </a:cubicBezTo>
                      <a:cubicBezTo>
                        <a:pt x="90964" y="50006"/>
                        <a:pt x="90011" y="46196"/>
                        <a:pt x="88106" y="43339"/>
                      </a:cubicBezTo>
                      <a:cubicBezTo>
                        <a:pt x="88106" y="43339"/>
                        <a:pt x="89059" y="42386"/>
                        <a:pt x="89059" y="42386"/>
                      </a:cubicBezTo>
                      <a:cubicBezTo>
                        <a:pt x="91916" y="41434"/>
                        <a:pt x="94774" y="43339"/>
                        <a:pt x="98584" y="43339"/>
                      </a:cubicBezTo>
                      <a:close/>
                    </a:path>
                  </a:pathLst>
                </a:custGeom>
                <a:grpFill/>
                <a:ln w="9525" cap="flat">
                  <a:noFill/>
                  <a:prstDash val="solid"/>
                  <a:miter/>
                </a:ln>
              </p:spPr>
              <p:txBody>
                <a:bodyPr rtlCol="0" anchor="ctr"/>
                <a:lstStyle/>
                <a:p>
                  <a:endParaRPr lang="en-US"/>
                </a:p>
              </p:txBody>
            </p:sp>
            <p:sp>
              <p:nvSpPr>
                <p:cNvPr id="521" name="Freeform: Shape 46">
                  <a:extLst>
                    <a:ext uri="{FF2B5EF4-FFF2-40B4-BE49-F238E27FC236}">
                      <a16:creationId xmlns:a16="http://schemas.microsoft.com/office/drawing/2014/main" id="{13D523B9-4D9F-0CDF-EEA4-2C460C0F702E}"/>
                    </a:ext>
                  </a:extLst>
                </p:cNvPr>
                <p:cNvSpPr/>
                <p:nvPr/>
              </p:nvSpPr>
              <p:spPr>
                <a:xfrm>
                  <a:off x="5531644" y="2882741"/>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522" name="Freeform: Shape 47">
                  <a:extLst>
                    <a:ext uri="{FF2B5EF4-FFF2-40B4-BE49-F238E27FC236}">
                      <a16:creationId xmlns:a16="http://schemas.microsoft.com/office/drawing/2014/main" id="{C30CB168-2468-83DD-EFC0-320100F41D71}"/>
                    </a:ext>
                  </a:extLst>
                </p:cNvPr>
                <p:cNvSpPr/>
                <p:nvPr/>
              </p:nvSpPr>
              <p:spPr>
                <a:xfrm>
                  <a:off x="5657374" y="3650456"/>
                  <a:ext cx="57150" cy="85725"/>
                </a:xfrm>
                <a:custGeom>
                  <a:avLst/>
                  <a:gdLst>
                    <a:gd name="connsiteX0" fmla="*/ 53816 w 57150"/>
                    <a:gd name="connsiteY0" fmla="*/ 61436 h 85725"/>
                    <a:gd name="connsiteX1" fmla="*/ 46196 w 57150"/>
                    <a:gd name="connsiteY1" fmla="*/ 44291 h 85725"/>
                    <a:gd name="connsiteX2" fmla="*/ 58579 w 57150"/>
                    <a:gd name="connsiteY2" fmla="*/ 28099 h 85725"/>
                    <a:gd name="connsiteX3" fmla="*/ 41434 w 57150"/>
                    <a:gd name="connsiteY3" fmla="*/ 10954 h 85725"/>
                    <a:gd name="connsiteX4" fmla="*/ 27146 w 57150"/>
                    <a:gd name="connsiteY4" fmla="*/ 18574 h 85725"/>
                    <a:gd name="connsiteX5" fmla="*/ 28099 w 57150"/>
                    <a:gd name="connsiteY5" fmla="*/ 15716 h 85725"/>
                    <a:gd name="connsiteX6" fmla="*/ 19526 w 57150"/>
                    <a:gd name="connsiteY6" fmla="*/ 7144 h 85725"/>
                    <a:gd name="connsiteX7" fmla="*/ 10001 w 57150"/>
                    <a:gd name="connsiteY7" fmla="*/ 16669 h 85725"/>
                    <a:gd name="connsiteX8" fmla="*/ 18574 w 57150"/>
                    <a:gd name="connsiteY8" fmla="*/ 25241 h 85725"/>
                    <a:gd name="connsiteX9" fmla="*/ 25241 w 57150"/>
                    <a:gd name="connsiteY9" fmla="*/ 21431 h 85725"/>
                    <a:gd name="connsiteX10" fmla="*/ 24289 w 57150"/>
                    <a:gd name="connsiteY10" fmla="*/ 28099 h 85725"/>
                    <a:gd name="connsiteX11" fmla="*/ 28099 w 57150"/>
                    <a:gd name="connsiteY11" fmla="*/ 38576 h 85725"/>
                    <a:gd name="connsiteX12" fmla="*/ 7144 w 57150"/>
                    <a:gd name="connsiteY12" fmla="*/ 61436 h 85725"/>
                    <a:gd name="connsiteX13" fmla="*/ 30004 w 57150"/>
                    <a:gd name="connsiteY13" fmla="*/ 84296 h 85725"/>
                    <a:gd name="connsiteX14" fmla="*/ 53816 w 57150"/>
                    <a:gd name="connsiteY14" fmla="*/ 61436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 h="85725">
                      <a:moveTo>
                        <a:pt x="53816" y="61436"/>
                      </a:moveTo>
                      <a:cubicBezTo>
                        <a:pt x="53816" y="54769"/>
                        <a:pt x="50959" y="49054"/>
                        <a:pt x="46196" y="44291"/>
                      </a:cubicBezTo>
                      <a:cubicBezTo>
                        <a:pt x="52864" y="42386"/>
                        <a:pt x="58579" y="35719"/>
                        <a:pt x="58579" y="28099"/>
                      </a:cubicBezTo>
                      <a:cubicBezTo>
                        <a:pt x="58579" y="18574"/>
                        <a:pt x="50959" y="10954"/>
                        <a:pt x="41434" y="10954"/>
                      </a:cubicBezTo>
                      <a:cubicBezTo>
                        <a:pt x="35719" y="10954"/>
                        <a:pt x="30004" y="13811"/>
                        <a:pt x="27146" y="18574"/>
                      </a:cubicBezTo>
                      <a:cubicBezTo>
                        <a:pt x="27146" y="17621"/>
                        <a:pt x="28099" y="16669"/>
                        <a:pt x="28099" y="15716"/>
                      </a:cubicBezTo>
                      <a:cubicBezTo>
                        <a:pt x="28099" y="10954"/>
                        <a:pt x="24289" y="7144"/>
                        <a:pt x="19526" y="7144"/>
                      </a:cubicBezTo>
                      <a:cubicBezTo>
                        <a:pt x="14764" y="7144"/>
                        <a:pt x="10001" y="10954"/>
                        <a:pt x="10001" y="16669"/>
                      </a:cubicBezTo>
                      <a:cubicBezTo>
                        <a:pt x="10001" y="21431"/>
                        <a:pt x="13811" y="25241"/>
                        <a:pt x="18574" y="25241"/>
                      </a:cubicBezTo>
                      <a:cubicBezTo>
                        <a:pt x="21431" y="25241"/>
                        <a:pt x="24289" y="23336"/>
                        <a:pt x="25241" y="21431"/>
                      </a:cubicBezTo>
                      <a:cubicBezTo>
                        <a:pt x="24289" y="23336"/>
                        <a:pt x="24289" y="26194"/>
                        <a:pt x="24289" y="28099"/>
                      </a:cubicBezTo>
                      <a:cubicBezTo>
                        <a:pt x="24289" y="31909"/>
                        <a:pt x="25241" y="35719"/>
                        <a:pt x="28099" y="38576"/>
                      </a:cubicBezTo>
                      <a:cubicBezTo>
                        <a:pt x="16669" y="39529"/>
                        <a:pt x="7144" y="49054"/>
                        <a:pt x="7144" y="61436"/>
                      </a:cubicBezTo>
                      <a:cubicBezTo>
                        <a:pt x="7144" y="73819"/>
                        <a:pt x="17621" y="84296"/>
                        <a:pt x="30004" y="84296"/>
                      </a:cubicBezTo>
                      <a:cubicBezTo>
                        <a:pt x="43339" y="84296"/>
                        <a:pt x="53816" y="73819"/>
                        <a:pt x="53816" y="61436"/>
                      </a:cubicBezTo>
                      <a:close/>
                    </a:path>
                  </a:pathLst>
                </a:custGeom>
                <a:grpFill/>
                <a:ln w="9525" cap="flat">
                  <a:noFill/>
                  <a:prstDash val="solid"/>
                  <a:miter/>
                </a:ln>
              </p:spPr>
              <p:txBody>
                <a:bodyPr rtlCol="0" anchor="ctr"/>
                <a:lstStyle/>
                <a:p>
                  <a:endParaRPr lang="en-US"/>
                </a:p>
              </p:txBody>
            </p:sp>
            <p:sp>
              <p:nvSpPr>
                <p:cNvPr id="523" name="Freeform: Shape 48">
                  <a:extLst>
                    <a:ext uri="{FF2B5EF4-FFF2-40B4-BE49-F238E27FC236}">
                      <a16:creationId xmlns:a16="http://schemas.microsoft.com/office/drawing/2014/main" id="{2B74D35A-879D-9391-A09B-6EAFF204C758}"/>
                    </a:ext>
                  </a:extLst>
                </p:cNvPr>
                <p:cNvSpPr/>
                <p:nvPr/>
              </p:nvSpPr>
              <p:spPr>
                <a:xfrm>
                  <a:off x="5672614" y="3374231"/>
                  <a:ext cx="47625" cy="47625"/>
                </a:xfrm>
                <a:custGeom>
                  <a:avLst/>
                  <a:gdLst>
                    <a:gd name="connsiteX0" fmla="*/ 7144 w 47625"/>
                    <a:gd name="connsiteY0" fmla="*/ 25241 h 47625"/>
                    <a:gd name="connsiteX1" fmla="*/ 25241 w 47625"/>
                    <a:gd name="connsiteY1" fmla="*/ 43339 h 47625"/>
                    <a:gd name="connsiteX2" fmla="*/ 43339 w 47625"/>
                    <a:gd name="connsiteY2" fmla="*/ 25241 h 47625"/>
                    <a:gd name="connsiteX3" fmla="*/ 25241 w 47625"/>
                    <a:gd name="connsiteY3" fmla="*/ 7144 h 47625"/>
                    <a:gd name="connsiteX4" fmla="*/ 7144 w 47625"/>
                    <a:gd name="connsiteY4" fmla="*/ 25241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7144" y="25241"/>
                      </a:moveTo>
                      <a:cubicBezTo>
                        <a:pt x="7144" y="35719"/>
                        <a:pt x="15716" y="43339"/>
                        <a:pt x="25241" y="43339"/>
                      </a:cubicBezTo>
                      <a:cubicBezTo>
                        <a:pt x="34766" y="43339"/>
                        <a:pt x="43339" y="34766"/>
                        <a:pt x="43339" y="25241"/>
                      </a:cubicBezTo>
                      <a:cubicBezTo>
                        <a:pt x="43339" y="14764"/>
                        <a:pt x="34766" y="7144"/>
                        <a:pt x="25241" y="7144"/>
                      </a:cubicBezTo>
                      <a:cubicBezTo>
                        <a:pt x="15716" y="7144"/>
                        <a:pt x="7144" y="14764"/>
                        <a:pt x="7144" y="25241"/>
                      </a:cubicBezTo>
                      <a:close/>
                    </a:path>
                  </a:pathLst>
                </a:custGeom>
                <a:grpFill/>
                <a:ln w="9525" cap="flat">
                  <a:noFill/>
                  <a:prstDash val="solid"/>
                  <a:miter/>
                </a:ln>
              </p:spPr>
              <p:txBody>
                <a:bodyPr rtlCol="0" anchor="ctr"/>
                <a:lstStyle/>
                <a:p>
                  <a:endParaRPr lang="en-US"/>
                </a:p>
              </p:txBody>
            </p:sp>
            <p:sp>
              <p:nvSpPr>
                <p:cNvPr id="524" name="Freeform: Shape 49">
                  <a:extLst>
                    <a:ext uri="{FF2B5EF4-FFF2-40B4-BE49-F238E27FC236}">
                      <a16:creationId xmlns:a16="http://schemas.microsoft.com/office/drawing/2014/main" id="{41FDF8EC-C0F3-7407-5E26-CDC6DA7BF4A9}"/>
                    </a:ext>
                  </a:extLst>
                </p:cNvPr>
                <p:cNvSpPr/>
                <p:nvPr/>
              </p:nvSpPr>
              <p:spPr>
                <a:xfrm>
                  <a:off x="5797391" y="416480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525" name="Freeform: Shape 50">
                  <a:extLst>
                    <a:ext uri="{FF2B5EF4-FFF2-40B4-BE49-F238E27FC236}">
                      <a16:creationId xmlns:a16="http://schemas.microsoft.com/office/drawing/2014/main" id="{70EB7C85-900E-9CB0-4D62-1CF0B7103C89}"/>
                    </a:ext>
                  </a:extLst>
                </p:cNvPr>
                <p:cNvSpPr/>
                <p:nvPr/>
              </p:nvSpPr>
              <p:spPr>
                <a:xfrm>
                  <a:off x="6067717" y="3886676"/>
                  <a:ext cx="19050" cy="19050"/>
                </a:xfrm>
                <a:custGeom>
                  <a:avLst/>
                  <a:gdLst>
                    <a:gd name="connsiteX0" fmla="*/ 13043 w 19050"/>
                    <a:gd name="connsiteY0" fmla="*/ 18574 h 19050"/>
                    <a:gd name="connsiteX1" fmla="*/ 18758 w 19050"/>
                    <a:gd name="connsiteY1" fmla="*/ 12859 h 19050"/>
                    <a:gd name="connsiteX2" fmla="*/ 13043 w 19050"/>
                    <a:gd name="connsiteY2" fmla="*/ 7144 h 19050"/>
                    <a:gd name="connsiteX3" fmla="*/ 7328 w 19050"/>
                    <a:gd name="connsiteY3" fmla="*/ 12859 h 19050"/>
                    <a:gd name="connsiteX4" fmla="*/ 13043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043" y="18574"/>
                      </a:moveTo>
                      <a:cubicBezTo>
                        <a:pt x="15901" y="18574"/>
                        <a:pt x="18758" y="15716"/>
                        <a:pt x="18758" y="12859"/>
                      </a:cubicBezTo>
                      <a:cubicBezTo>
                        <a:pt x="18758" y="10001"/>
                        <a:pt x="15901" y="7144"/>
                        <a:pt x="13043" y="7144"/>
                      </a:cubicBezTo>
                      <a:cubicBezTo>
                        <a:pt x="10186" y="7144"/>
                        <a:pt x="7328" y="10001"/>
                        <a:pt x="7328" y="12859"/>
                      </a:cubicBezTo>
                      <a:cubicBezTo>
                        <a:pt x="6376" y="15716"/>
                        <a:pt x="9233" y="18574"/>
                        <a:pt x="13043" y="18574"/>
                      </a:cubicBezTo>
                      <a:close/>
                    </a:path>
                  </a:pathLst>
                </a:custGeom>
                <a:grpFill/>
                <a:ln w="9525" cap="flat">
                  <a:noFill/>
                  <a:prstDash val="solid"/>
                  <a:miter/>
                </a:ln>
              </p:spPr>
              <p:txBody>
                <a:bodyPr rtlCol="0" anchor="ctr"/>
                <a:lstStyle/>
                <a:p>
                  <a:endParaRPr lang="en-US"/>
                </a:p>
              </p:txBody>
            </p:sp>
            <p:sp>
              <p:nvSpPr>
                <p:cNvPr id="526" name="Freeform: Shape 51">
                  <a:extLst>
                    <a:ext uri="{FF2B5EF4-FFF2-40B4-BE49-F238E27FC236}">
                      <a16:creationId xmlns:a16="http://schemas.microsoft.com/office/drawing/2014/main" id="{7B3EBD27-9CB4-C64F-0801-B75B08B954C1}"/>
                    </a:ext>
                  </a:extLst>
                </p:cNvPr>
                <p:cNvSpPr/>
                <p:nvPr/>
              </p:nvSpPr>
              <p:spPr>
                <a:xfrm>
                  <a:off x="5555456" y="3539014"/>
                  <a:ext cx="57150" cy="57150"/>
                </a:xfrm>
                <a:custGeom>
                  <a:avLst/>
                  <a:gdLst>
                    <a:gd name="connsiteX0" fmla="*/ 31909 w 57150"/>
                    <a:gd name="connsiteY0" fmla="*/ 56674 h 57150"/>
                    <a:gd name="connsiteX1" fmla="*/ 56674 w 57150"/>
                    <a:gd name="connsiteY1" fmla="*/ 31909 h 57150"/>
                    <a:gd name="connsiteX2" fmla="*/ 31909 w 57150"/>
                    <a:gd name="connsiteY2" fmla="*/ 7144 h 57150"/>
                    <a:gd name="connsiteX3" fmla="*/ 7144 w 57150"/>
                    <a:gd name="connsiteY3" fmla="*/ 31909 h 57150"/>
                    <a:gd name="connsiteX4" fmla="*/ 31909 w 57150"/>
                    <a:gd name="connsiteY4" fmla="*/ 5667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56674"/>
                      </a:moveTo>
                      <a:cubicBezTo>
                        <a:pt x="45244" y="56674"/>
                        <a:pt x="56674" y="46196"/>
                        <a:pt x="56674" y="31909"/>
                      </a:cubicBezTo>
                      <a:cubicBezTo>
                        <a:pt x="56674" y="18574"/>
                        <a:pt x="46196" y="7144"/>
                        <a:pt x="31909" y="7144"/>
                      </a:cubicBezTo>
                      <a:cubicBezTo>
                        <a:pt x="18574" y="7144"/>
                        <a:pt x="7144" y="17621"/>
                        <a:pt x="7144" y="31909"/>
                      </a:cubicBezTo>
                      <a:cubicBezTo>
                        <a:pt x="7144" y="46196"/>
                        <a:pt x="18574" y="56674"/>
                        <a:pt x="31909" y="56674"/>
                      </a:cubicBezTo>
                      <a:close/>
                    </a:path>
                  </a:pathLst>
                </a:custGeom>
                <a:grpFill/>
                <a:ln w="9525" cap="flat">
                  <a:noFill/>
                  <a:prstDash val="solid"/>
                  <a:miter/>
                </a:ln>
              </p:spPr>
              <p:txBody>
                <a:bodyPr rtlCol="0" anchor="ctr"/>
                <a:lstStyle/>
                <a:p>
                  <a:endParaRPr lang="en-US"/>
                </a:p>
              </p:txBody>
            </p:sp>
            <p:sp>
              <p:nvSpPr>
                <p:cNvPr id="527" name="Freeform: Shape 52">
                  <a:extLst>
                    <a:ext uri="{FF2B5EF4-FFF2-40B4-BE49-F238E27FC236}">
                      <a16:creationId xmlns:a16="http://schemas.microsoft.com/office/drawing/2014/main" id="{3AF487F4-AAA9-636C-C85C-C80984110CAD}"/>
                    </a:ext>
                  </a:extLst>
                </p:cNvPr>
                <p:cNvSpPr/>
                <p:nvPr/>
              </p:nvSpPr>
              <p:spPr>
                <a:xfrm>
                  <a:off x="6038374" y="4180046"/>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8096"/>
                        <a:pt x="7144" y="10001"/>
                        <a:pt x="7144" y="12859"/>
                      </a:cubicBezTo>
                      <a:close/>
                    </a:path>
                  </a:pathLst>
                </a:custGeom>
                <a:grpFill/>
                <a:ln w="9525" cap="flat">
                  <a:noFill/>
                  <a:prstDash val="solid"/>
                  <a:miter/>
                </a:ln>
              </p:spPr>
              <p:txBody>
                <a:bodyPr rtlCol="0" anchor="ctr"/>
                <a:lstStyle/>
                <a:p>
                  <a:endParaRPr lang="en-US"/>
                </a:p>
              </p:txBody>
            </p:sp>
            <p:sp>
              <p:nvSpPr>
                <p:cNvPr id="528" name="Freeform: Shape 53">
                  <a:extLst>
                    <a:ext uri="{FF2B5EF4-FFF2-40B4-BE49-F238E27FC236}">
                      <a16:creationId xmlns:a16="http://schemas.microsoft.com/office/drawing/2014/main" id="{27BB73B3-1A25-9A57-ED9D-41CA5090816C}"/>
                    </a:ext>
                  </a:extLst>
                </p:cNvPr>
                <p:cNvSpPr/>
                <p:nvPr/>
              </p:nvSpPr>
              <p:spPr>
                <a:xfrm>
                  <a:off x="5919311" y="3565684"/>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10001" y="18574"/>
                        <a:pt x="12859" y="18574"/>
                      </a:cubicBezTo>
                      <a:cubicBezTo>
                        <a:pt x="15716" y="18574"/>
                        <a:pt x="18574" y="15716"/>
                        <a:pt x="18574" y="12859"/>
                      </a:cubicBezTo>
                      <a:cubicBezTo>
                        <a:pt x="18574" y="10001"/>
                        <a:pt x="15716" y="7144"/>
                        <a:pt x="12859" y="7144"/>
                      </a:cubicBezTo>
                      <a:cubicBezTo>
                        <a:pt x="10001" y="7144"/>
                        <a:pt x="7144" y="10001"/>
                        <a:pt x="7144" y="12859"/>
                      </a:cubicBezTo>
                      <a:close/>
                    </a:path>
                  </a:pathLst>
                </a:custGeom>
                <a:grpFill/>
                <a:ln w="9525" cap="flat">
                  <a:noFill/>
                  <a:prstDash val="solid"/>
                  <a:miter/>
                </a:ln>
              </p:spPr>
              <p:txBody>
                <a:bodyPr rtlCol="0" anchor="ctr"/>
                <a:lstStyle/>
                <a:p>
                  <a:endParaRPr lang="en-US"/>
                </a:p>
              </p:txBody>
            </p:sp>
            <p:sp>
              <p:nvSpPr>
                <p:cNvPr id="529" name="Freeform: Shape 54">
                  <a:extLst>
                    <a:ext uri="{FF2B5EF4-FFF2-40B4-BE49-F238E27FC236}">
                      <a16:creationId xmlns:a16="http://schemas.microsoft.com/office/drawing/2014/main" id="{14A3E427-1636-4BD1-0C6F-C8D5E674A56F}"/>
                    </a:ext>
                  </a:extLst>
                </p:cNvPr>
                <p:cNvSpPr/>
                <p:nvPr/>
              </p:nvSpPr>
              <p:spPr>
                <a:xfrm>
                  <a:off x="5928836" y="4101941"/>
                  <a:ext cx="19050" cy="19050"/>
                </a:xfrm>
                <a:custGeom>
                  <a:avLst/>
                  <a:gdLst>
                    <a:gd name="connsiteX0" fmla="*/ 12859 w 19050"/>
                    <a:gd name="connsiteY0" fmla="*/ 18574 h 19050"/>
                    <a:gd name="connsiteX1" fmla="*/ 18574 w 19050"/>
                    <a:gd name="connsiteY1" fmla="*/ 12859 h 19050"/>
                    <a:gd name="connsiteX2" fmla="*/ 12859 w 19050"/>
                    <a:gd name="connsiteY2" fmla="*/ 7144 h 19050"/>
                    <a:gd name="connsiteX3" fmla="*/ 7144 w 19050"/>
                    <a:gd name="connsiteY3" fmla="*/ 12859 h 19050"/>
                    <a:gd name="connsiteX4" fmla="*/ 12859 w 19050"/>
                    <a:gd name="connsiteY4" fmla="*/ 1857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18574"/>
                      </a:moveTo>
                      <a:cubicBezTo>
                        <a:pt x="15716" y="18574"/>
                        <a:pt x="18574" y="15716"/>
                        <a:pt x="18574" y="12859"/>
                      </a:cubicBezTo>
                      <a:cubicBezTo>
                        <a:pt x="18574" y="10001"/>
                        <a:pt x="15716" y="7144"/>
                        <a:pt x="12859" y="7144"/>
                      </a:cubicBezTo>
                      <a:cubicBezTo>
                        <a:pt x="10001" y="7144"/>
                        <a:pt x="7144" y="10001"/>
                        <a:pt x="7144" y="12859"/>
                      </a:cubicBezTo>
                      <a:cubicBezTo>
                        <a:pt x="7144" y="15716"/>
                        <a:pt x="10001" y="18574"/>
                        <a:pt x="12859" y="18574"/>
                      </a:cubicBezTo>
                      <a:close/>
                    </a:path>
                  </a:pathLst>
                </a:custGeom>
                <a:grpFill/>
                <a:ln w="9525" cap="flat">
                  <a:noFill/>
                  <a:prstDash val="solid"/>
                  <a:miter/>
                </a:ln>
              </p:spPr>
              <p:txBody>
                <a:bodyPr rtlCol="0" anchor="ctr"/>
                <a:lstStyle/>
                <a:p>
                  <a:endParaRPr lang="en-US"/>
                </a:p>
              </p:txBody>
            </p:sp>
            <p:sp>
              <p:nvSpPr>
                <p:cNvPr id="530" name="Freeform: Shape 55">
                  <a:extLst>
                    <a:ext uri="{FF2B5EF4-FFF2-40B4-BE49-F238E27FC236}">
                      <a16:creationId xmlns:a16="http://schemas.microsoft.com/office/drawing/2014/main" id="{05EA8D37-EEA5-4D93-755B-366B19C1C3DC}"/>
                    </a:ext>
                  </a:extLst>
                </p:cNvPr>
                <p:cNvSpPr/>
                <p:nvPr/>
              </p:nvSpPr>
              <p:spPr>
                <a:xfrm>
                  <a:off x="5470684" y="3559016"/>
                  <a:ext cx="66675" cy="66675"/>
                </a:xfrm>
                <a:custGeom>
                  <a:avLst/>
                  <a:gdLst>
                    <a:gd name="connsiteX0" fmla="*/ 33814 w 66675"/>
                    <a:gd name="connsiteY0" fmla="*/ 7144 h 66675"/>
                    <a:gd name="connsiteX1" fmla="*/ 7144 w 66675"/>
                    <a:gd name="connsiteY1" fmla="*/ 33814 h 66675"/>
                    <a:gd name="connsiteX2" fmla="*/ 33814 w 66675"/>
                    <a:gd name="connsiteY2" fmla="*/ 60484 h 66675"/>
                    <a:gd name="connsiteX3" fmla="*/ 60484 w 66675"/>
                    <a:gd name="connsiteY3" fmla="*/ 33814 h 66675"/>
                    <a:gd name="connsiteX4" fmla="*/ 33814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814" y="7144"/>
                      </a:moveTo>
                      <a:cubicBezTo>
                        <a:pt x="19526" y="7144"/>
                        <a:pt x="7144" y="18574"/>
                        <a:pt x="7144" y="33814"/>
                      </a:cubicBezTo>
                      <a:cubicBezTo>
                        <a:pt x="7144" y="48101"/>
                        <a:pt x="18574" y="60484"/>
                        <a:pt x="33814" y="60484"/>
                      </a:cubicBezTo>
                      <a:cubicBezTo>
                        <a:pt x="48101" y="60484"/>
                        <a:pt x="60484" y="49054"/>
                        <a:pt x="60484" y="33814"/>
                      </a:cubicBezTo>
                      <a:cubicBezTo>
                        <a:pt x="59531" y="18574"/>
                        <a:pt x="48101" y="7144"/>
                        <a:pt x="33814" y="7144"/>
                      </a:cubicBezTo>
                      <a:close/>
                    </a:path>
                  </a:pathLst>
                </a:custGeom>
                <a:grpFill/>
                <a:ln w="9525" cap="flat">
                  <a:noFill/>
                  <a:prstDash val="solid"/>
                  <a:miter/>
                </a:ln>
              </p:spPr>
              <p:txBody>
                <a:bodyPr rtlCol="0" anchor="ctr"/>
                <a:lstStyle/>
                <a:p>
                  <a:endParaRPr lang="en-US"/>
                </a:p>
              </p:txBody>
            </p:sp>
            <p:sp>
              <p:nvSpPr>
                <p:cNvPr id="531" name="Freeform: Shape 56">
                  <a:extLst>
                    <a:ext uri="{FF2B5EF4-FFF2-40B4-BE49-F238E27FC236}">
                      <a16:creationId xmlns:a16="http://schemas.microsoft.com/office/drawing/2014/main" id="{A1405BCE-EE1B-29F3-7B54-DF11BF7DAA46}"/>
                    </a:ext>
                  </a:extLst>
                </p:cNvPr>
                <p:cNvSpPr/>
                <p:nvPr/>
              </p:nvSpPr>
              <p:spPr>
                <a:xfrm>
                  <a:off x="5958364" y="3854291"/>
                  <a:ext cx="38100" cy="38100"/>
                </a:xfrm>
                <a:custGeom>
                  <a:avLst/>
                  <a:gdLst>
                    <a:gd name="connsiteX0" fmla="*/ 20479 w 38100"/>
                    <a:gd name="connsiteY0" fmla="*/ 33814 h 38100"/>
                    <a:gd name="connsiteX1" fmla="*/ 33814 w 38100"/>
                    <a:gd name="connsiteY1" fmla="*/ 20479 h 38100"/>
                    <a:gd name="connsiteX2" fmla="*/ 20479 w 38100"/>
                    <a:gd name="connsiteY2" fmla="*/ 7144 h 38100"/>
                    <a:gd name="connsiteX3" fmla="*/ 7144 w 38100"/>
                    <a:gd name="connsiteY3" fmla="*/ 20479 h 38100"/>
                    <a:gd name="connsiteX4" fmla="*/ 20479 w 38100"/>
                    <a:gd name="connsiteY4" fmla="*/ 3381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0479" y="33814"/>
                      </a:moveTo>
                      <a:cubicBezTo>
                        <a:pt x="27146" y="33814"/>
                        <a:pt x="33814" y="28099"/>
                        <a:pt x="33814" y="20479"/>
                      </a:cubicBezTo>
                      <a:cubicBezTo>
                        <a:pt x="33814" y="12859"/>
                        <a:pt x="28099" y="7144"/>
                        <a:pt x="20479" y="7144"/>
                      </a:cubicBezTo>
                      <a:cubicBezTo>
                        <a:pt x="13811" y="7144"/>
                        <a:pt x="7144" y="12859"/>
                        <a:pt x="7144" y="20479"/>
                      </a:cubicBezTo>
                      <a:cubicBezTo>
                        <a:pt x="7144" y="28099"/>
                        <a:pt x="12859" y="33814"/>
                        <a:pt x="20479" y="33814"/>
                      </a:cubicBezTo>
                      <a:close/>
                    </a:path>
                  </a:pathLst>
                </a:custGeom>
                <a:grpFill/>
                <a:ln w="9525" cap="flat">
                  <a:noFill/>
                  <a:prstDash val="solid"/>
                  <a:miter/>
                </a:ln>
              </p:spPr>
              <p:txBody>
                <a:bodyPr rtlCol="0" anchor="ctr"/>
                <a:lstStyle/>
                <a:p>
                  <a:endParaRPr lang="en-US"/>
                </a:p>
              </p:txBody>
            </p:sp>
            <p:sp>
              <p:nvSpPr>
                <p:cNvPr id="532" name="Freeform: Shape 57">
                  <a:extLst>
                    <a:ext uri="{FF2B5EF4-FFF2-40B4-BE49-F238E27FC236}">
                      <a16:creationId xmlns:a16="http://schemas.microsoft.com/office/drawing/2014/main" id="{0341AFED-36AF-E7F7-CA1B-EEEE8303AEF0}"/>
                    </a:ext>
                  </a:extLst>
                </p:cNvPr>
                <p:cNvSpPr/>
                <p:nvPr/>
              </p:nvSpPr>
              <p:spPr>
                <a:xfrm>
                  <a:off x="6216491" y="2458879"/>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533" name="Freeform: Shape 58">
                  <a:extLst>
                    <a:ext uri="{FF2B5EF4-FFF2-40B4-BE49-F238E27FC236}">
                      <a16:creationId xmlns:a16="http://schemas.microsoft.com/office/drawing/2014/main" id="{288629F9-905F-33E6-5C77-6A13FDBEC99F}"/>
                    </a:ext>
                  </a:extLst>
                </p:cNvPr>
                <p:cNvSpPr/>
                <p:nvPr/>
              </p:nvSpPr>
              <p:spPr>
                <a:xfrm>
                  <a:off x="5384006" y="3668554"/>
                  <a:ext cx="66675" cy="66675"/>
                </a:xfrm>
                <a:custGeom>
                  <a:avLst/>
                  <a:gdLst>
                    <a:gd name="connsiteX0" fmla="*/ 34766 w 66675"/>
                    <a:gd name="connsiteY0" fmla="*/ 7144 h 66675"/>
                    <a:gd name="connsiteX1" fmla="*/ 7144 w 66675"/>
                    <a:gd name="connsiteY1" fmla="*/ 34766 h 66675"/>
                    <a:gd name="connsiteX2" fmla="*/ 34766 w 66675"/>
                    <a:gd name="connsiteY2" fmla="*/ 62389 h 66675"/>
                    <a:gd name="connsiteX3" fmla="*/ 62389 w 66675"/>
                    <a:gd name="connsiteY3" fmla="*/ 34766 h 66675"/>
                    <a:gd name="connsiteX4" fmla="*/ 34766 w 66675"/>
                    <a:gd name="connsiteY4" fmla="*/ 714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4766" y="7144"/>
                      </a:moveTo>
                      <a:cubicBezTo>
                        <a:pt x="19526" y="7144"/>
                        <a:pt x="7144" y="19526"/>
                        <a:pt x="7144" y="34766"/>
                      </a:cubicBezTo>
                      <a:cubicBezTo>
                        <a:pt x="7144" y="50006"/>
                        <a:pt x="19526" y="62389"/>
                        <a:pt x="34766" y="62389"/>
                      </a:cubicBezTo>
                      <a:cubicBezTo>
                        <a:pt x="50006" y="62389"/>
                        <a:pt x="62389" y="50006"/>
                        <a:pt x="62389" y="34766"/>
                      </a:cubicBezTo>
                      <a:cubicBezTo>
                        <a:pt x="62389" y="18574"/>
                        <a:pt x="50006" y="7144"/>
                        <a:pt x="34766" y="7144"/>
                      </a:cubicBezTo>
                      <a:close/>
                    </a:path>
                  </a:pathLst>
                </a:custGeom>
                <a:grpFill/>
                <a:ln w="9525" cap="flat">
                  <a:noFill/>
                  <a:prstDash val="solid"/>
                  <a:miter/>
                </a:ln>
              </p:spPr>
              <p:txBody>
                <a:bodyPr rtlCol="0" anchor="ctr"/>
                <a:lstStyle/>
                <a:p>
                  <a:endParaRPr lang="en-US"/>
                </a:p>
              </p:txBody>
            </p:sp>
            <p:sp>
              <p:nvSpPr>
                <p:cNvPr id="534" name="Freeform: Shape 59">
                  <a:extLst>
                    <a:ext uri="{FF2B5EF4-FFF2-40B4-BE49-F238E27FC236}">
                      <a16:creationId xmlns:a16="http://schemas.microsoft.com/office/drawing/2014/main" id="{C12B0955-89BC-8237-06D8-24910E36207D}"/>
                    </a:ext>
                  </a:extLst>
                </p:cNvPr>
                <p:cNvSpPr/>
                <p:nvPr/>
              </p:nvSpPr>
              <p:spPr>
                <a:xfrm>
                  <a:off x="5896451" y="3007519"/>
                  <a:ext cx="57150" cy="57150"/>
                </a:xfrm>
                <a:custGeom>
                  <a:avLst/>
                  <a:gdLst>
                    <a:gd name="connsiteX0" fmla="*/ 7144 w 57150"/>
                    <a:gd name="connsiteY0" fmla="*/ 30004 h 57150"/>
                    <a:gd name="connsiteX1" fmla="*/ 30004 w 57150"/>
                    <a:gd name="connsiteY1" fmla="*/ 52864 h 57150"/>
                    <a:gd name="connsiteX2" fmla="*/ 52864 w 57150"/>
                    <a:gd name="connsiteY2" fmla="*/ 30004 h 57150"/>
                    <a:gd name="connsiteX3" fmla="*/ 30004 w 57150"/>
                    <a:gd name="connsiteY3" fmla="*/ 7144 h 57150"/>
                    <a:gd name="connsiteX4" fmla="*/ 7144 w 57150"/>
                    <a:gd name="connsiteY4" fmla="*/ 3000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004"/>
                      </a:moveTo>
                      <a:cubicBezTo>
                        <a:pt x="7144" y="43339"/>
                        <a:pt x="17621" y="52864"/>
                        <a:pt x="30004" y="52864"/>
                      </a:cubicBezTo>
                      <a:cubicBezTo>
                        <a:pt x="43339" y="52864"/>
                        <a:pt x="52864" y="42386"/>
                        <a:pt x="52864" y="30004"/>
                      </a:cubicBezTo>
                      <a:cubicBezTo>
                        <a:pt x="52864" y="16669"/>
                        <a:pt x="42386" y="7144"/>
                        <a:pt x="30004" y="7144"/>
                      </a:cubicBezTo>
                      <a:cubicBezTo>
                        <a:pt x="17621" y="7144"/>
                        <a:pt x="7144" y="17621"/>
                        <a:pt x="7144" y="30004"/>
                      </a:cubicBezTo>
                      <a:close/>
                    </a:path>
                  </a:pathLst>
                </a:custGeom>
                <a:grpFill/>
                <a:ln w="9525" cap="flat">
                  <a:noFill/>
                  <a:prstDash val="solid"/>
                  <a:miter/>
                </a:ln>
              </p:spPr>
              <p:txBody>
                <a:bodyPr rtlCol="0" anchor="ctr"/>
                <a:lstStyle/>
                <a:p>
                  <a:endParaRPr lang="en-US"/>
                </a:p>
              </p:txBody>
            </p:sp>
            <p:sp>
              <p:nvSpPr>
                <p:cNvPr id="535" name="Freeform: Shape 60">
                  <a:extLst>
                    <a:ext uri="{FF2B5EF4-FFF2-40B4-BE49-F238E27FC236}">
                      <a16:creationId xmlns:a16="http://schemas.microsoft.com/office/drawing/2014/main" id="{0D73B372-C102-C398-1354-0798649BDC5C}"/>
                    </a:ext>
                  </a:extLst>
                </p:cNvPr>
                <p:cNvSpPr/>
                <p:nvPr/>
              </p:nvSpPr>
              <p:spPr>
                <a:xfrm>
                  <a:off x="6256496" y="245506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9526" y="22384"/>
                        <a:pt x="22384" y="18574"/>
                        <a:pt x="22384" y="14764"/>
                      </a:cubicBezTo>
                      <a:cubicBezTo>
                        <a:pt x="22384" y="10001"/>
                        <a:pt x="18574" y="7144"/>
                        <a:pt x="14764" y="7144"/>
                      </a:cubicBezTo>
                      <a:cubicBezTo>
                        <a:pt x="10954" y="7144"/>
                        <a:pt x="7144" y="10954"/>
                        <a:pt x="7144" y="14764"/>
                      </a:cubicBezTo>
                      <a:cubicBezTo>
                        <a:pt x="7144" y="18574"/>
                        <a:pt x="10001" y="22384"/>
                        <a:pt x="14764" y="22384"/>
                      </a:cubicBezTo>
                      <a:close/>
                    </a:path>
                  </a:pathLst>
                </a:custGeom>
                <a:grpFill/>
                <a:ln w="9525" cap="flat">
                  <a:noFill/>
                  <a:prstDash val="solid"/>
                  <a:miter/>
                </a:ln>
              </p:spPr>
              <p:txBody>
                <a:bodyPr rtlCol="0" anchor="ctr"/>
                <a:lstStyle/>
                <a:p>
                  <a:endParaRPr lang="en-US"/>
                </a:p>
              </p:txBody>
            </p:sp>
            <p:sp>
              <p:nvSpPr>
                <p:cNvPr id="536" name="Freeform: Shape 61">
                  <a:extLst>
                    <a:ext uri="{FF2B5EF4-FFF2-40B4-BE49-F238E27FC236}">
                      <a16:creationId xmlns:a16="http://schemas.microsoft.com/office/drawing/2014/main" id="{94656D54-12FD-7E68-6EBC-7AD222F56674}"/>
                    </a:ext>
                  </a:extLst>
                </p:cNvPr>
                <p:cNvSpPr/>
                <p:nvPr/>
              </p:nvSpPr>
              <p:spPr>
                <a:xfrm>
                  <a:off x="5407819" y="3471386"/>
                  <a:ext cx="38100" cy="38100"/>
                </a:xfrm>
                <a:custGeom>
                  <a:avLst/>
                  <a:gdLst>
                    <a:gd name="connsiteX0" fmla="*/ 39529 w 38100"/>
                    <a:gd name="connsiteY0" fmla="*/ 23336 h 38100"/>
                    <a:gd name="connsiteX1" fmla="*/ 23336 w 38100"/>
                    <a:gd name="connsiteY1" fmla="*/ 39529 h 38100"/>
                    <a:gd name="connsiteX2" fmla="*/ 7144 w 38100"/>
                    <a:gd name="connsiteY2" fmla="*/ 23336 h 38100"/>
                    <a:gd name="connsiteX3" fmla="*/ 23336 w 38100"/>
                    <a:gd name="connsiteY3" fmla="*/ 7144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32279"/>
                        <a:pt x="32279" y="39529"/>
                        <a:pt x="23336" y="39529"/>
                      </a:cubicBezTo>
                      <a:cubicBezTo>
                        <a:pt x="14393" y="39529"/>
                        <a:pt x="7144" y="32279"/>
                        <a:pt x="7144" y="23336"/>
                      </a:cubicBezTo>
                      <a:cubicBezTo>
                        <a:pt x="7144" y="14393"/>
                        <a:pt x="14393" y="7144"/>
                        <a:pt x="23336" y="7144"/>
                      </a:cubicBezTo>
                      <a:cubicBezTo>
                        <a:pt x="32279" y="7144"/>
                        <a:pt x="39529" y="14393"/>
                        <a:pt x="39529" y="23336"/>
                      </a:cubicBezTo>
                      <a:close/>
                    </a:path>
                  </a:pathLst>
                </a:custGeom>
                <a:grpFill/>
                <a:ln w="9525" cap="flat">
                  <a:noFill/>
                  <a:prstDash val="solid"/>
                  <a:miter/>
                </a:ln>
              </p:spPr>
              <p:txBody>
                <a:bodyPr rtlCol="0" anchor="ctr"/>
                <a:lstStyle/>
                <a:p>
                  <a:endParaRPr lang="en-US"/>
                </a:p>
              </p:txBody>
            </p:sp>
            <p:sp>
              <p:nvSpPr>
                <p:cNvPr id="537" name="Freeform: Shape 62">
                  <a:extLst>
                    <a:ext uri="{FF2B5EF4-FFF2-40B4-BE49-F238E27FC236}">
                      <a16:creationId xmlns:a16="http://schemas.microsoft.com/office/drawing/2014/main" id="{8BF1AC21-F417-FA7D-D14D-12BF39FD14EE}"/>
                    </a:ext>
                  </a:extLst>
                </p:cNvPr>
                <p:cNvSpPr/>
                <p:nvPr/>
              </p:nvSpPr>
              <p:spPr>
                <a:xfrm>
                  <a:off x="6014561" y="2881789"/>
                  <a:ext cx="19050" cy="19050"/>
                </a:xfrm>
                <a:custGeom>
                  <a:avLst/>
                  <a:gdLst>
                    <a:gd name="connsiteX0" fmla="*/ 7144 w 19050"/>
                    <a:gd name="connsiteY0" fmla="*/ 12859 h 19050"/>
                    <a:gd name="connsiteX1" fmla="*/ 12859 w 19050"/>
                    <a:gd name="connsiteY1" fmla="*/ 18574 h 19050"/>
                    <a:gd name="connsiteX2" fmla="*/ 18574 w 19050"/>
                    <a:gd name="connsiteY2" fmla="*/ 12859 h 19050"/>
                    <a:gd name="connsiteX3" fmla="*/ 12859 w 19050"/>
                    <a:gd name="connsiteY3" fmla="*/ 7144 h 19050"/>
                    <a:gd name="connsiteX4" fmla="*/ 714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2859"/>
                      </a:moveTo>
                      <a:cubicBezTo>
                        <a:pt x="7144" y="15716"/>
                        <a:pt x="9049" y="18574"/>
                        <a:pt x="12859" y="18574"/>
                      </a:cubicBezTo>
                      <a:cubicBezTo>
                        <a:pt x="15716" y="18574"/>
                        <a:pt x="18574" y="16669"/>
                        <a:pt x="18574" y="12859"/>
                      </a:cubicBezTo>
                      <a:cubicBezTo>
                        <a:pt x="18574" y="10001"/>
                        <a:pt x="16669" y="7144"/>
                        <a:pt x="12859" y="7144"/>
                      </a:cubicBezTo>
                      <a:cubicBezTo>
                        <a:pt x="9049" y="8096"/>
                        <a:pt x="7144" y="10001"/>
                        <a:pt x="7144" y="12859"/>
                      </a:cubicBezTo>
                      <a:close/>
                    </a:path>
                  </a:pathLst>
                </a:custGeom>
                <a:grpFill/>
                <a:ln w="9525" cap="flat">
                  <a:noFill/>
                  <a:prstDash val="solid"/>
                  <a:miter/>
                </a:ln>
              </p:spPr>
              <p:txBody>
                <a:bodyPr rtlCol="0" anchor="ctr"/>
                <a:lstStyle/>
                <a:p>
                  <a:endParaRPr lang="en-US"/>
                </a:p>
              </p:txBody>
            </p:sp>
            <p:sp>
              <p:nvSpPr>
                <p:cNvPr id="538" name="Freeform: Shape 63">
                  <a:extLst>
                    <a:ext uri="{FF2B5EF4-FFF2-40B4-BE49-F238E27FC236}">
                      <a16:creationId xmlns:a16="http://schemas.microsoft.com/office/drawing/2014/main" id="{4BB937A0-A2C4-85D4-131F-7DA3D68743F0}"/>
                    </a:ext>
                  </a:extLst>
                </p:cNvPr>
                <p:cNvSpPr/>
                <p:nvPr/>
              </p:nvSpPr>
              <p:spPr>
                <a:xfrm>
                  <a:off x="5963126" y="2893219"/>
                  <a:ext cx="76200" cy="85725"/>
                </a:xfrm>
                <a:custGeom>
                  <a:avLst/>
                  <a:gdLst>
                    <a:gd name="connsiteX0" fmla="*/ 13811 w 76200"/>
                    <a:gd name="connsiteY0" fmla="*/ 37624 h 85725"/>
                    <a:gd name="connsiteX1" fmla="*/ 13811 w 76200"/>
                    <a:gd name="connsiteY1" fmla="*/ 40481 h 85725"/>
                    <a:gd name="connsiteX2" fmla="*/ 7144 w 76200"/>
                    <a:gd name="connsiteY2" fmla="*/ 57626 h 85725"/>
                    <a:gd name="connsiteX3" fmla="*/ 15716 w 76200"/>
                    <a:gd name="connsiteY3" fmla="*/ 77629 h 85725"/>
                    <a:gd name="connsiteX4" fmla="*/ 28099 w 76200"/>
                    <a:gd name="connsiteY4" fmla="*/ 86201 h 85725"/>
                    <a:gd name="connsiteX5" fmla="*/ 33814 w 76200"/>
                    <a:gd name="connsiteY5" fmla="*/ 84296 h 85725"/>
                    <a:gd name="connsiteX6" fmla="*/ 58579 w 76200"/>
                    <a:gd name="connsiteY6" fmla="*/ 64294 h 85725"/>
                    <a:gd name="connsiteX7" fmla="*/ 74771 w 76200"/>
                    <a:gd name="connsiteY7" fmla="*/ 37624 h 85725"/>
                    <a:gd name="connsiteX8" fmla="*/ 44291 w 76200"/>
                    <a:gd name="connsiteY8" fmla="*/ 7144 h 85725"/>
                    <a:gd name="connsiteX9" fmla="*/ 13811 w 76200"/>
                    <a:gd name="connsiteY9" fmla="*/ 3762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85725">
                      <a:moveTo>
                        <a:pt x="13811" y="37624"/>
                      </a:moveTo>
                      <a:cubicBezTo>
                        <a:pt x="13811" y="38576"/>
                        <a:pt x="13811" y="39529"/>
                        <a:pt x="13811" y="40481"/>
                      </a:cubicBezTo>
                      <a:cubicBezTo>
                        <a:pt x="10001" y="45244"/>
                        <a:pt x="7144" y="50959"/>
                        <a:pt x="7144" y="57626"/>
                      </a:cubicBezTo>
                      <a:cubicBezTo>
                        <a:pt x="7144" y="65246"/>
                        <a:pt x="10954" y="71914"/>
                        <a:pt x="15716" y="77629"/>
                      </a:cubicBezTo>
                      <a:cubicBezTo>
                        <a:pt x="17621" y="82391"/>
                        <a:pt x="22384" y="86201"/>
                        <a:pt x="28099" y="86201"/>
                      </a:cubicBezTo>
                      <a:cubicBezTo>
                        <a:pt x="30004" y="86201"/>
                        <a:pt x="31909" y="85249"/>
                        <a:pt x="33814" y="84296"/>
                      </a:cubicBezTo>
                      <a:cubicBezTo>
                        <a:pt x="46196" y="84296"/>
                        <a:pt x="55721" y="75724"/>
                        <a:pt x="58579" y="64294"/>
                      </a:cubicBezTo>
                      <a:cubicBezTo>
                        <a:pt x="68104" y="58579"/>
                        <a:pt x="74771" y="49054"/>
                        <a:pt x="74771" y="37624"/>
                      </a:cubicBezTo>
                      <a:cubicBezTo>
                        <a:pt x="74771" y="20479"/>
                        <a:pt x="60484" y="7144"/>
                        <a:pt x="44291" y="7144"/>
                      </a:cubicBezTo>
                      <a:cubicBezTo>
                        <a:pt x="28099" y="7144"/>
                        <a:pt x="13811" y="20479"/>
                        <a:pt x="13811" y="37624"/>
                      </a:cubicBezTo>
                      <a:close/>
                    </a:path>
                  </a:pathLst>
                </a:custGeom>
                <a:grpFill/>
                <a:ln w="9525" cap="flat">
                  <a:noFill/>
                  <a:prstDash val="solid"/>
                  <a:miter/>
                </a:ln>
              </p:spPr>
              <p:txBody>
                <a:bodyPr rtlCol="0" anchor="ctr"/>
                <a:lstStyle/>
                <a:p>
                  <a:endParaRPr lang="en-US"/>
                </a:p>
              </p:txBody>
            </p:sp>
            <p:sp>
              <p:nvSpPr>
                <p:cNvPr id="539" name="Freeform: Shape 64">
                  <a:extLst>
                    <a:ext uri="{FF2B5EF4-FFF2-40B4-BE49-F238E27FC236}">
                      <a16:creationId xmlns:a16="http://schemas.microsoft.com/office/drawing/2014/main" id="{7295299A-A26F-B416-50E7-8CF27B5A35B6}"/>
                    </a:ext>
                  </a:extLst>
                </p:cNvPr>
                <p:cNvSpPr/>
                <p:nvPr/>
              </p:nvSpPr>
              <p:spPr>
                <a:xfrm>
                  <a:off x="5599271" y="3773329"/>
                  <a:ext cx="28575" cy="28575"/>
                </a:xfrm>
                <a:custGeom>
                  <a:avLst/>
                  <a:gdLst>
                    <a:gd name="connsiteX0" fmla="*/ 14764 w 28575"/>
                    <a:gd name="connsiteY0" fmla="*/ 22384 h 28575"/>
                    <a:gd name="connsiteX1" fmla="*/ 22384 w 28575"/>
                    <a:gd name="connsiteY1" fmla="*/ 14764 h 28575"/>
                    <a:gd name="connsiteX2" fmla="*/ 14764 w 28575"/>
                    <a:gd name="connsiteY2" fmla="*/ 7144 h 28575"/>
                    <a:gd name="connsiteX3" fmla="*/ 7144 w 28575"/>
                    <a:gd name="connsiteY3" fmla="*/ 14764 h 28575"/>
                    <a:gd name="connsiteX4" fmla="*/ 14764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764" y="22384"/>
                      </a:moveTo>
                      <a:cubicBezTo>
                        <a:pt x="18574" y="22384"/>
                        <a:pt x="22384" y="19526"/>
                        <a:pt x="22384" y="14764"/>
                      </a:cubicBezTo>
                      <a:cubicBezTo>
                        <a:pt x="22384" y="10954"/>
                        <a:pt x="18574" y="7144"/>
                        <a:pt x="14764" y="7144"/>
                      </a:cubicBezTo>
                      <a:cubicBezTo>
                        <a:pt x="10954" y="7144"/>
                        <a:pt x="7144" y="10001"/>
                        <a:pt x="7144" y="14764"/>
                      </a:cubicBezTo>
                      <a:cubicBezTo>
                        <a:pt x="7144" y="18574"/>
                        <a:pt x="10954" y="22384"/>
                        <a:pt x="14764" y="22384"/>
                      </a:cubicBezTo>
                      <a:close/>
                    </a:path>
                  </a:pathLst>
                </a:custGeom>
                <a:grpFill/>
                <a:ln w="9525" cap="flat">
                  <a:noFill/>
                  <a:prstDash val="solid"/>
                  <a:miter/>
                </a:ln>
              </p:spPr>
              <p:txBody>
                <a:bodyPr rtlCol="0" anchor="ctr"/>
                <a:lstStyle/>
                <a:p>
                  <a:endParaRPr lang="en-US"/>
                </a:p>
              </p:txBody>
            </p:sp>
            <p:sp>
              <p:nvSpPr>
                <p:cNvPr id="540" name="Freeform: Shape 65">
                  <a:extLst>
                    <a:ext uri="{FF2B5EF4-FFF2-40B4-BE49-F238E27FC236}">
                      <a16:creationId xmlns:a16="http://schemas.microsoft.com/office/drawing/2014/main" id="{A6ECFCBB-B90C-9D89-AB2C-8562E1E10870}"/>
                    </a:ext>
                  </a:extLst>
                </p:cNvPr>
                <p:cNvSpPr/>
                <p:nvPr/>
              </p:nvSpPr>
              <p:spPr>
                <a:xfrm>
                  <a:off x="5607844" y="3741896"/>
                  <a:ext cx="38100" cy="38100"/>
                </a:xfrm>
                <a:custGeom>
                  <a:avLst/>
                  <a:gdLst>
                    <a:gd name="connsiteX0" fmla="*/ 23336 w 38100"/>
                    <a:gd name="connsiteY0" fmla="*/ 7144 h 38100"/>
                    <a:gd name="connsiteX1" fmla="*/ 7144 w 38100"/>
                    <a:gd name="connsiteY1" fmla="*/ 23336 h 38100"/>
                    <a:gd name="connsiteX2" fmla="*/ 23336 w 38100"/>
                    <a:gd name="connsiteY2" fmla="*/ 39529 h 38100"/>
                    <a:gd name="connsiteX3" fmla="*/ 39529 w 38100"/>
                    <a:gd name="connsiteY3" fmla="*/ 23336 h 38100"/>
                    <a:gd name="connsiteX4" fmla="*/ 23336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7144"/>
                      </a:moveTo>
                      <a:cubicBezTo>
                        <a:pt x="13811" y="7144"/>
                        <a:pt x="7144" y="14764"/>
                        <a:pt x="7144" y="23336"/>
                      </a:cubicBezTo>
                      <a:cubicBezTo>
                        <a:pt x="7144" y="31909"/>
                        <a:pt x="14764" y="39529"/>
                        <a:pt x="23336" y="39529"/>
                      </a:cubicBezTo>
                      <a:cubicBezTo>
                        <a:pt x="32861" y="39529"/>
                        <a:pt x="39529" y="31909"/>
                        <a:pt x="39529" y="23336"/>
                      </a:cubicBezTo>
                      <a:cubicBezTo>
                        <a:pt x="39529" y="14764"/>
                        <a:pt x="31909" y="7144"/>
                        <a:pt x="23336" y="7144"/>
                      </a:cubicBezTo>
                      <a:close/>
                    </a:path>
                  </a:pathLst>
                </a:custGeom>
                <a:grpFill/>
                <a:ln w="9525" cap="flat">
                  <a:noFill/>
                  <a:prstDash val="solid"/>
                  <a:miter/>
                </a:ln>
              </p:spPr>
              <p:txBody>
                <a:bodyPr rtlCol="0" anchor="ctr"/>
                <a:lstStyle/>
                <a:p>
                  <a:endParaRPr lang="en-US"/>
                </a:p>
              </p:txBody>
            </p:sp>
            <p:sp>
              <p:nvSpPr>
                <p:cNvPr id="541" name="Freeform: Shape 66">
                  <a:extLst>
                    <a:ext uri="{FF2B5EF4-FFF2-40B4-BE49-F238E27FC236}">
                      <a16:creationId xmlns:a16="http://schemas.microsoft.com/office/drawing/2014/main" id="{DE1F809F-3DA3-F36F-855B-233712EB88EE}"/>
                    </a:ext>
                  </a:extLst>
                </p:cNvPr>
                <p:cNvSpPr/>
                <p:nvPr/>
              </p:nvSpPr>
              <p:spPr>
                <a:xfrm>
                  <a:off x="6123146" y="2626519"/>
                  <a:ext cx="47625" cy="47625"/>
                </a:xfrm>
                <a:custGeom>
                  <a:avLst/>
                  <a:gdLst>
                    <a:gd name="connsiteX0" fmla="*/ 28099 w 47625"/>
                    <a:gd name="connsiteY0" fmla="*/ 49054 h 47625"/>
                    <a:gd name="connsiteX1" fmla="*/ 49054 w 47625"/>
                    <a:gd name="connsiteY1" fmla="*/ 28099 h 47625"/>
                    <a:gd name="connsiteX2" fmla="*/ 28099 w 47625"/>
                    <a:gd name="connsiteY2" fmla="*/ 7144 h 47625"/>
                    <a:gd name="connsiteX3" fmla="*/ 7144 w 47625"/>
                    <a:gd name="connsiteY3" fmla="*/ 28099 h 47625"/>
                    <a:gd name="connsiteX4" fmla="*/ 28099 w 47625"/>
                    <a:gd name="connsiteY4" fmla="*/ 49054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8099" y="49054"/>
                      </a:moveTo>
                      <a:cubicBezTo>
                        <a:pt x="39529" y="49054"/>
                        <a:pt x="49054" y="39529"/>
                        <a:pt x="49054" y="28099"/>
                      </a:cubicBezTo>
                      <a:cubicBezTo>
                        <a:pt x="49054" y="16669"/>
                        <a:pt x="39529" y="7144"/>
                        <a:pt x="28099" y="7144"/>
                      </a:cubicBezTo>
                      <a:cubicBezTo>
                        <a:pt x="16669" y="7144"/>
                        <a:pt x="7144" y="16669"/>
                        <a:pt x="7144" y="28099"/>
                      </a:cubicBezTo>
                      <a:cubicBezTo>
                        <a:pt x="7144" y="39529"/>
                        <a:pt x="16669" y="49054"/>
                        <a:pt x="28099" y="49054"/>
                      </a:cubicBezTo>
                      <a:close/>
                    </a:path>
                  </a:pathLst>
                </a:custGeom>
                <a:grpFill/>
                <a:ln w="9525" cap="flat">
                  <a:noFill/>
                  <a:prstDash val="solid"/>
                  <a:miter/>
                </a:ln>
              </p:spPr>
              <p:txBody>
                <a:bodyPr rtlCol="0" anchor="ctr"/>
                <a:lstStyle/>
                <a:p>
                  <a:endParaRPr lang="en-US"/>
                </a:p>
              </p:txBody>
            </p:sp>
            <p:sp>
              <p:nvSpPr>
                <p:cNvPr id="542" name="Freeform: Shape 67">
                  <a:extLst>
                    <a:ext uri="{FF2B5EF4-FFF2-40B4-BE49-F238E27FC236}">
                      <a16:creationId xmlns:a16="http://schemas.microsoft.com/office/drawing/2014/main" id="{8B1F5FFE-6DD2-B9FC-2AAD-617BBB0F63BC}"/>
                    </a:ext>
                  </a:extLst>
                </p:cNvPr>
                <p:cNvSpPr/>
                <p:nvPr/>
              </p:nvSpPr>
              <p:spPr>
                <a:xfrm>
                  <a:off x="6023134" y="2957989"/>
                  <a:ext cx="28575" cy="28575"/>
                </a:xfrm>
                <a:custGeom>
                  <a:avLst/>
                  <a:gdLst>
                    <a:gd name="connsiteX0" fmla="*/ 7144 w 28575"/>
                    <a:gd name="connsiteY0" fmla="*/ 15716 h 28575"/>
                    <a:gd name="connsiteX1" fmla="*/ 15716 w 28575"/>
                    <a:gd name="connsiteY1" fmla="*/ 24289 h 28575"/>
                    <a:gd name="connsiteX2" fmla="*/ 24289 w 28575"/>
                    <a:gd name="connsiteY2" fmla="*/ 15716 h 28575"/>
                    <a:gd name="connsiteX3" fmla="*/ 15716 w 28575"/>
                    <a:gd name="connsiteY3" fmla="*/ 7144 h 28575"/>
                    <a:gd name="connsiteX4" fmla="*/ 7144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5716"/>
                      </a:moveTo>
                      <a:cubicBezTo>
                        <a:pt x="7144" y="20479"/>
                        <a:pt x="10954" y="24289"/>
                        <a:pt x="15716" y="24289"/>
                      </a:cubicBezTo>
                      <a:cubicBezTo>
                        <a:pt x="20479" y="24289"/>
                        <a:pt x="24289" y="20479"/>
                        <a:pt x="24289" y="15716"/>
                      </a:cubicBezTo>
                      <a:cubicBezTo>
                        <a:pt x="24289" y="10954"/>
                        <a:pt x="20479" y="7144"/>
                        <a:pt x="15716" y="7144"/>
                      </a:cubicBezTo>
                      <a:cubicBezTo>
                        <a:pt x="10001" y="8096"/>
                        <a:pt x="7144" y="11906"/>
                        <a:pt x="7144" y="15716"/>
                      </a:cubicBezTo>
                      <a:close/>
                    </a:path>
                  </a:pathLst>
                </a:custGeom>
                <a:grpFill/>
                <a:ln w="9525" cap="flat">
                  <a:noFill/>
                  <a:prstDash val="solid"/>
                  <a:miter/>
                </a:ln>
              </p:spPr>
              <p:txBody>
                <a:bodyPr rtlCol="0" anchor="ctr"/>
                <a:lstStyle/>
                <a:p>
                  <a:endParaRPr lang="en-US"/>
                </a:p>
              </p:txBody>
            </p:sp>
            <p:sp>
              <p:nvSpPr>
                <p:cNvPr id="543" name="Freeform: Shape 68">
                  <a:extLst>
                    <a:ext uri="{FF2B5EF4-FFF2-40B4-BE49-F238E27FC236}">
                      <a16:creationId xmlns:a16="http://schemas.microsoft.com/office/drawing/2014/main" id="{A261C8F7-A37B-2E3E-43F2-026113152C07}"/>
                    </a:ext>
                  </a:extLst>
                </p:cNvPr>
                <p:cNvSpPr/>
                <p:nvPr/>
              </p:nvSpPr>
              <p:spPr>
                <a:xfrm>
                  <a:off x="5868829" y="2835116"/>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1434" y="50959"/>
                        <a:pt x="50959" y="41434"/>
                        <a:pt x="50959" y="29051"/>
                      </a:cubicBezTo>
                      <a:cubicBezTo>
                        <a:pt x="50959" y="16669"/>
                        <a:pt x="41434" y="7144"/>
                        <a:pt x="29051" y="7144"/>
                      </a:cubicBezTo>
                      <a:cubicBezTo>
                        <a:pt x="16669" y="7144"/>
                        <a:pt x="7144" y="16669"/>
                        <a:pt x="7144" y="29051"/>
                      </a:cubicBezTo>
                      <a:cubicBezTo>
                        <a:pt x="7144" y="41434"/>
                        <a:pt x="16669" y="50959"/>
                        <a:pt x="29051" y="50959"/>
                      </a:cubicBezTo>
                      <a:close/>
                    </a:path>
                  </a:pathLst>
                </a:custGeom>
                <a:grpFill/>
                <a:ln w="9525" cap="flat">
                  <a:noFill/>
                  <a:prstDash val="solid"/>
                  <a:miter/>
                </a:ln>
              </p:spPr>
              <p:txBody>
                <a:bodyPr rtlCol="0" anchor="ctr"/>
                <a:lstStyle/>
                <a:p>
                  <a:endParaRPr lang="en-US"/>
                </a:p>
              </p:txBody>
            </p:sp>
            <p:sp>
              <p:nvSpPr>
                <p:cNvPr id="544" name="Freeform: Shape 69">
                  <a:extLst>
                    <a:ext uri="{FF2B5EF4-FFF2-40B4-BE49-F238E27FC236}">
                      <a16:creationId xmlns:a16="http://schemas.microsoft.com/office/drawing/2014/main" id="{A4847AF6-4D2F-6961-0BF4-E23839C85A92}"/>
                    </a:ext>
                  </a:extLst>
                </p:cNvPr>
                <p:cNvSpPr/>
                <p:nvPr/>
              </p:nvSpPr>
              <p:spPr>
                <a:xfrm>
                  <a:off x="5718334" y="3236119"/>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0954"/>
                        <a:pt x="21431" y="7144"/>
                        <a:pt x="16669" y="7144"/>
                      </a:cubicBezTo>
                      <a:cubicBezTo>
                        <a:pt x="10954" y="7144"/>
                        <a:pt x="7144" y="11906"/>
                        <a:pt x="7144" y="16669"/>
                      </a:cubicBezTo>
                      <a:cubicBezTo>
                        <a:pt x="7144" y="21431"/>
                        <a:pt x="11906" y="26194"/>
                        <a:pt x="16669" y="26194"/>
                      </a:cubicBezTo>
                      <a:close/>
                    </a:path>
                  </a:pathLst>
                </a:custGeom>
                <a:grpFill/>
                <a:ln w="9525" cap="flat">
                  <a:noFill/>
                  <a:prstDash val="solid"/>
                  <a:miter/>
                </a:ln>
              </p:spPr>
              <p:txBody>
                <a:bodyPr rtlCol="0" anchor="ctr"/>
                <a:lstStyle/>
                <a:p>
                  <a:endParaRPr lang="en-US"/>
                </a:p>
              </p:txBody>
            </p:sp>
            <p:sp>
              <p:nvSpPr>
                <p:cNvPr id="545" name="Freeform: Shape 70">
                  <a:extLst>
                    <a:ext uri="{FF2B5EF4-FFF2-40B4-BE49-F238E27FC236}">
                      <a16:creationId xmlns:a16="http://schemas.microsoft.com/office/drawing/2014/main" id="{5539FA27-6A84-A0BB-B1FF-0ACE79CDCA11}"/>
                    </a:ext>
                  </a:extLst>
                </p:cNvPr>
                <p:cNvSpPr/>
                <p:nvPr/>
              </p:nvSpPr>
              <p:spPr>
                <a:xfrm>
                  <a:off x="6134576" y="282368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5241" y="30004"/>
                        <a:pt x="30004" y="25241"/>
                        <a:pt x="30004" y="18574"/>
                      </a:cubicBezTo>
                      <a:cubicBezTo>
                        <a:pt x="30004" y="12859"/>
                        <a:pt x="25241" y="7144"/>
                        <a:pt x="18574" y="7144"/>
                      </a:cubicBezTo>
                      <a:cubicBezTo>
                        <a:pt x="11906" y="7144"/>
                        <a:pt x="7144" y="11906"/>
                        <a:pt x="7144" y="18574"/>
                      </a:cubicBezTo>
                      <a:cubicBezTo>
                        <a:pt x="7144" y="25241"/>
                        <a:pt x="11906" y="30004"/>
                        <a:pt x="18574" y="30004"/>
                      </a:cubicBezTo>
                      <a:close/>
                    </a:path>
                  </a:pathLst>
                </a:custGeom>
                <a:grpFill/>
                <a:ln w="9525" cap="flat">
                  <a:noFill/>
                  <a:prstDash val="solid"/>
                  <a:miter/>
                </a:ln>
              </p:spPr>
              <p:txBody>
                <a:bodyPr rtlCol="0" anchor="ctr"/>
                <a:lstStyle/>
                <a:p>
                  <a:endParaRPr lang="en-US"/>
                </a:p>
              </p:txBody>
            </p:sp>
            <p:sp>
              <p:nvSpPr>
                <p:cNvPr id="546" name="Freeform: Shape 71">
                  <a:extLst>
                    <a:ext uri="{FF2B5EF4-FFF2-40B4-BE49-F238E27FC236}">
                      <a16:creationId xmlns:a16="http://schemas.microsoft.com/office/drawing/2014/main" id="{35F41340-926D-B6B3-846C-60AFC71F91CD}"/>
                    </a:ext>
                  </a:extLst>
                </p:cNvPr>
                <p:cNvSpPr/>
                <p:nvPr/>
              </p:nvSpPr>
              <p:spPr>
                <a:xfrm>
                  <a:off x="6121241" y="2847499"/>
                  <a:ext cx="38100" cy="38100"/>
                </a:xfrm>
                <a:custGeom>
                  <a:avLst/>
                  <a:gdLst>
                    <a:gd name="connsiteX0" fmla="*/ 23336 w 38100"/>
                    <a:gd name="connsiteY0" fmla="*/ 39529 h 38100"/>
                    <a:gd name="connsiteX1" fmla="*/ 39529 w 38100"/>
                    <a:gd name="connsiteY1" fmla="*/ 23336 h 38100"/>
                    <a:gd name="connsiteX2" fmla="*/ 23336 w 38100"/>
                    <a:gd name="connsiteY2" fmla="*/ 7144 h 38100"/>
                    <a:gd name="connsiteX3" fmla="*/ 7144 w 38100"/>
                    <a:gd name="connsiteY3" fmla="*/ 23336 h 38100"/>
                    <a:gd name="connsiteX4" fmla="*/ 23336 w 38100"/>
                    <a:gd name="connsiteY4" fmla="*/ 3952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3336" y="39529"/>
                      </a:moveTo>
                      <a:cubicBezTo>
                        <a:pt x="31909" y="39529"/>
                        <a:pt x="39529" y="31909"/>
                        <a:pt x="39529" y="23336"/>
                      </a:cubicBezTo>
                      <a:cubicBezTo>
                        <a:pt x="39529" y="14764"/>
                        <a:pt x="32861" y="7144"/>
                        <a:pt x="23336" y="7144"/>
                      </a:cubicBezTo>
                      <a:cubicBezTo>
                        <a:pt x="14764" y="7144"/>
                        <a:pt x="7144" y="13811"/>
                        <a:pt x="7144" y="23336"/>
                      </a:cubicBezTo>
                      <a:cubicBezTo>
                        <a:pt x="8096" y="31909"/>
                        <a:pt x="14764" y="39529"/>
                        <a:pt x="23336" y="39529"/>
                      </a:cubicBezTo>
                      <a:close/>
                    </a:path>
                  </a:pathLst>
                </a:custGeom>
                <a:grpFill/>
                <a:ln w="9525" cap="flat">
                  <a:noFill/>
                  <a:prstDash val="solid"/>
                  <a:miter/>
                </a:ln>
              </p:spPr>
              <p:txBody>
                <a:bodyPr rtlCol="0" anchor="ctr"/>
                <a:lstStyle/>
                <a:p>
                  <a:endParaRPr lang="en-US"/>
                </a:p>
              </p:txBody>
            </p:sp>
            <p:sp>
              <p:nvSpPr>
                <p:cNvPr id="547" name="Freeform: Shape 72">
                  <a:extLst>
                    <a:ext uri="{FF2B5EF4-FFF2-40B4-BE49-F238E27FC236}">
                      <a16:creationId xmlns:a16="http://schemas.microsoft.com/office/drawing/2014/main" id="{0A002F69-ECAE-2EA9-BB33-1F74E721EA65}"/>
                    </a:ext>
                  </a:extLst>
                </p:cNvPr>
                <p:cNvSpPr/>
                <p:nvPr/>
              </p:nvSpPr>
              <p:spPr>
                <a:xfrm>
                  <a:off x="5774531" y="3376136"/>
                  <a:ext cx="76200" cy="95250"/>
                </a:xfrm>
                <a:custGeom>
                  <a:avLst/>
                  <a:gdLst>
                    <a:gd name="connsiteX0" fmla="*/ 25241 w 76200"/>
                    <a:gd name="connsiteY0" fmla="*/ 7144 h 95250"/>
                    <a:gd name="connsiteX1" fmla="*/ 7144 w 76200"/>
                    <a:gd name="connsiteY1" fmla="*/ 25241 h 95250"/>
                    <a:gd name="connsiteX2" fmla="*/ 18574 w 76200"/>
                    <a:gd name="connsiteY2" fmla="*/ 42386 h 95250"/>
                    <a:gd name="connsiteX3" fmla="*/ 14764 w 76200"/>
                    <a:gd name="connsiteY3" fmla="*/ 54769 h 95250"/>
                    <a:gd name="connsiteX4" fmla="*/ 14764 w 76200"/>
                    <a:gd name="connsiteY4" fmla="*/ 55721 h 95250"/>
                    <a:gd name="connsiteX5" fmla="*/ 7144 w 76200"/>
                    <a:gd name="connsiteY5" fmla="*/ 71914 h 95250"/>
                    <a:gd name="connsiteX6" fmla="*/ 29051 w 76200"/>
                    <a:gd name="connsiteY6" fmla="*/ 93821 h 95250"/>
                    <a:gd name="connsiteX7" fmla="*/ 50959 w 76200"/>
                    <a:gd name="connsiteY7" fmla="*/ 71914 h 95250"/>
                    <a:gd name="connsiteX8" fmla="*/ 50959 w 76200"/>
                    <a:gd name="connsiteY8" fmla="*/ 68104 h 95250"/>
                    <a:gd name="connsiteX9" fmla="*/ 54769 w 76200"/>
                    <a:gd name="connsiteY9" fmla="*/ 61436 h 95250"/>
                    <a:gd name="connsiteX10" fmla="*/ 61436 w 76200"/>
                    <a:gd name="connsiteY10" fmla="*/ 64294 h 95250"/>
                    <a:gd name="connsiteX11" fmla="*/ 71914 w 76200"/>
                    <a:gd name="connsiteY11" fmla="*/ 53816 h 95250"/>
                    <a:gd name="connsiteX12" fmla="*/ 61436 w 76200"/>
                    <a:gd name="connsiteY12" fmla="*/ 43339 h 95250"/>
                    <a:gd name="connsiteX13" fmla="*/ 54769 w 76200"/>
                    <a:gd name="connsiteY13" fmla="*/ 46196 h 95250"/>
                    <a:gd name="connsiteX14" fmla="*/ 40481 w 76200"/>
                    <a:gd name="connsiteY14" fmla="*/ 33814 h 95250"/>
                    <a:gd name="connsiteX15" fmla="*/ 42386 w 76200"/>
                    <a:gd name="connsiteY15" fmla="*/ 25241 h 95250"/>
                    <a:gd name="connsiteX16" fmla="*/ 25241 w 76200"/>
                    <a:gd name="connsiteY16" fmla="*/ 714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6200" h="95250">
                      <a:moveTo>
                        <a:pt x="25241" y="7144"/>
                      </a:moveTo>
                      <a:cubicBezTo>
                        <a:pt x="14764" y="7144"/>
                        <a:pt x="7144" y="15716"/>
                        <a:pt x="7144" y="25241"/>
                      </a:cubicBezTo>
                      <a:cubicBezTo>
                        <a:pt x="7144" y="32861"/>
                        <a:pt x="11906" y="39529"/>
                        <a:pt x="18574" y="42386"/>
                      </a:cubicBezTo>
                      <a:cubicBezTo>
                        <a:pt x="15716" y="46196"/>
                        <a:pt x="14764" y="50006"/>
                        <a:pt x="14764" y="54769"/>
                      </a:cubicBezTo>
                      <a:cubicBezTo>
                        <a:pt x="14764" y="55721"/>
                        <a:pt x="14764" y="55721"/>
                        <a:pt x="14764" y="55721"/>
                      </a:cubicBezTo>
                      <a:cubicBezTo>
                        <a:pt x="10001" y="59531"/>
                        <a:pt x="7144" y="65246"/>
                        <a:pt x="7144" y="71914"/>
                      </a:cubicBezTo>
                      <a:cubicBezTo>
                        <a:pt x="7144" y="84296"/>
                        <a:pt x="16669" y="93821"/>
                        <a:pt x="29051" y="93821"/>
                      </a:cubicBezTo>
                      <a:cubicBezTo>
                        <a:pt x="41434" y="93821"/>
                        <a:pt x="50959" y="84296"/>
                        <a:pt x="50959" y="71914"/>
                      </a:cubicBezTo>
                      <a:cubicBezTo>
                        <a:pt x="50959" y="70961"/>
                        <a:pt x="50959" y="70009"/>
                        <a:pt x="50959" y="68104"/>
                      </a:cubicBezTo>
                      <a:cubicBezTo>
                        <a:pt x="52864" y="66199"/>
                        <a:pt x="53816" y="64294"/>
                        <a:pt x="54769" y="61436"/>
                      </a:cubicBezTo>
                      <a:cubicBezTo>
                        <a:pt x="56674" y="63341"/>
                        <a:pt x="59531" y="64294"/>
                        <a:pt x="61436" y="64294"/>
                      </a:cubicBezTo>
                      <a:cubicBezTo>
                        <a:pt x="67151" y="64294"/>
                        <a:pt x="71914" y="59531"/>
                        <a:pt x="71914" y="53816"/>
                      </a:cubicBezTo>
                      <a:cubicBezTo>
                        <a:pt x="71914" y="48101"/>
                        <a:pt x="67151" y="43339"/>
                        <a:pt x="61436" y="43339"/>
                      </a:cubicBezTo>
                      <a:cubicBezTo>
                        <a:pt x="58579" y="43339"/>
                        <a:pt x="56674" y="44291"/>
                        <a:pt x="54769" y="46196"/>
                      </a:cubicBezTo>
                      <a:cubicBezTo>
                        <a:pt x="51911" y="39529"/>
                        <a:pt x="47149" y="34766"/>
                        <a:pt x="40481" y="33814"/>
                      </a:cubicBezTo>
                      <a:cubicBezTo>
                        <a:pt x="41434" y="30956"/>
                        <a:pt x="42386" y="28099"/>
                        <a:pt x="42386" y="25241"/>
                      </a:cubicBezTo>
                      <a:cubicBezTo>
                        <a:pt x="43339" y="15716"/>
                        <a:pt x="34766" y="7144"/>
                        <a:pt x="25241" y="7144"/>
                      </a:cubicBezTo>
                      <a:close/>
                    </a:path>
                  </a:pathLst>
                </a:custGeom>
                <a:grpFill/>
                <a:ln w="9525" cap="flat">
                  <a:noFill/>
                  <a:prstDash val="solid"/>
                  <a:miter/>
                </a:ln>
              </p:spPr>
              <p:txBody>
                <a:bodyPr rtlCol="0" anchor="ctr"/>
                <a:lstStyle/>
                <a:p>
                  <a:endParaRPr lang="en-US"/>
                </a:p>
              </p:txBody>
            </p:sp>
            <p:sp>
              <p:nvSpPr>
                <p:cNvPr id="548" name="Freeform: Shape 73">
                  <a:extLst>
                    <a:ext uri="{FF2B5EF4-FFF2-40B4-BE49-F238E27FC236}">
                      <a16:creationId xmlns:a16="http://schemas.microsoft.com/office/drawing/2014/main" id="{7EA5D670-7912-4C33-0BEF-59E3A99ED56A}"/>
                    </a:ext>
                  </a:extLst>
                </p:cNvPr>
                <p:cNvSpPr/>
                <p:nvPr/>
              </p:nvSpPr>
              <p:spPr>
                <a:xfrm>
                  <a:off x="5570696" y="3223736"/>
                  <a:ext cx="28575" cy="28575"/>
                </a:xfrm>
                <a:custGeom>
                  <a:avLst/>
                  <a:gdLst>
                    <a:gd name="connsiteX0" fmla="*/ 28099 w 28575"/>
                    <a:gd name="connsiteY0" fmla="*/ 17621 h 28575"/>
                    <a:gd name="connsiteX1" fmla="*/ 17621 w 28575"/>
                    <a:gd name="connsiteY1" fmla="*/ 7144 h 28575"/>
                    <a:gd name="connsiteX2" fmla="*/ 7144 w 28575"/>
                    <a:gd name="connsiteY2" fmla="*/ 17621 h 28575"/>
                    <a:gd name="connsiteX3" fmla="*/ 17621 w 28575"/>
                    <a:gd name="connsiteY3" fmla="*/ 28099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11906"/>
                        <a:pt x="23336" y="7144"/>
                        <a:pt x="17621" y="7144"/>
                      </a:cubicBezTo>
                      <a:cubicBezTo>
                        <a:pt x="11906" y="7144"/>
                        <a:pt x="7144" y="11906"/>
                        <a:pt x="7144" y="17621"/>
                      </a:cubicBezTo>
                      <a:cubicBezTo>
                        <a:pt x="7144" y="23336"/>
                        <a:pt x="11906" y="28099"/>
                        <a:pt x="17621" y="28099"/>
                      </a:cubicBezTo>
                      <a:cubicBezTo>
                        <a:pt x="23336" y="28099"/>
                        <a:pt x="28099" y="23336"/>
                        <a:pt x="28099" y="17621"/>
                      </a:cubicBezTo>
                      <a:close/>
                    </a:path>
                  </a:pathLst>
                </a:custGeom>
                <a:grpFill/>
                <a:ln w="9525" cap="flat">
                  <a:noFill/>
                  <a:prstDash val="solid"/>
                  <a:miter/>
                </a:ln>
              </p:spPr>
              <p:txBody>
                <a:bodyPr rtlCol="0" anchor="ctr"/>
                <a:lstStyle/>
                <a:p>
                  <a:endParaRPr lang="en-US"/>
                </a:p>
              </p:txBody>
            </p:sp>
            <p:sp>
              <p:nvSpPr>
                <p:cNvPr id="549" name="Freeform: Shape 74">
                  <a:extLst>
                    <a:ext uri="{FF2B5EF4-FFF2-40B4-BE49-F238E27FC236}">
                      <a16:creationId xmlns:a16="http://schemas.microsoft.com/office/drawing/2014/main" id="{8E5101A8-D8D2-AEFD-8033-44213692C24E}"/>
                    </a:ext>
                  </a:extLst>
                </p:cNvPr>
                <p:cNvSpPr/>
                <p:nvPr/>
              </p:nvSpPr>
              <p:spPr>
                <a:xfrm>
                  <a:off x="5915501" y="4155281"/>
                  <a:ext cx="38100" cy="28575"/>
                </a:xfrm>
                <a:custGeom>
                  <a:avLst/>
                  <a:gdLst>
                    <a:gd name="connsiteX0" fmla="*/ 7144 w 38100"/>
                    <a:gd name="connsiteY0" fmla="*/ 20479 h 28575"/>
                    <a:gd name="connsiteX1" fmla="*/ 14764 w 38100"/>
                    <a:gd name="connsiteY1" fmla="*/ 28099 h 28575"/>
                    <a:gd name="connsiteX2" fmla="*/ 22384 w 38100"/>
                    <a:gd name="connsiteY2" fmla="*/ 20479 h 28575"/>
                    <a:gd name="connsiteX3" fmla="*/ 28099 w 38100"/>
                    <a:gd name="connsiteY3" fmla="*/ 23336 h 28575"/>
                    <a:gd name="connsiteX4" fmla="*/ 35719 w 38100"/>
                    <a:gd name="connsiteY4" fmla="*/ 15716 h 28575"/>
                    <a:gd name="connsiteX5" fmla="*/ 28099 w 38100"/>
                    <a:gd name="connsiteY5" fmla="*/ 7144 h 28575"/>
                    <a:gd name="connsiteX6" fmla="*/ 20479 w 38100"/>
                    <a:gd name="connsiteY6" fmla="*/ 14764 h 28575"/>
                    <a:gd name="connsiteX7" fmla="*/ 14764 w 38100"/>
                    <a:gd name="connsiteY7" fmla="*/ 11906 h 28575"/>
                    <a:gd name="connsiteX8" fmla="*/ 7144 w 38100"/>
                    <a:gd name="connsiteY8" fmla="*/ 20479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 h="28575">
                      <a:moveTo>
                        <a:pt x="7144" y="20479"/>
                      </a:moveTo>
                      <a:cubicBezTo>
                        <a:pt x="7144" y="25241"/>
                        <a:pt x="10954" y="28099"/>
                        <a:pt x="14764" y="28099"/>
                      </a:cubicBezTo>
                      <a:cubicBezTo>
                        <a:pt x="19526" y="28099"/>
                        <a:pt x="22384" y="24289"/>
                        <a:pt x="22384" y="20479"/>
                      </a:cubicBezTo>
                      <a:cubicBezTo>
                        <a:pt x="23336" y="22384"/>
                        <a:pt x="26194" y="23336"/>
                        <a:pt x="28099" y="23336"/>
                      </a:cubicBezTo>
                      <a:cubicBezTo>
                        <a:pt x="31909" y="23336"/>
                        <a:pt x="35719" y="19526"/>
                        <a:pt x="35719" y="15716"/>
                      </a:cubicBezTo>
                      <a:cubicBezTo>
                        <a:pt x="35719" y="11906"/>
                        <a:pt x="32861" y="7144"/>
                        <a:pt x="28099" y="7144"/>
                      </a:cubicBezTo>
                      <a:cubicBezTo>
                        <a:pt x="24289" y="7144"/>
                        <a:pt x="20479" y="10954"/>
                        <a:pt x="20479" y="14764"/>
                      </a:cubicBezTo>
                      <a:cubicBezTo>
                        <a:pt x="18574" y="12859"/>
                        <a:pt x="16669" y="11906"/>
                        <a:pt x="14764" y="11906"/>
                      </a:cubicBezTo>
                      <a:cubicBezTo>
                        <a:pt x="10001" y="11906"/>
                        <a:pt x="7144" y="15716"/>
                        <a:pt x="7144" y="20479"/>
                      </a:cubicBezTo>
                      <a:close/>
                    </a:path>
                  </a:pathLst>
                </a:custGeom>
                <a:grpFill/>
                <a:ln w="9525" cap="flat">
                  <a:noFill/>
                  <a:prstDash val="solid"/>
                  <a:miter/>
                </a:ln>
              </p:spPr>
              <p:txBody>
                <a:bodyPr rtlCol="0" anchor="ctr"/>
                <a:lstStyle/>
                <a:p>
                  <a:endParaRPr lang="en-US"/>
                </a:p>
              </p:txBody>
            </p:sp>
            <p:sp>
              <p:nvSpPr>
                <p:cNvPr id="550" name="Freeform: Shape 75">
                  <a:extLst>
                    <a:ext uri="{FF2B5EF4-FFF2-40B4-BE49-F238E27FC236}">
                      <a16:creationId xmlns:a16="http://schemas.microsoft.com/office/drawing/2014/main" id="{49D0CD93-BC39-F207-DA41-F3D208305330}"/>
                    </a:ext>
                  </a:extLst>
                </p:cNvPr>
                <p:cNvSpPr/>
                <p:nvPr/>
              </p:nvSpPr>
              <p:spPr>
                <a:xfrm>
                  <a:off x="5491639" y="3211354"/>
                  <a:ext cx="66675" cy="66675"/>
                </a:xfrm>
                <a:custGeom>
                  <a:avLst/>
                  <a:gdLst>
                    <a:gd name="connsiteX0" fmla="*/ 37624 w 66675"/>
                    <a:gd name="connsiteY0" fmla="*/ 68104 h 66675"/>
                    <a:gd name="connsiteX1" fmla="*/ 68104 w 66675"/>
                    <a:gd name="connsiteY1" fmla="*/ 37624 h 66675"/>
                    <a:gd name="connsiteX2" fmla="*/ 37624 w 66675"/>
                    <a:gd name="connsiteY2" fmla="*/ 7144 h 66675"/>
                    <a:gd name="connsiteX3" fmla="*/ 7144 w 66675"/>
                    <a:gd name="connsiteY3" fmla="*/ 37624 h 66675"/>
                    <a:gd name="connsiteX4" fmla="*/ 37624 w 66675"/>
                    <a:gd name="connsiteY4" fmla="*/ 6810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7624" y="68104"/>
                      </a:moveTo>
                      <a:cubicBezTo>
                        <a:pt x="54769" y="68104"/>
                        <a:pt x="68104" y="54769"/>
                        <a:pt x="68104" y="37624"/>
                      </a:cubicBezTo>
                      <a:cubicBezTo>
                        <a:pt x="68104" y="20479"/>
                        <a:pt x="54769" y="7144"/>
                        <a:pt x="37624" y="7144"/>
                      </a:cubicBezTo>
                      <a:cubicBezTo>
                        <a:pt x="20479" y="7144"/>
                        <a:pt x="7144" y="20479"/>
                        <a:pt x="7144" y="37624"/>
                      </a:cubicBezTo>
                      <a:cubicBezTo>
                        <a:pt x="7144" y="54769"/>
                        <a:pt x="20479" y="68104"/>
                        <a:pt x="37624" y="68104"/>
                      </a:cubicBezTo>
                      <a:close/>
                    </a:path>
                  </a:pathLst>
                </a:custGeom>
                <a:grpFill/>
                <a:ln w="9525" cap="flat">
                  <a:noFill/>
                  <a:prstDash val="solid"/>
                  <a:miter/>
                </a:ln>
              </p:spPr>
              <p:txBody>
                <a:bodyPr rtlCol="0" anchor="ctr"/>
                <a:lstStyle/>
                <a:p>
                  <a:endParaRPr lang="en-US"/>
                </a:p>
              </p:txBody>
            </p:sp>
            <p:sp>
              <p:nvSpPr>
                <p:cNvPr id="552" name="Freeform: Shape 76">
                  <a:extLst>
                    <a:ext uri="{FF2B5EF4-FFF2-40B4-BE49-F238E27FC236}">
                      <a16:creationId xmlns:a16="http://schemas.microsoft.com/office/drawing/2014/main" id="{6D15A95A-8319-4E95-FACC-9E5CFA381BA3}"/>
                    </a:ext>
                  </a:extLst>
                </p:cNvPr>
                <p:cNvSpPr/>
                <p:nvPr/>
              </p:nvSpPr>
              <p:spPr>
                <a:xfrm>
                  <a:off x="5838349" y="3117056"/>
                  <a:ext cx="76200" cy="85725"/>
                </a:xfrm>
                <a:custGeom>
                  <a:avLst/>
                  <a:gdLst>
                    <a:gd name="connsiteX0" fmla="*/ 49054 w 76200"/>
                    <a:gd name="connsiteY0" fmla="*/ 64294 h 85725"/>
                    <a:gd name="connsiteX1" fmla="*/ 73819 w 76200"/>
                    <a:gd name="connsiteY1" fmla="*/ 39529 h 85725"/>
                    <a:gd name="connsiteX2" fmla="*/ 55721 w 76200"/>
                    <a:gd name="connsiteY2" fmla="*/ 15716 h 85725"/>
                    <a:gd name="connsiteX3" fmla="*/ 35719 w 76200"/>
                    <a:gd name="connsiteY3" fmla="*/ 7144 h 85725"/>
                    <a:gd name="connsiteX4" fmla="*/ 8096 w 76200"/>
                    <a:gd name="connsiteY4" fmla="*/ 34766 h 85725"/>
                    <a:gd name="connsiteX5" fmla="*/ 15716 w 76200"/>
                    <a:gd name="connsiteY5" fmla="*/ 53816 h 85725"/>
                    <a:gd name="connsiteX6" fmla="*/ 7144 w 76200"/>
                    <a:gd name="connsiteY6" fmla="*/ 67151 h 85725"/>
                    <a:gd name="connsiteX7" fmla="*/ 22384 w 76200"/>
                    <a:gd name="connsiteY7" fmla="*/ 82391 h 85725"/>
                    <a:gd name="connsiteX8" fmla="*/ 37624 w 76200"/>
                    <a:gd name="connsiteY8" fmla="*/ 67151 h 85725"/>
                    <a:gd name="connsiteX9" fmla="*/ 36671 w 76200"/>
                    <a:gd name="connsiteY9" fmla="*/ 62389 h 85725"/>
                    <a:gd name="connsiteX10" fmla="*/ 40481 w 76200"/>
                    <a:gd name="connsiteY10" fmla="*/ 62389 h 85725"/>
                    <a:gd name="connsiteX11" fmla="*/ 49054 w 76200"/>
                    <a:gd name="connsiteY11" fmla="*/ 6429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00" h="85725">
                      <a:moveTo>
                        <a:pt x="49054" y="64294"/>
                      </a:moveTo>
                      <a:cubicBezTo>
                        <a:pt x="62389" y="64294"/>
                        <a:pt x="73819" y="53816"/>
                        <a:pt x="73819" y="39529"/>
                      </a:cubicBezTo>
                      <a:cubicBezTo>
                        <a:pt x="73819" y="28099"/>
                        <a:pt x="66199" y="18574"/>
                        <a:pt x="55721" y="15716"/>
                      </a:cubicBezTo>
                      <a:cubicBezTo>
                        <a:pt x="50959" y="10001"/>
                        <a:pt x="43339" y="7144"/>
                        <a:pt x="35719" y="7144"/>
                      </a:cubicBezTo>
                      <a:cubicBezTo>
                        <a:pt x="20479" y="7144"/>
                        <a:pt x="8096" y="19526"/>
                        <a:pt x="8096" y="34766"/>
                      </a:cubicBezTo>
                      <a:cubicBezTo>
                        <a:pt x="8096" y="42386"/>
                        <a:pt x="10954" y="49054"/>
                        <a:pt x="15716" y="53816"/>
                      </a:cubicBezTo>
                      <a:cubicBezTo>
                        <a:pt x="10954" y="56674"/>
                        <a:pt x="7144" y="61436"/>
                        <a:pt x="7144" y="67151"/>
                      </a:cubicBezTo>
                      <a:cubicBezTo>
                        <a:pt x="7144" y="75724"/>
                        <a:pt x="13811" y="82391"/>
                        <a:pt x="22384" y="82391"/>
                      </a:cubicBezTo>
                      <a:cubicBezTo>
                        <a:pt x="30956" y="82391"/>
                        <a:pt x="37624" y="75724"/>
                        <a:pt x="37624" y="67151"/>
                      </a:cubicBezTo>
                      <a:cubicBezTo>
                        <a:pt x="37624" y="65246"/>
                        <a:pt x="37624" y="63341"/>
                        <a:pt x="36671" y="62389"/>
                      </a:cubicBezTo>
                      <a:cubicBezTo>
                        <a:pt x="37624" y="62389"/>
                        <a:pt x="38576" y="62389"/>
                        <a:pt x="40481" y="62389"/>
                      </a:cubicBezTo>
                      <a:cubicBezTo>
                        <a:pt x="43339" y="63341"/>
                        <a:pt x="46196" y="64294"/>
                        <a:pt x="49054" y="64294"/>
                      </a:cubicBezTo>
                      <a:close/>
                    </a:path>
                  </a:pathLst>
                </a:custGeom>
                <a:grpFill/>
                <a:ln w="9525" cap="flat">
                  <a:noFill/>
                  <a:prstDash val="solid"/>
                  <a:miter/>
                </a:ln>
              </p:spPr>
              <p:txBody>
                <a:bodyPr rtlCol="0" anchor="ctr"/>
                <a:lstStyle/>
                <a:p>
                  <a:endParaRPr lang="en-US"/>
                </a:p>
              </p:txBody>
            </p:sp>
            <p:sp>
              <p:nvSpPr>
                <p:cNvPr id="553" name="Freeform: Shape 77">
                  <a:extLst>
                    <a:ext uri="{FF2B5EF4-FFF2-40B4-BE49-F238E27FC236}">
                      <a16:creationId xmlns:a16="http://schemas.microsoft.com/office/drawing/2014/main" id="{5F51E3C3-97B6-AA4A-FD23-6F5E20A8BFAE}"/>
                    </a:ext>
                  </a:extLst>
                </p:cNvPr>
                <p:cNvSpPr/>
                <p:nvPr/>
              </p:nvSpPr>
              <p:spPr>
                <a:xfrm>
                  <a:off x="5675471" y="3245644"/>
                  <a:ext cx="28575" cy="28575"/>
                </a:xfrm>
                <a:custGeom>
                  <a:avLst/>
                  <a:gdLst>
                    <a:gd name="connsiteX0" fmla="*/ 7144 w 28575"/>
                    <a:gd name="connsiteY0" fmla="*/ 18574 h 28575"/>
                    <a:gd name="connsiteX1" fmla="*/ 18574 w 28575"/>
                    <a:gd name="connsiteY1" fmla="*/ 30004 h 28575"/>
                    <a:gd name="connsiteX2" fmla="*/ 30004 w 28575"/>
                    <a:gd name="connsiteY2" fmla="*/ 18574 h 28575"/>
                    <a:gd name="connsiteX3" fmla="*/ 18574 w 28575"/>
                    <a:gd name="connsiteY3" fmla="*/ 7144 h 28575"/>
                    <a:gd name="connsiteX4" fmla="*/ 714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8574"/>
                      </a:moveTo>
                      <a:cubicBezTo>
                        <a:pt x="7144" y="25241"/>
                        <a:pt x="11906" y="30004"/>
                        <a:pt x="18574" y="30004"/>
                      </a:cubicBezTo>
                      <a:cubicBezTo>
                        <a:pt x="25241" y="30004"/>
                        <a:pt x="30004" y="25241"/>
                        <a:pt x="30004" y="18574"/>
                      </a:cubicBezTo>
                      <a:cubicBezTo>
                        <a:pt x="30004" y="11906"/>
                        <a:pt x="25241" y="7144"/>
                        <a:pt x="18574" y="7144"/>
                      </a:cubicBezTo>
                      <a:cubicBezTo>
                        <a:pt x="12859" y="7144"/>
                        <a:pt x="7144" y="12859"/>
                        <a:pt x="7144" y="18574"/>
                      </a:cubicBezTo>
                      <a:close/>
                    </a:path>
                  </a:pathLst>
                </a:custGeom>
                <a:grpFill/>
                <a:ln w="9525" cap="flat">
                  <a:noFill/>
                  <a:prstDash val="solid"/>
                  <a:miter/>
                </a:ln>
              </p:spPr>
              <p:txBody>
                <a:bodyPr rtlCol="0" anchor="ctr"/>
                <a:lstStyle/>
                <a:p>
                  <a:endParaRPr lang="en-US"/>
                </a:p>
              </p:txBody>
            </p:sp>
            <p:sp>
              <p:nvSpPr>
                <p:cNvPr id="554" name="Freeform: Shape 78">
                  <a:extLst>
                    <a:ext uri="{FF2B5EF4-FFF2-40B4-BE49-F238E27FC236}">
                      <a16:creationId xmlns:a16="http://schemas.microsoft.com/office/drawing/2014/main" id="{857740AB-B396-4B29-A562-864674C5685A}"/>
                    </a:ext>
                  </a:extLst>
                </p:cNvPr>
                <p:cNvSpPr/>
                <p:nvPr/>
              </p:nvSpPr>
              <p:spPr>
                <a:xfrm>
                  <a:off x="5369719" y="3549491"/>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3811"/>
                        <a:pt x="31909" y="7144"/>
                        <a:pt x="23336" y="7144"/>
                      </a:cubicBezTo>
                      <a:cubicBezTo>
                        <a:pt x="13811" y="7144"/>
                        <a:pt x="7144" y="14764"/>
                        <a:pt x="7144" y="23336"/>
                      </a:cubicBezTo>
                      <a:cubicBezTo>
                        <a:pt x="7144" y="32861"/>
                        <a:pt x="14764" y="39529"/>
                        <a:pt x="23336" y="39529"/>
                      </a:cubicBezTo>
                      <a:cubicBezTo>
                        <a:pt x="31909" y="40481"/>
                        <a:pt x="39529" y="32861"/>
                        <a:pt x="39529" y="23336"/>
                      </a:cubicBezTo>
                      <a:close/>
                    </a:path>
                  </a:pathLst>
                </a:custGeom>
                <a:grpFill/>
                <a:ln w="9525" cap="flat">
                  <a:noFill/>
                  <a:prstDash val="solid"/>
                  <a:miter/>
                </a:ln>
              </p:spPr>
              <p:txBody>
                <a:bodyPr rtlCol="0" anchor="ctr"/>
                <a:lstStyle/>
                <a:p>
                  <a:endParaRPr lang="en-US"/>
                </a:p>
              </p:txBody>
            </p:sp>
            <p:sp>
              <p:nvSpPr>
                <p:cNvPr id="555" name="Freeform: Shape 79">
                  <a:extLst>
                    <a:ext uri="{FF2B5EF4-FFF2-40B4-BE49-F238E27FC236}">
                      <a16:creationId xmlns:a16="http://schemas.microsoft.com/office/drawing/2014/main" id="{0E3BC2AE-49AD-1A0E-902F-0AEB3E329865}"/>
                    </a:ext>
                  </a:extLst>
                </p:cNvPr>
                <p:cNvSpPr/>
                <p:nvPr/>
              </p:nvSpPr>
              <p:spPr>
                <a:xfrm>
                  <a:off x="5723096" y="36475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2859"/>
                        <a:pt x="29051" y="7144"/>
                        <a:pt x="21431" y="7144"/>
                      </a:cubicBezTo>
                      <a:cubicBezTo>
                        <a:pt x="13811" y="7144"/>
                        <a:pt x="7144" y="13811"/>
                        <a:pt x="7144" y="21431"/>
                      </a:cubicBezTo>
                      <a:cubicBezTo>
                        <a:pt x="7144" y="30004"/>
                        <a:pt x="13811" y="35719"/>
                        <a:pt x="21431" y="35719"/>
                      </a:cubicBezTo>
                      <a:cubicBezTo>
                        <a:pt x="29051" y="35719"/>
                        <a:pt x="35719" y="30004"/>
                        <a:pt x="35719" y="21431"/>
                      </a:cubicBezTo>
                      <a:close/>
                    </a:path>
                  </a:pathLst>
                </a:custGeom>
                <a:grpFill/>
                <a:ln w="9525" cap="flat">
                  <a:noFill/>
                  <a:prstDash val="solid"/>
                  <a:miter/>
                </a:ln>
              </p:spPr>
              <p:txBody>
                <a:bodyPr rtlCol="0" anchor="ctr"/>
                <a:lstStyle/>
                <a:p>
                  <a:endParaRPr lang="en-US"/>
                </a:p>
              </p:txBody>
            </p:sp>
            <p:sp>
              <p:nvSpPr>
                <p:cNvPr id="556" name="Freeform: Shape 80">
                  <a:extLst>
                    <a:ext uri="{FF2B5EF4-FFF2-40B4-BE49-F238E27FC236}">
                      <a16:creationId xmlns:a16="http://schemas.microsoft.com/office/drawing/2014/main" id="{A53B18B5-AA7F-AE7A-46BA-CC8E533DB85E}"/>
                    </a:ext>
                  </a:extLst>
                </p:cNvPr>
                <p:cNvSpPr/>
                <p:nvPr/>
              </p:nvSpPr>
              <p:spPr>
                <a:xfrm>
                  <a:off x="6036469" y="2917984"/>
                  <a:ext cx="161925" cy="133350"/>
                </a:xfrm>
                <a:custGeom>
                  <a:avLst/>
                  <a:gdLst>
                    <a:gd name="connsiteX0" fmla="*/ 74771 w 161925"/>
                    <a:gd name="connsiteY0" fmla="*/ 30004 h 133350"/>
                    <a:gd name="connsiteX1" fmla="*/ 77629 w 161925"/>
                    <a:gd name="connsiteY1" fmla="*/ 21431 h 133350"/>
                    <a:gd name="connsiteX2" fmla="*/ 63341 w 161925"/>
                    <a:gd name="connsiteY2" fmla="*/ 7144 h 133350"/>
                    <a:gd name="connsiteX3" fmla="*/ 49054 w 161925"/>
                    <a:gd name="connsiteY3" fmla="*/ 21431 h 133350"/>
                    <a:gd name="connsiteX4" fmla="*/ 49054 w 161925"/>
                    <a:gd name="connsiteY4" fmla="*/ 24289 h 133350"/>
                    <a:gd name="connsiteX5" fmla="*/ 22384 w 161925"/>
                    <a:gd name="connsiteY5" fmla="*/ 56674 h 133350"/>
                    <a:gd name="connsiteX6" fmla="*/ 27146 w 161925"/>
                    <a:gd name="connsiteY6" fmla="*/ 72866 h 133350"/>
                    <a:gd name="connsiteX7" fmla="*/ 25241 w 161925"/>
                    <a:gd name="connsiteY7" fmla="*/ 72866 h 133350"/>
                    <a:gd name="connsiteX8" fmla="*/ 7144 w 161925"/>
                    <a:gd name="connsiteY8" fmla="*/ 90964 h 133350"/>
                    <a:gd name="connsiteX9" fmla="*/ 25241 w 161925"/>
                    <a:gd name="connsiteY9" fmla="*/ 109061 h 133350"/>
                    <a:gd name="connsiteX10" fmla="*/ 42386 w 161925"/>
                    <a:gd name="connsiteY10" fmla="*/ 93821 h 133350"/>
                    <a:gd name="connsiteX11" fmla="*/ 78581 w 161925"/>
                    <a:gd name="connsiteY11" fmla="*/ 130016 h 133350"/>
                    <a:gd name="connsiteX12" fmla="*/ 114776 w 161925"/>
                    <a:gd name="connsiteY12" fmla="*/ 93821 h 133350"/>
                    <a:gd name="connsiteX13" fmla="*/ 109061 w 161925"/>
                    <a:gd name="connsiteY13" fmla="*/ 73819 h 133350"/>
                    <a:gd name="connsiteX14" fmla="*/ 124301 w 161925"/>
                    <a:gd name="connsiteY14" fmla="*/ 80486 h 133350"/>
                    <a:gd name="connsiteX15" fmla="*/ 146209 w 161925"/>
                    <a:gd name="connsiteY15" fmla="*/ 61436 h 133350"/>
                    <a:gd name="connsiteX16" fmla="*/ 151924 w 161925"/>
                    <a:gd name="connsiteY16" fmla="*/ 63341 h 133350"/>
                    <a:gd name="connsiteX17" fmla="*/ 163354 w 161925"/>
                    <a:gd name="connsiteY17" fmla="*/ 51911 h 133350"/>
                    <a:gd name="connsiteX18" fmla="*/ 151924 w 161925"/>
                    <a:gd name="connsiteY18" fmla="*/ 40481 h 133350"/>
                    <a:gd name="connsiteX19" fmla="*/ 142399 w 161925"/>
                    <a:gd name="connsiteY19" fmla="*/ 46196 h 133350"/>
                    <a:gd name="connsiteX20" fmla="*/ 124301 w 161925"/>
                    <a:gd name="connsiteY20" fmla="*/ 36671 h 133350"/>
                    <a:gd name="connsiteX21" fmla="*/ 102394 w 161925"/>
                    <a:gd name="connsiteY21" fmla="*/ 58579 h 133350"/>
                    <a:gd name="connsiteX22" fmla="*/ 105251 w 161925"/>
                    <a:gd name="connsiteY22" fmla="*/ 70009 h 133350"/>
                    <a:gd name="connsiteX23" fmla="*/ 88106 w 161925"/>
                    <a:gd name="connsiteY23" fmla="*/ 59531 h 133350"/>
                    <a:gd name="connsiteX24" fmla="*/ 88106 w 161925"/>
                    <a:gd name="connsiteY24" fmla="*/ 58579 h 133350"/>
                    <a:gd name="connsiteX25" fmla="*/ 74771 w 161925"/>
                    <a:gd name="connsiteY25" fmla="*/ 30004 h 133350"/>
                    <a:gd name="connsiteX26" fmla="*/ 42386 w 161925"/>
                    <a:gd name="connsiteY26" fmla="*/ 91916 h 133350"/>
                    <a:gd name="connsiteX27" fmla="*/ 42386 w 161925"/>
                    <a:gd name="connsiteY27" fmla="*/ 89059 h 133350"/>
                    <a:gd name="connsiteX28" fmla="*/ 43339 w 161925"/>
                    <a:gd name="connsiteY28" fmla="*/ 89059 h 133350"/>
                    <a:gd name="connsiteX29" fmla="*/ 42386 w 161925"/>
                    <a:gd name="connsiteY29" fmla="*/ 919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1925" h="133350">
                      <a:moveTo>
                        <a:pt x="74771" y="30004"/>
                      </a:moveTo>
                      <a:cubicBezTo>
                        <a:pt x="76676" y="28099"/>
                        <a:pt x="77629" y="25241"/>
                        <a:pt x="77629" y="21431"/>
                      </a:cubicBezTo>
                      <a:cubicBezTo>
                        <a:pt x="77629" y="13811"/>
                        <a:pt x="70961" y="7144"/>
                        <a:pt x="63341" y="7144"/>
                      </a:cubicBezTo>
                      <a:cubicBezTo>
                        <a:pt x="55721" y="7144"/>
                        <a:pt x="49054" y="13811"/>
                        <a:pt x="49054" y="21431"/>
                      </a:cubicBezTo>
                      <a:cubicBezTo>
                        <a:pt x="49054" y="22384"/>
                        <a:pt x="49054" y="23336"/>
                        <a:pt x="49054" y="24289"/>
                      </a:cubicBezTo>
                      <a:cubicBezTo>
                        <a:pt x="33814" y="27146"/>
                        <a:pt x="22384" y="40481"/>
                        <a:pt x="22384" y="56674"/>
                      </a:cubicBezTo>
                      <a:cubicBezTo>
                        <a:pt x="22384" y="62389"/>
                        <a:pt x="24289" y="68104"/>
                        <a:pt x="27146" y="72866"/>
                      </a:cubicBezTo>
                      <a:cubicBezTo>
                        <a:pt x="26194" y="72866"/>
                        <a:pt x="26194" y="72866"/>
                        <a:pt x="25241" y="72866"/>
                      </a:cubicBezTo>
                      <a:cubicBezTo>
                        <a:pt x="15716" y="72866"/>
                        <a:pt x="7144" y="80486"/>
                        <a:pt x="7144" y="90964"/>
                      </a:cubicBezTo>
                      <a:cubicBezTo>
                        <a:pt x="7144" y="101441"/>
                        <a:pt x="14764" y="109061"/>
                        <a:pt x="25241" y="109061"/>
                      </a:cubicBezTo>
                      <a:cubicBezTo>
                        <a:pt x="33814" y="109061"/>
                        <a:pt x="41434" y="102394"/>
                        <a:pt x="42386" y="93821"/>
                      </a:cubicBezTo>
                      <a:cubicBezTo>
                        <a:pt x="42386" y="113824"/>
                        <a:pt x="58579" y="130016"/>
                        <a:pt x="78581" y="130016"/>
                      </a:cubicBezTo>
                      <a:cubicBezTo>
                        <a:pt x="98584" y="130016"/>
                        <a:pt x="114776" y="113824"/>
                        <a:pt x="114776" y="93821"/>
                      </a:cubicBezTo>
                      <a:cubicBezTo>
                        <a:pt x="114776" y="86201"/>
                        <a:pt x="112871" y="79534"/>
                        <a:pt x="109061" y="73819"/>
                      </a:cubicBezTo>
                      <a:cubicBezTo>
                        <a:pt x="112871" y="77629"/>
                        <a:pt x="118586" y="80486"/>
                        <a:pt x="124301" y="80486"/>
                      </a:cubicBezTo>
                      <a:cubicBezTo>
                        <a:pt x="135731" y="80486"/>
                        <a:pt x="144304" y="71914"/>
                        <a:pt x="146209" y="61436"/>
                      </a:cubicBezTo>
                      <a:cubicBezTo>
                        <a:pt x="148114" y="62389"/>
                        <a:pt x="150019" y="63341"/>
                        <a:pt x="151924" y="63341"/>
                      </a:cubicBezTo>
                      <a:cubicBezTo>
                        <a:pt x="158591" y="63341"/>
                        <a:pt x="163354" y="58579"/>
                        <a:pt x="163354" y="51911"/>
                      </a:cubicBezTo>
                      <a:cubicBezTo>
                        <a:pt x="163354" y="45244"/>
                        <a:pt x="158591" y="40481"/>
                        <a:pt x="151924" y="40481"/>
                      </a:cubicBezTo>
                      <a:cubicBezTo>
                        <a:pt x="148114" y="40481"/>
                        <a:pt x="144304" y="42386"/>
                        <a:pt x="142399" y="46196"/>
                      </a:cubicBezTo>
                      <a:cubicBezTo>
                        <a:pt x="138589" y="40481"/>
                        <a:pt x="131921" y="36671"/>
                        <a:pt x="124301" y="36671"/>
                      </a:cubicBezTo>
                      <a:cubicBezTo>
                        <a:pt x="111919" y="36671"/>
                        <a:pt x="102394" y="46196"/>
                        <a:pt x="102394" y="58579"/>
                      </a:cubicBezTo>
                      <a:cubicBezTo>
                        <a:pt x="102394" y="62389"/>
                        <a:pt x="103346" y="66199"/>
                        <a:pt x="105251" y="70009"/>
                      </a:cubicBezTo>
                      <a:cubicBezTo>
                        <a:pt x="100489" y="65246"/>
                        <a:pt x="94774" y="61436"/>
                        <a:pt x="88106" y="59531"/>
                      </a:cubicBezTo>
                      <a:cubicBezTo>
                        <a:pt x="88106" y="59531"/>
                        <a:pt x="88106" y="58579"/>
                        <a:pt x="88106" y="58579"/>
                      </a:cubicBezTo>
                      <a:cubicBezTo>
                        <a:pt x="89059" y="46196"/>
                        <a:pt x="83344" y="36671"/>
                        <a:pt x="74771" y="30004"/>
                      </a:cubicBezTo>
                      <a:close/>
                      <a:moveTo>
                        <a:pt x="42386" y="91916"/>
                      </a:moveTo>
                      <a:cubicBezTo>
                        <a:pt x="42386" y="90964"/>
                        <a:pt x="42386" y="90011"/>
                        <a:pt x="42386" y="89059"/>
                      </a:cubicBezTo>
                      <a:cubicBezTo>
                        <a:pt x="42386" y="89059"/>
                        <a:pt x="42386" y="89059"/>
                        <a:pt x="43339" y="89059"/>
                      </a:cubicBezTo>
                      <a:cubicBezTo>
                        <a:pt x="43339" y="89059"/>
                        <a:pt x="42386" y="90964"/>
                        <a:pt x="42386" y="91916"/>
                      </a:cubicBezTo>
                      <a:close/>
                    </a:path>
                  </a:pathLst>
                </a:custGeom>
                <a:grpFill/>
                <a:ln w="9525" cap="flat">
                  <a:noFill/>
                  <a:prstDash val="solid"/>
                  <a:miter/>
                </a:ln>
              </p:spPr>
              <p:txBody>
                <a:bodyPr rtlCol="0" anchor="ctr"/>
                <a:lstStyle/>
                <a:p>
                  <a:endParaRPr lang="en-US"/>
                </a:p>
              </p:txBody>
            </p:sp>
            <p:sp>
              <p:nvSpPr>
                <p:cNvPr id="557" name="Freeform: Shape 81">
                  <a:extLst>
                    <a:ext uri="{FF2B5EF4-FFF2-40B4-BE49-F238E27FC236}">
                      <a16:creationId xmlns:a16="http://schemas.microsoft.com/office/drawing/2014/main" id="{E10FFFB0-CF26-27A3-81B1-8E0020B682E0}"/>
                    </a:ext>
                  </a:extLst>
                </p:cNvPr>
                <p:cNvSpPr/>
                <p:nvPr/>
              </p:nvSpPr>
              <p:spPr>
                <a:xfrm>
                  <a:off x="5822156" y="3741896"/>
                  <a:ext cx="28575" cy="28575"/>
                </a:xfrm>
                <a:custGeom>
                  <a:avLst/>
                  <a:gdLst>
                    <a:gd name="connsiteX0" fmla="*/ 22384 w 28575"/>
                    <a:gd name="connsiteY0" fmla="*/ 14764 h 28575"/>
                    <a:gd name="connsiteX1" fmla="*/ 14764 w 28575"/>
                    <a:gd name="connsiteY1" fmla="*/ 22384 h 28575"/>
                    <a:gd name="connsiteX2" fmla="*/ 7144 w 28575"/>
                    <a:gd name="connsiteY2" fmla="*/ 14764 h 28575"/>
                    <a:gd name="connsiteX3" fmla="*/ 14764 w 28575"/>
                    <a:gd name="connsiteY3" fmla="*/ 714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8972"/>
                        <a:pt x="18972" y="22384"/>
                        <a:pt x="14764" y="22384"/>
                      </a:cubicBezTo>
                      <a:cubicBezTo>
                        <a:pt x="10555" y="22384"/>
                        <a:pt x="7144" y="18972"/>
                        <a:pt x="7144" y="14764"/>
                      </a:cubicBezTo>
                      <a:cubicBezTo>
                        <a:pt x="7144" y="10555"/>
                        <a:pt x="10555" y="7144"/>
                        <a:pt x="14764" y="7144"/>
                      </a:cubicBezTo>
                      <a:cubicBezTo>
                        <a:pt x="18972" y="7144"/>
                        <a:pt x="22384" y="10555"/>
                        <a:pt x="22384" y="14764"/>
                      </a:cubicBezTo>
                      <a:close/>
                    </a:path>
                  </a:pathLst>
                </a:custGeom>
                <a:grpFill/>
                <a:ln w="9525" cap="flat">
                  <a:noFill/>
                  <a:prstDash val="solid"/>
                  <a:miter/>
                </a:ln>
              </p:spPr>
              <p:txBody>
                <a:bodyPr rtlCol="0" anchor="ctr"/>
                <a:lstStyle/>
                <a:p>
                  <a:endParaRPr lang="en-US"/>
                </a:p>
              </p:txBody>
            </p:sp>
            <p:sp>
              <p:nvSpPr>
                <p:cNvPr id="558" name="Freeform: Shape 82">
                  <a:extLst>
                    <a:ext uri="{FF2B5EF4-FFF2-40B4-BE49-F238E27FC236}">
                      <a16:creationId xmlns:a16="http://schemas.microsoft.com/office/drawing/2014/main" id="{968D8798-A442-0DEE-1AF7-0A99B7491F13}"/>
                    </a:ext>
                  </a:extLst>
                </p:cNvPr>
                <p:cNvSpPr/>
                <p:nvPr/>
              </p:nvSpPr>
              <p:spPr>
                <a:xfrm>
                  <a:off x="5948839" y="2976086"/>
                  <a:ext cx="28575" cy="28575"/>
                </a:xfrm>
                <a:custGeom>
                  <a:avLst/>
                  <a:gdLst>
                    <a:gd name="connsiteX0" fmla="*/ 15716 w 28575"/>
                    <a:gd name="connsiteY0" fmla="*/ 24289 h 28575"/>
                    <a:gd name="connsiteX1" fmla="*/ 24289 w 28575"/>
                    <a:gd name="connsiteY1" fmla="*/ 15716 h 28575"/>
                    <a:gd name="connsiteX2" fmla="*/ 15716 w 28575"/>
                    <a:gd name="connsiteY2" fmla="*/ 7144 h 28575"/>
                    <a:gd name="connsiteX3" fmla="*/ 7144 w 28575"/>
                    <a:gd name="connsiteY3" fmla="*/ 15716 h 28575"/>
                    <a:gd name="connsiteX4" fmla="*/ 15716 w 28575"/>
                    <a:gd name="connsiteY4" fmla="*/ 2428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24289"/>
                      </a:moveTo>
                      <a:cubicBezTo>
                        <a:pt x="20479" y="24289"/>
                        <a:pt x="24289" y="20479"/>
                        <a:pt x="24289" y="15716"/>
                      </a:cubicBezTo>
                      <a:cubicBezTo>
                        <a:pt x="24289" y="10954"/>
                        <a:pt x="20479" y="7144"/>
                        <a:pt x="15716" y="7144"/>
                      </a:cubicBezTo>
                      <a:cubicBezTo>
                        <a:pt x="10954" y="7144"/>
                        <a:pt x="7144" y="10954"/>
                        <a:pt x="7144" y="15716"/>
                      </a:cubicBezTo>
                      <a:cubicBezTo>
                        <a:pt x="8096" y="20479"/>
                        <a:pt x="11906" y="24289"/>
                        <a:pt x="15716" y="24289"/>
                      </a:cubicBezTo>
                      <a:close/>
                    </a:path>
                  </a:pathLst>
                </a:custGeom>
                <a:grpFill/>
                <a:ln w="9525" cap="flat">
                  <a:noFill/>
                  <a:prstDash val="solid"/>
                  <a:miter/>
                </a:ln>
              </p:spPr>
              <p:txBody>
                <a:bodyPr rtlCol="0" anchor="ctr"/>
                <a:lstStyle/>
                <a:p>
                  <a:endParaRPr lang="en-US"/>
                </a:p>
              </p:txBody>
            </p:sp>
            <p:sp>
              <p:nvSpPr>
                <p:cNvPr id="559" name="Freeform: Shape 83">
                  <a:extLst>
                    <a:ext uri="{FF2B5EF4-FFF2-40B4-BE49-F238E27FC236}">
                      <a16:creationId xmlns:a16="http://schemas.microsoft.com/office/drawing/2014/main" id="{56E2F3DC-7044-9F0A-6905-979B66E80754}"/>
                    </a:ext>
                  </a:extLst>
                </p:cNvPr>
                <p:cNvSpPr/>
                <p:nvPr/>
              </p:nvSpPr>
              <p:spPr>
                <a:xfrm>
                  <a:off x="5656094" y="3041809"/>
                  <a:ext cx="95250" cy="114300"/>
                </a:xfrm>
                <a:custGeom>
                  <a:avLst/>
                  <a:gdLst>
                    <a:gd name="connsiteX0" fmla="*/ 20806 w 95250"/>
                    <a:gd name="connsiteY0" fmla="*/ 90964 h 114300"/>
                    <a:gd name="connsiteX1" fmla="*/ 27474 w 95250"/>
                    <a:gd name="connsiteY1" fmla="*/ 89059 h 114300"/>
                    <a:gd name="connsiteX2" fmla="*/ 57954 w 95250"/>
                    <a:gd name="connsiteY2" fmla="*/ 108109 h 114300"/>
                    <a:gd name="connsiteX3" fmla="*/ 92244 w 95250"/>
                    <a:gd name="connsiteY3" fmla="*/ 73819 h 114300"/>
                    <a:gd name="connsiteX4" fmla="*/ 63669 w 95250"/>
                    <a:gd name="connsiteY4" fmla="*/ 40481 h 114300"/>
                    <a:gd name="connsiteX5" fmla="*/ 64621 w 95250"/>
                    <a:gd name="connsiteY5" fmla="*/ 33814 h 114300"/>
                    <a:gd name="connsiteX6" fmla="*/ 37951 w 95250"/>
                    <a:gd name="connsiteY6" fmla="*/ 7144 h 114300"/>
                    <a:gd name="connsiteX7" fmla="*/ 11281 w 95250"/>
                    <a:gd name="connsiteY7" fmla="*/ 33814 h 114300"/>
                    <a:gd name="connsiteX8" fmla="*/ 28426 w 95250"/>
                    <a:gd name="connsiteY8" fmla="*/ 58579 h 114300"/>
                    <a:gd name="connsiteX9" fmla="*/ 27474 w 95250"/>
                    <a:gd name="connsiteY9" fmla="*/ 61436 h 114300"/>
                    <a:gd name="connsiteX10" fmla="*/ 22711 w 95250"/>
                    <a:gd name="connsiteY10" fmla="*/ 60484 h 114300"/>
                    <a:gd name="connsiteX11" fmla="*/ 7471 w 95250"/>
                    <a:gd name="connsiteY11" fmla="*/ 75724 h 114300"/>
                    <a:gd name="connsiteX12" fmla="*/ 20806 w 95250"/>
                    <a:gd name="connsiteY12" fmla="*/ 9096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114300">
                      <a:moveTo>
                        <a:pt x="20806" y="90964"/>
                      </a:moveTo>
                      <a:cubicBezTo>
                        <a:pt x="22711" y="90964"/>
                        <a:pt x="25569" y="90011"/>
                        <a:pt x="27474" y="89059"/>
                      </a:cubicBezTo>
                      <a:cubicBezTo>
                        <a:pt x="33189" y="100489"/>
                        <a:pt x="44619" y="108109"/>
                        <a:pt x="57954" y="108109"/>
                      </a:cubicBezTo>
                      <a:cubicBezTo>
                        <a:pt x="77004" y="108109"/>
                        <a:pt x="92244" y="92869"/>
                        <a:pt x="92244" y="73819"/>
                      </a:cubicBezTo>
                      <a:cubicBezTo>
                        <a:pt x="92244" y="56674"/>
                        <a:pt x="79861" y="43339"/>
                        <a:pt x="63669" y="40481"/>
                      </a:cubicBezTo>
                      <a:cubicBezTo>
                        <a:pt x="64621" y="38576"/>
                        <a:pt x="64621" y="36671"/>
                        <a:pt x="64621" y="33814"/>
                      </a:cubicBezTo>
                      <a:cubicBezTo>
                        <a:pt x="64621" y="18574"/>
                        <a:pt x="52239" y="7144"/>
                        <a:pt x="37951" y="7144"/>
                      </a:cubicBezTo>
                      <a:cubicBezTo>
                        <a:pt x="22711" y="7144"/>
                        <a:pt x="11281" y="19526"/>
                        <a:pt x="11281" y="33814"/>
                      </a:cubicBezTo>
                      <a:cubicBezTo>
                        <a:pt x="11281" y="45244"/>
                        <a:pt x="17949" y="54769"/>
                        <a:pt x="28426" y="58579"/>
                      </a:cubicBezTo>
                      <a:cubicBezTo>
                        <a:pt x="28426" y="59531"/>
                        <a:pt x="27474" y="60484"/>
                        <a:pt x="27474" y="61436"/>
                      </a:cubicBezTo>
                      <a:cubicBezTo>
                        <a:pt x="25569" y="60484"/>
                        <a:pt x="24616" y="60484"/>
                        <a:pt x="22711" y="60484"/>
                      </a:cubicBezTo>
                      <a:cubicBezTo>
                        <a:pt x="14139" y="60484"/>
                        <a:pt x="7471" y="67151"/>
                        <a:pt x="7471" y="75724"/>
                      </a:cubicBezTo>
                      <a:cubicBezTo>
                        <a:pt x="5566" y="84296"/>
                        <a:pt x="12234" y="90964"/>
                        <a:pt x="20806" y="90964"/>
                      </a:cubicBezTo>
                      <a:close/>
                    </a:path>
                  </a:pathLst>
                </a:custGeom>
                <a:grpFill/>
                <a:ln w="9525" cap="flat">
                  <a:noFill/>
                  <a:prstDash val="solid"/>
                  <a:miter/>
                </a:ln>
              </p:spPr>
              <p:txBody>
                <a:bodyPr rtlCol="0" anchor="ctr"/>
                <a:lstStyle/>
                <a:p>
                  <a:endParaRPr lang="en-US"/>
                </a:p>
              </p:txBody>
            </p:sp>
            <p:sp>
              <p:nvSpPr>
                <p:cNvPr id="560" name="Freeform: Shape 84">
                  <a:extLst>
                    <a:ext uri="{FF2B5EF4-FFF2-40B4-BE49-F238E27FC236}">
                      <a16:creationId xmlns:a16="http://schemas.microsoft.com/office/drawing/2014/main" id="{7CD0A7B3-967D-0768-D6D9-5A9BE152F563}"/>
                    </a:ext>
                  </a:extLst>
                </p:cNvPr>
                <p:cNvSpPr/>
                <p:nvPr/>
              </p:nvSpPr>
              <p:spPr>
                <a:xfrm>
                  <a:off x="5755481" y="4182904"/>
                  <a:ext cx="57150" cy="57150"/>
                </a:xfrm>
                <a:custGeom>
                  <a:avLst/>
                  <a:gdLst>
                    <a:gd name="connsiteX0" fmla="*/ 31909 w 57150"/>
                    <a:gd name="connsiteY0" fmla="*/ 7144 h 57150"/>
                    <a:gd name="connsiteX1" fmla="*/ 7144 w 57150"/>
                    <a:gd name="connsiteY1" fmla="*/ 31909 h 57150"/>
                    <a:gd name="connsiteX2" fmla="*/ 31909 w 57150"/>
                    <a:gd name="connsiteY2" fmla="*/ 56674 h 57150"/>
                    <a:gd name="connsiteX3" fmla="*/ 56674 w 57150"/>
                    <a:gd name="connsiteY3" fmla="*/ 31909 h 57150"/>
                    <a:gd name="connsiteX4" fmla="*/ 31909 w 57150"/>
                    <a:gd name="connsiteY4" fmla="*/ 7144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31909" y="7144"/>
                      </a:moveTo>
                      <a:cubicBezTo>
                        <a:pt x="18574" y="7144"/>
                        <a:pt x="7144" y="18574"/>
                        <a:pt x="7144" y="31909"/>
                      </a:cubicBezTo>
                      <a:cubicBezTo>
                        <a:pt x="7144" y="45244"/>
                        <a:pt x="18574" y="56674"/>
                        <a:pt x="31909" y="56674"/>
                      </a:cubicBezTo>
                      <a:cubicBezTo>
                        <a:pt x="45244" y="56674"/>
                        <a:pt x="56674" y="45244"/>
                        <a:pt x="56674" y="31909"/>
                      </a:cubicBezTo>
                      <a:cubicBezTo>
                        <a:pt x="56674" y="17621"/>
                        <a:pt x="45244" y="7144"/>
                        <a:pt x="31909" y="7144"/>
                      </a:cubicBezTo>
                      <a:close/>
                    </a:path>
                  </a:pathLst>
                </a:custGeom>
                <a:grpFill/>
                <a:ln w="9525" cap="flat">
                  <a:noFill/>
                  <a:prstDash val="solid"/>
                  <a:miter/>
                </a:ln>
              </p:spPr>
              <p:txBody>
                <a:bodyPr rtlCol="0" anchor="ctr"/>
                <a:lstStyle/>
                <a:p>
                  <a:endParaRPr lang="en-US"/>
                </a:p>
              </p:txBody>
            </p:sp>
            <p:sp>
              <p:nvSpPr>
                <p:cNvPr id="561" name="Freeform: Shape 85">
                  <a:extLst>
                    <a:ext uri="{FF2B5EF4-FFF2-40B4-BE49-F238E27FC236}">
                      <a16:creationId xmlns:a16="http://schemas.microsoft.com/office/drawing/2014/main" id="{C92AD96F-25F4-60D0-A11F-1D5177AE3CD7}"/>
                    </a:ext>
                  </a:extLst>
                </p:cNvPr>
                <p:cNvSpPr/>
                <p:nvPr/>
              </p:nvSpPr>
              <p:spPr>
                <a:xfrm>
                  <a:off x="6033611" y="3938111"/>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001"/>
                        <a:pt x="18574" y="7144"/>
                        <a:pt x="14764" y="7144"/>
                      </a:cubicBezTo>
                      <a:cubicBezTo>
                        <a:pt x="10954" y="7144"/>
                        <a:pt x="7144" y="10954"/>
                        <a:pt x="7144" y="14764"/>
                      </a:cubicBezTo>
                      <a:cubicBezTo>
                        <a:pt x="7144" y="18574"/>
                        <a:pt x="10954" y="22384"/>
                        <a:pt x="14764" y="22384"/>
                      </a:cubicBezTo>
                      <a:cubicBezTo>
                        <a:pt x="18574" y="22384"/>
                        <a:pt x="22384" y="19526"/>
                        <a:pt x="22384" y="14764"/>
                      </a:cubicBezTo>
                      <a:close/>
                    </a:path>
                  </a:pathLst>
                </a:custGeom>
                <a:grpFill/>
                <a:ln w="9525" cap="flat">
                  <a:noFill/>
                  <a:prstDash val="solid"/>
                  <a:miter/>
                </a:ln>
              </p:spPr>
              <p:txBody>
                <a:bodyPr rtlCol="0" anchor="ctr"/>
                <a:lstStyle/>
                <a:p>
                  <a:endParaRPr lang="en-US"/>
                </a:p>
              </p:txBody>
            </p:sp>
            <p:sp>
              <p:nvSpPr>
                <p:cNvPr id="562" name="Freeform: Shape 86">
                  <a:extLst>
                    <a:ext uri="{FF2B5EF4-FFF2-40B4-BE49-F238E27FC236}">
                      <a16:creationId xmlns:a16="http://schemas.microsoft.com/office/drawing/2014/main" id="{ADA4AADF-8239-7AEA-954D-7EFC1BFE03B4}"/>
                    </a:ext>
                  </a:extLst>
                </p:cNvPr>
                <p:cNvSpPr/>
                <p:nvPr/>
              </p:nvSpPr>
              <p:spPr>
                <a:xfrm>
                  <a:off x="5585936" y="3662839"/>
                  <a:ext cx="38100" cy="38100"/>
                </a:xfrm>
                <a:custGeom>
                  <a:avLst/>
                  <a:gdLst>
                    <a:gd name="connsiteX0" fmla="*/ 37624 w 38100"/>
                    <a:gd name="connsiteY0" fmla="*/ 22384 h 38100"/>
                    <a:gd name="connsiteX1" fmla="*/ 22384 w 38100"/>
                    <a:gd name="connsiteY1" fmla="*/ 7144 h 38100"/>
                    <a:gd name="connsiteX2" fmla="*/ 7144 w 38100"/>
                    <a:gd name="connsiteY2" fmla="*/ 22384 h 38100"/>
                    <a:gd name="connsiteX3" fmla="*/ 22384 w 38100"/>
                    <a:gd name="connsiteY3" fmla="*/ 3762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13811"/>
                        <a:pt x="30956" y="7144"/>
                        <a:pt x="22384" y="7144"/>
                      </a:cubicBezTo>
                      <a:cubicBezTo>
                        <a:pt x="13811" y="7144"/>
                        <a:pt x="7144" y="13811"/>
                        <a:pt x="7144" y="22384"/>
                      </a:cubicBezTo>
                      <a:cubicBezTo>
                        <a:pt x="7144" y="30956"/>
                        <a:pt x="13811" y="37624"/>
                        <a:pt x="22384" y="37624"/>
                      </a:cubicBezTo>
                      <a:cubicBezTo>
                        <a:pt x="30956" y="37624"/>
                        <a:pt x="37624" y="30956"/>
                        <a:pt x="37624" y="22384"/>
                      </a:cubicBezTo>
                      <a:close/>
                    </a:path>
                  </a:pathLst>
                </a:custGeom>
                <a:grpFill/>
                <a:ln w="9525" cap="flat">
                  <a:noFill/>
                  <a:prstDash val="solid"/>
                  <a:miter/>
                </a:ln>
              </p:spPr>
              <p:txBody>
                <a:bodyPr rtlCol="0" anchor="ctr"/>
                <a:lstStyle/>
                <a:p>
                  <a:endParaRPr lang="en-US"/>
                </a:p>
              </p:txBody>
            </p:sp>
            <p:sp>
              <p:nvSpPr>
                <p:cNvPr id="563" name="Freeform: Shape 87">
                  <a:extLst>
                    <a:ext uri="{FF2B5EF4-FFF2-40B4-BE49-F238E27FC236}">
                      <a16:creationId xmlns:a16="http://schemas.microsoft.com/office/drawing/2014/main" id="{D952F8EA-41FB-DA8F-C257-40F695E2D0BD}"/>
                    </a:ext>
                  </a:extLst>
                </p:cNvPr>
                <p:cNvSpPr/>
                <p:nvPr/>
              </p:nvSpPr>
              <p:spPr>
                <a:xfrm>
                  <a:off x="5774531" y="3054191"/>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564" name="Freeform: Shape 88">
                  <a:extLst>
                    <a:ext uri="{FF2B5EF4-FFF2-40B4-BE49-F238E27FC236}">
                      <a16:creationId xmlns:a16="http://schemas.microsoft.com/office/drawing/2014/main" id="{310654C1-AF7A-413C-C712-99DEFA17D56F}"/>
                    </a:ext>
                  </a:extLst>
                </p:cNvPr>
                <p:cNvSpPr/>
                <p:nvPr/>
              </p:nvSpPr>
              <p:spPr>
                <a:xfrm>
                  <a:off x="5801201" y="2997041"/>
                  <a:ext cx="28575" cy="28575"/>
                </a:xfrm>
                <a:custGeom>
                  <a:avLst/>
                  <a:gdLst>
                    <a:gd name="connsiteX0" fmla="*/ 24289 w 28575"/>
                    <a:gd name="connsiteY0" fmla="*/ 15716 h 28575"/>
                    <a:gd name="connsiteX1" fmla="*/ 15716 w 28575"/>
                    <a:gd name="connsiteY1" fmla="*/ 24289 h 28575"/>
                    <a:gd name="connsiteX2" fmla="*/ 7144 w 28575"/>
                    <a:gd name="connsiteY2" fmla="*/ 15716 h 28575"/>
                    <a:gd name="connsiteX3" fmla="*/ 15716 w 28575"/>
                    <a:gd name="connsiteY3" fmla="*/ 7144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20451"/>
                        <a:pt x="20451" y="24289"/>
                        <a:pt x="15716" y="24289"/>
                      </a:cubicBezTo>
                      <a:cubicBezTo>
                        <a:pt x="10982" y="24289"/>
                        <a:pt x="7144" y="20451"/>
                        <a:pt x="7144" y="15716"/>
                      </a:cubicBezTo>
                      <a:cubicBezTo>
                        <a:pt x="7144" y="10982"/>
                        <a:pt x="10982" y="7144"/>
                        <a:pt x="15716" y="7144"/>
                      </a:cubicBezTo>
                      <a:cubicBezTo>
                        <a:pt x="20451" y="7144"/>
                        <a:pt x="24289" y="10982"/>
                        <a:pt x="24289" y="15716"/>
                      </a:cubicBezTo>
                      <a:close/>
                    </a:path>
                  </a:pathLst>
                </a:custGeom>
                <a:grpFill/>
                <a:ln w="9525" cap="flat">
                  <a:noFill/>
                  <a:prstDash val="solid"/>
                  <a:miter/>
                </a:ln>
              </p:spPr>
              <p:txBody>
                <a:bodyPr rtlCol="0" anchor="ctr"/>
                <a:lstStyle/>
                <a:p>
                  <a:endParaRPr lang="en-US"/>
                </a:p>
              </p:txBody>
            </p:sp>
            <p:sp>
              <p:nvSpPr>
                <p:cNvPr id="565" name="Freeform: Shape 89">
                  <a:extLst>
                    <a:ext uri="{FF2B5EF4-FFF2-40B4-BE49-F238E27FC236}">
                      <a16:creationId xmlns:a16="http://schemas.microsoft.com/office/drawing/2014/main" id="{105FAD33-8F0D-018C-91C8-D74B45C69A0E}"/>
                    </a:ext>
                  </a:extLst>
                </p:cNvPr>
                <p:cNvSpPr/>
                <p:nvPr/>
              </p:nvSpPr>
              <p:spPr>
                <a:xfrm>
                  <a:off x="5444966" y="3704749"/>
                  <a:ext cx="85725" cy="85725"/>
                </a:xfrm>
                <a:custGeom>
                  <a:avLst/>
                  <a:gdLst>
                    <a:gd name="connsiteX0" fmla="*/ 81439 w 85725"/>
                    <a:gd name="connsiteY0" fmla="*/ 44291 h 85725"/>
                    <a:gd name="connsiteX1" fmla="*/ 44291 w 85725"/>
                    <a:gd name="connsiteY1" fmla="*/ 81439 h 85725"/>
                    <a:gd name="connsiteX2" fmla="*/ 7144 w 85725"/>
                    <a:gd name="connsiteY2" fmla="*/ 44291 h 85725"/>
                    <a:gd name="connsiteX3" fmla="*/ 44291 w 85725"/>
                    <a:gd name="connsiteY3" fmla="*/ 7144 h 85725"/>
                    <a:gd name="connsiteX4" fmla="*/ 81439 w 85725"/>
                    <a:gd name="connsiteY4" fmla="*/ 44291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1439" y="44291"/>
                      </a:moveTo>
                      <a:cubicBezTo>
                        <a:pt x="81439" y="64807"/>
                        <a:pt x="64807" y="81439"/>
                        <a:pt x="44291" y="81439"/>
                      </a:cubicBezTo>
                      <a:cubicBezTo>
                        <a:pt x="23775" y="81439"/>
                        <a:pt x="7144" y="64807"/>
                        <a:pt x="7144" y="44291"/>
                      </a:cubicBezTo>
                      <a:cubicBezTo>
                        <a:pt x="7144" y="23775"/>
                        <a:pt x="23775" y="7144"/>
                        <a:pt x="44291" y="7144"/>
                      </a:cubicBezTo>
                      <a:cubicBezTo>
                        <a:pt x="64807" y="7144"/>
                        <a:pt x="81439" y="23775"/>
                        <a:pt x="81439" y="44291"/>
                      </a:cubicBezTo>
                      <a:close/>
                    </a:path>
                  </a:pathLst>
                </a:custGeom>
                <a:grpFill/>
                <a:ln w="9525" cap="flat">
                  <a:noFill/>
                  <a:prstDash val="solid"/>
                  <a:miter/>
                </a:ln>
              </p:spPr>
              <p:txBody>
                <a:bodyPr rtlCol="0" anchor="ctr"/>
                <a:lstStyle/>
                <a:p>
                  <a:endParaRPr lang="en-US"/>
                </a:p>
              </p:txBody>
            </p:sp>
            <p:sp>
              <p:nvSpPr>
                <p:cNvPr id="566" name="Freeform: Shape 90">
                  <a:extLst>
                    <a:ext uri="{FF2B5EF4-FFF2-40B4-BE49-F238E27FC236}">
                      <a16:creationId xmlns:a16="http://schemas.microsoft.com/office/drawing/2014/main" id="{6E5E1928-0B69-8881-EA5F-69D436D57A9C}"/>
                    </a:ext>
                  </a:extLst>
                </p:cNvPr>
                <p:cNvSpPr/>
                <p:nvPr/>
              </p:nvSpPr>
              <p:spPr>
                <a:xfrm>
                  <a:off x="5544979" y="3427571"/>
                  <a:ext cx="85725" cy="95250"/>
                </a:xfrm>
                <a:custGeom>
                  <a:avLst/>
                  <a:gdLst>
                    <a:gd name="connsiteX0" fmla="*/ 58579 w 85725"/>
                    <a:gd name="connsiteY0" fmla="*/ 39529 h 95250"/>
                    <a:gd name="connsiteX1" fmla="*/ 59531 w 85725"/>
                    <a:gd name="connsiteY1" fmla="*/ 32861 h 95250"/>
                    <a:gd name="connsiteX2" fmla="*/ 39529 w 85725"/>
                    <a:gd name="connsiteY2" fmla="*/ 12859 h 95250"/>
                    <a:gd name="connsiteX3" fmla="*/ 38576 w 85725"/>
                    <a:gd name="connsiteY3" fmla="*/ 12859 h 95250"/>
                    <a:gd name="connsiteX4" fmla="*/ 25241 w 85725"/>
                    <a:gd name="connsiteY4" fmla="*/ 7144 h 95250"/>
                    <a:gd name="connsiteX5" fmla="*/ 7144 w 85725"/>
                    <a:gd name="connsiteY5" fmla="*/ 25241 h 95250"/>
                    <a:gd name="connsiteX6" fmla="*/ 22384 w 85725"/>
                    <a:gd name="connsiteY6" fmla="*/ 43339 h 95250"/>
                    <a:gd name="connsiteX7" fmla="*/ 34766 w 85725"/>
                    <a:gd name="connsiteY7" fmla="*/ 52864 h 95250"/>
                    <a:gd name="connsiteX8" fmla="*/ 30004 w 85725"/>
                    <a:gd name="connsiteY8" fmla="*/ 68104 h 95250"/>
                    <a:gd name="connsiteX9" fmla="*/ 58579 w 85725"/>
                    <a:gd name="connsiteY9" fmla="*/ 96679 h 95250"/>
                    <a:gd name="connsiteX10" fmla="*/ 87154 w 85725"/>
                    <a:gd name="connsiteY10" fmla="*/ 68104 h 95250"/>
                    <a:gd name="connsiteX11" fmla="*/ 58579 w 85725"/>
                    <a:gd name="connsiteY11" fmla="*/ 39529 h 95250"/>
                    <a:gd name="connsiteX12" fmla="*/ 58579 w 85725"/>
                    <a:gd name="connsiteY12" fmla="*/ 39529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95250">
                      <a:moveTo>
                        <a:pt x="58579" y="39529"/>
                      </a:moveTo>
                      <a:cubicBezTo>
                        <a:pt x="59531" y="37624"/>
                        <a:pt x="59531" y="35719"/>
                        <a:pt x="59531" y="32861"/>
                      </a:cubicBezTo>
                      <a:cubicBezTo>
                        <a:pt x="59531" y="21431"/>
                        <a:pt x="50006" y="12859"/>
                        <a:pt x="39529" y="12859"/>
                      </a:cubicBezTo>
                      <a:cubicBezTo>
                        <a:pt x="39529" y="12859"/>
                        <a:pt x="38576" y="12859"/>
                        <a:pt x="38576" y="12859"/>
                      </a:cubicBezTo>
                      <a:cubicBezTo>
                        <a:pt x="34766" y="9049"/>
                        <a:pt x="30956" y="7144"/>
                        <a:pt x="25241" y="7144"/>
                      </a:cubicBezTo>
                      <a:cubicBezTo>
                        <a:pt x="14764" y="7144"/>
                        <a:pt x="7144" y="15716"/>
                        <a:pt x="7144" y="25241"/>
                      </a:cubicBezTo>
                      <a:cubicBezTo>
                        <a:pt x="7144" y="33814"/>
                        <a:pt x="13811" y="41434"/>
                        <a:pt x="22384" y="43339"/>
                      </a:cubicBezTo>
                      <a:cubicBezTo>
                        <a:pt x="25241" y="48101"/>
                        <a:pt x="30004" y="50959"/>
                        <a:pt x="34766" y="52864"/>
                      </a:cubicBezTo>
                      <a:cubicBezTo>
                        <a:pt x="31909" y="57626"/>
                        <a:pt x="30004" y="62389"/>
                        <a:pt x="30004" y="68104"/>
                      </a:cubicBezTo>
                      <a:cubicBezTo>
                        <a:pt x="30004" y="84296"/>
                        <a:pt x="43339" y="96679"/>
                        <a:pt x="58579" y="96679"/>
                      </a:cubicBezTo>
                      <a:cubicBezTo>
                        <a:pt x="74771" y="96679"/>
                        <a:pt x="87154" y="83344"/>
                        <a:pt x="87154" y="68104"/>
                      </a:cubicBezTo>
                      <a:cubicBezTo>
                        <a:pt x="88106" y="52864"/>
                        <a:pt x="74771" y="39529"/>
                        <a:pt x="58579" y="39529"/>
                      </a:cubicBezTo>
                      <a:cubicBezTo>
                        <a:pt x="58579" y="39529"/>
                        <a:pt x="58579" y="39529"/>
                        <a:pt x="58579" y="39529"/>
                      </a:cubicBezTo>
                      <a:close/>
                    </a:path>
                  </a:pathLst>
                </a:custGeom>
                <a:grpFill/>
                <a:ln w="9525" cap="flat">
                  <a:noFill/>
                  <a:prstDash val="solid"/>
                  <a:miter/>
                </a:ln>
              </p:spPr>
              <p:txBody>
                <a:bodyPr rtlCol="0" anchor="ctr"/>
                <a:lstStyle/>
                <a:p>
                  <a:endParaRPr lang="en-US"/>
                </a:p>
              </p:txBody>
            </p:sp>
            <p:sp>
              <p:nvSpPr>
                <p:cNvPr id="567" name="Freeform: Shape 91">
                  <a:extLst>
                    <a:ext uri="{FF2B5EF4-FFF2-40B4-BE49-F238E27FC236}">
                      <a16:creationId xmlns:a16="http://schemas.microsoft.com/office/drawing/2014/main" id="{FFDB4805-513F-8581-E21C-3E5532204872}"/>
                    </a:ext>
                  </a:extLst>
                </p:cNvPr>
                <p:cNvSpPr/>
                <p:nvPr/>
              </p:nvSpPr>
              <p:spPr>
                <a:xfrm>
                  <a:off x="5965031" y="4117181"/>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6669"/>
                        <a:pt x="16669" y="14764"/>
                        <a:pt x="16669" y="11906"/>
                      </a:cubicBezTo>
                      <a:close/>
                    </a:path>
                  </a:pathLst>
                </a:custGeom>
                <a:grpFill/>
                <a:ln w="9525" cap="flat">
                  <a:noFill/>
                  <a:prstDash val="solid"/>
                  <a:miter/>
                </a:ln>
              </p:spPr>
              <p:txBody>
                <a:bodyPr rtlCol="0" anchor="ctr"/>
                <a:lstStyle/>
                <a:p>
                  <a:endParaRPr lang="en-US"/>
                </a:p>
              </p:txBody>
            </p:sp>
            <p:sp>
              <p:nvSpPr>
                <p:cNvPr id="568" name="Freeform: Shape 92">
                  <a:extLst>
                    <a:ext uri="{FF2B5EF4-FFF2-40B4-BE49-F238E27FC236}">
                      <a16:creationId xmlns:a16="http://schemas.microsoft.com/office/drawing/2014/main" id="{C8AF6BEF-1216-CA2E-1FB5-3AEDFE9595C7}"/>
                    </a:ext>
                  </a:extLst>
                </p:cNvPr>
                <p:cNvSpPr/>
                <p:nvPr/>
              </p:nvSpPr>
              <p:spPr>
                <a:xfrm>
                  <a:off x="5866924" y="3722846"/>
                  <a:ext cx="76200" cy="76200"/>
                </a:xfrm>
                <a:custGeom>
                  <a:avLst/>
                  <a:gdLst>
                    <a:gd name="connsiteX0" fmla="*/ 65246 w 76200"/>
                    <a:gd name="connsiteY0" fmla="*/ 75724 h 76200"/>
                    <a:gd name="connsiteX1" fmla="*/ 75724 w 76200"/>
                    <a:gd name="connsiteY1" fmla="*/ 65246 h 76200"/>
                    <a:gd name="connsiteX2" fmla="*/ 65246 w 76200"/>
                    <a:gd name="connsiteY2" fmla="*/ 54769 h 76200"/>
                    <a:gd name="connsiteX3" fmla="*/ 62389 w 76200"/>
                    <a:gd name="connsiteY3" fmla="*/ 55721 h 76200"/>
                    <a:gd name="connsiteX4" fmla="*/ 68104 w 76200"/>
                    <a:gd name="connsiteY4" fmla="*/ 42386 h 76200"/>
                    <a:gd name="connsiteX5" fmla="*/ 50006 w 76200"/>
                    <a:gd name="connsiteY5" fmla="*/ 24289 h 76200"/>
                    <a:gd name="connsiteX6" fmla="*/ 42386 w 76200"/>
                    <a:gd name="connsiteY6" fmla="*/ 26194 h 76200"/>
                    <a:gd name="connsiteX7" fmla="*/ 30956 w 76200"/>
                    <a:gd name="connsiteY7" fmla="*/ 16669 h 76200"/>
                    <a:gd name="connsiteX8" fmla="*/ 31909 w 76200"/>
                    <a:gd name="connsiteY8" fmla="*/ 16669 h 76200"/>
                    <a:gd name="connsiteX9" fmla="*/ 36671 w 76200"/>
                    <a:gd name="connsiteY9" fmla="*/ 11906 h 76200"/>
                    <a:gd name="connsiteX10" fmla="*/ 31909 w 76200"/>
                    <a:gd name="connsiteY10" fmla="*/ 7144 h 76200"/>
                    <a:gd name="connsiteX11" fmla="*/ 27146 w 76200"/>
                    <a:gd name="connsiteY11" fmla="*/ 11906 h 76200"/>
                    <a:gd name="connsiteX12" fmla="*/ 30004 w 76200"/>
                    <a:gd name="connsiteY12" fmla="*/ 16669 h 76200"/>
                    <a:gd name="connsiteX13" fmla="*/ 26194 w 76200"/>
                    <a:gd name="connsiteY13" fmla="*/ 15716 h 76200"/>
                    <a:gd name="connsiteX14" fmla="*/ 7144 w 76200"/>
                    <a:gd name="connsiteY14" fmla="*/ 34766 h 76200"/>
                    <a:gd name="connsiteX15" fmla="*/ 26194 w 76200"/>
                    <a:gd name="connsiteY15" fmla="*/ 53816 h 76200"/>
                    <a:gd name="connsiteX16" fmla="*/ 35719 w 76200"/>
                    <a:gd name="connsiteY16" fmla="*/ 50959 h 76200"/>
                    <a:gd name="connsiteX17" fmla="*/ 50959 w 76200"/>
                    <a:gd name="connsiteY17" fmla="*/ 59531 h 76200"/>
                    <a:gd name="connsiteX18" fmla="*/ 57626 w 76200"/>
                    <a:gd name="connsiteY18" fmla="*/ 58579 h 76200"/>
                    <a:gd name="connsiteX19" fmla="*/ 54769 w 76200"/>
                    <a:gd name="connsiteY19" fmla="*/ 65246 h 76200"/>
                    <a:gd name="connsiteX20" fmla="*/ 65246 w 76200"/>
                    <a:gd name="connsiteY20" fmla="*/ 7572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200" h="76200">
                      <a:moveTo>
                        <a:pt x="65246" y="75724"/>
                      </a:moveTo>
                      <a:cubicBezTo>
                        <a:pt x="70961" y="75724"/>
                        <a:pt x="75724" y="70961"/>
                        <a:pt x="75724" y="65246"/>
                      </a:cubicBezTo>
                      <a:cubicBezTo>
                        <a:pt x="75724" y="59531"/>
                        <a:pt x="70961" y="54769"/>
                        <a:pt x="65246" y="54769"/>
                      </a:cubicBezTo>
                      <a:cubicBezTo>
                        <a:pt x="64294" y="54769"/>
                        <a:pt x="63341" y="54769"/>
                        <a:pt x="62389" y="55721"/>
                      </a:cubicBezTo>
                      <a:cubicBezTo>
                        <a:pt x="66199" y="52864"/>
                        <a:pt x="68104" y="48101"/>
                        <a:pt x="68104" y="42386"/>
                      </a:cubicBezTo>
                      <a:cubicBezTo>
                        <a:pt x="68104" y="32861"/>
                        <a:pt x="60484" y="24289"/>
                        <a:pt x="50006" y="24289"/>
                      </a:cubicBezTo>
                      <a:cubicBezTo>
                        <a:pt x="47149" y="24289"/>
                        <a:pt x="44291" y="25241"/>
                        <a:pt x="42386" y="26194"/>
                      </a:cubicBezTo>
                      <a:cubicBezTo>
                        <a:pt x="39529" y="21431"/>
                        <a:pt x="35719" y="18574"/>
                        <a:pt x="30956" y="16669"/>
                      </a:cubicBezTo>
                      <a:cubicBezTo>
                        <a:pt x="30956" y="16669"/>
                        <a:pt x="31909" y="16669"/>
                        <a:pt x="31909" y="16669"/>
                      </a:cubicBezTo>
                      <a:cubicBezTo>
                        <a:pt x="34766" y="16669"/>
                        <a:pt x="36671" y="14764"/>
                        <a:pt x="36671" y="11906"/>
                      </a:cubicBezTo>
                      <a:cubicBezTo>
                        <a:pt x="36671" y="9049"/>
                        <a:pt x="34766" y="7144"/>
                        <a:pt x="31909" y="7144"/>
                      </a:cubicBezTo>
                      <a:cubicBezTo>
                        <a:pt x="29051" y="7144"/>
                        <a:pt x="27146" y="9049"/>
                        <a:pt x="27146" y="11906"/>
                      </a:cubicBezTo>
                      <a:cubicBezTo>
                        <a:pt x="27146" y="13811"/>
                        <a:pt x="28099" y="15716"/>
                        <a:pt x="30004" y="16669"/>
                      </a:cubicBezTo>
                      <a:cubicBezTo>
                        <a:pt x="29051" y="16669"/>
                        <a:pt x="27146" y="15716"/>
                        <a:pt x="26194" y="15716"/>
                      </a:cubicBezTo>
                      <a:cubicBezTo>
                        <a:pt x="15716" y="15716"/>
                        <a:pt x="7144" y="24289"/>
                        <a:pt x="7144" y="34766"/>
                      </a:cubicBezTo>
                      <a:cubicBezTo>
                        <a:pt x="7144" y="45244"/>
                        <a:pt x="15716" y="53816"/>
                        <a:pt x="26194" y="53816"/>
                      </a:cubicBezTo>
                      <a:cubicBezTo>
                        <a:pt x="29051" y="53816"/>
                        <a:pt x="32861" y="52864"/>
                        <a:pt x="35719" y="50959"/>
                      </a:cubicBezTo>
                      <a:cubicBezTo>
                        <a:pt x="38576" y="55721"/>
                        <a:pt x="44291" y="59531"/>
                        <a:pt x="50959" y="59531"/>
                      </a:cubicBezTo>
                      <a:cubicBezTo>
                        <a:pt x="52864" y="59531"/>
                        <a:pt x="55721" y="58579"/>
                        <a:pt x="57626" y="58579"/>
                      </a:cubicBezTo>
                      <a:cubicBezTo>
                        <a:pt x="55721" y="60484"/>
                        <a:pt x="54769" y="62389"/>
                        <a:pt x="54769" y="65246"/>
                      </a:cubicBezTo>
                      <a:cubicBezTo>
                        <a:pt x="54769" y="70961"/>
                        <a:pt x="59531" y="75724"/>
                        <a:pt x="65246" y="75724"/>
                      </a:cubicBezTo>
                      <a:close/>
                    </a:path>
                  </a:pathLst>
                </a:custGeom>
                <a:grpFill/>
                <a:ln w="9525" cap="flat">
                  <a:noFill/>
                  <a:prstDash val="solid"/>
                  <a:miter/>
                </a:ln>
              </p:spPr>
              <p:txBody>
                <a:bodyPr rtlCol="0" anchor="ctr"/>
                <a:lstStyle/>
                <a:p>
                  <a:endParaRPr lang="en-US"/>
                </a:p>
              </p:txBody>
            </p:sp>
            <p:sp>
              <p:nvSpPr>
                <p:cNvPr id="569" name="Freeform: Shape 93">
                  <a:extLst>
                    <a:ext uri="{FF2B5EF4-FFF2-40B4-BE49-F238E27FC236}">
                      <a16:creationId xmlns:a16="http://schemas.microsoft.com/office/drawing/2014/main" id="{1B73AB72-DE0D-9012-4833-2700845657D5}"/>
                    </a:ext>
                  </a:extLst>
                </p:cNvPr>
                <p:cNvSpPr/>
                <p:nvPr/>
              </p:nvSpPr>
              <p:spPr>
                <a:xfrm>
                  <a:off x="6027896" y="2811304"/>
                  <a:ext cx="95250" cy="85725"/>
                </a:xfrm>
                <a:custGeom>
                  <a:avLst/>
                  <a:gdLst>
                    <a:gd name="connsiteX0" fmla="*/ 27146 w 95250"/>
                    <a:gd name="connsiteY0" fmla="*/ 7144 h 85725"/>
                    <a:gd name="connsiteX1" fmla="*/ 7144 w 95250"/>
                    <a:gd name="connsiteY1" fmla="*/ 27146 h 85725"/>
                    <a:gd name="connsiteX2" fmla="*/ 16669 w 95250"/>
                    <a:gd name="connsiteY2" fmla="*/ 44291 h 85725"/>
                    <a:gd name="connsiteX3" fmla="*/ 15716 w 95250"/>
                    <a:gd name="connsiteY3" fmla="*/ 49054 h 85725"/>
                    <a:gd name="connsiteX4" fmla="*/ 32861 w 95250"/>
                    <a:gd name="connsiteY4" fmla="*/ 66199 h 85725"/>
                    <a:gd name="connsiteX5" fmla="*/ 42386 w 95250"/>
                    <a:gd name="connsiteY5" fmla="*/ 63341 h 85725"/>
                    <a:gd name="connsiteX6" fmla="*/ 66199 w 95250"/>
                    <a:gd name="connsiteY6" fmla="*/ 84296 h 85725"/>
                    <a:gd name="connsiteX7" fmla="*/ 90964 w 95250"/>
                    <a:gd name="connsiteY7" fmla="*/ 59531 h 85725"/>
                    <a:gd name="connsiteX8" fmla="*/ 66199 w 95250"/>
                    <a:gd name="connsiteY8" fmla="*/ 34766 h 85725"/>
                    <a:gd name="connsiteX9" fmla="*/ 49054 w 95250"/>
                    <a:gd name="connsiteY9" fmla="*/ 41434 h 85725"/>
                    <a:gd name="connsiteX10" fmla="*/ 45244 w 95250"/>
                    <a:gd name="connsiteY10" fmla="*/ 34766 h 85725"/>
                    <a:gd name="connsiteX11" fmla="*/ 47149 w 95250"/>
                    <a:gd name="connsiteY11" fmla="*/ 25241 h 85725"/>
                    <a:gd name="connsiteX12" fmla="*/ 27146 w 95250"/>
                    <a:gd name="connsiteY12" fmla="*/ 714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250" h="85725">
                      <a:moveTo>
                        <a:pt x="27146" y="7144"/>
                      </a:moveTo>
                      <a:cubicBezTo>
                        <a:pt x="15716" y="7144"/>
                        <a:pt x="7144" y="15716"/>
                        <a:pt x="7144" y="27146"/>
                      </a:cubicBezTo>
                      <a:cubicBezTo>
                        <a:pt x="7144" y="33814"/>
                        <a:pt x="10954" y="40481"/>
                        <a:pt x="16669" y="44291"/>
                      </a:cubicBezTo>
                      <a:cubicBezTo>
                        <a:pt x="15716" y="46196"/>
                        <a:pt x="15716" y="47149"/>
                        <a:pt x="15716" y="49054"/>
                      </a:cubicBezTo>
                      <a:cubicBezTo>
                        <a:pt x="15716" y="58579"/>
                        <a:pt x="23336" y="66199"/>
                        <a:pt x="32861" y="66199"/>
                      </a:cubicBezTo>
                      <a:cubicBezTo>
                        <a:pt x="36671" y="66199"/>
                        <a:pt x="39529" y="65246"/>
                        <a:pt x="42386" y="63341"/>
                      </a:cubicBezTo>
                      <a:cubicBezTo>
                        <a:pt x="44291" y="74771"/>
                        <a:pt x="53816" y="84296"/>
                        <a:pt x="66199" y="84296"/>
                      </a:cubicBezTo>
                      <a:cubicBezTo>
                        <a:pt x="79534" y="84296"/>
                        <a:pt x="90964" y="72866"/>
                        <a:pt x="90964" y="59531"/>
                      </a:cubicBezTo>
                      <a:cubicBezTo>
                        <a:pt x="90964" y="46196"/>
                        <a:pt x="80486" y="34766"/>
                        <a:pt x="66199" y="34766"/>
                      </a:cubicBezTo>
                      <a:cubicBezTo>
                        <a:pt x="59531" y="34766"/>
                        <a:pt x="53816" y="37624"/>
                        <a:pt x="49054" y="41434"/>
                      </a:cubicBezTo>
                      <a:cubicBezTo>
                        <a:pt x="48101" y="38576"/>
                        <a:pt x="46196" y="36671"/>
                        <a:pt x="45244" y="34766"/>
                      </a:cubicBezTo>
                      <a:cubicBezTo>
                        <a:pt x="47149" y="31909"/>
                        <a:pt x="47149" y="29051"/>
                        <a:pt x="47149" y="25241"/>
                      </a:cubicBezTo>
                      <a:cubicBezTo>
                        <a:pt x="47149" y="16669"/>
                        <a:pt x="37624" y="7144"/>
                        <a:pt x="27146" y="7144"/>
                      </a:cubicBezTo>
                      <a:close/>
                    </a:path>
                  </a:pathLst>
                </a:custGeom>
                <a:grpFill/>
                <a:ln w="9525" cap="flat">
                  <a:noFill/>
                  <a:prstDash val="solid"/>
                  <a:miter/>
                </a:ln>
              </p:spPr>
              <p:txBody>
                <a:bodyPr rtlCol="0" anchor="ctr"/>
                <a:lstStyle/>
                <a:p>
                  <a:endParaRPr lang="en-US"/>
                </a:p>
              </p:txBody>
            </p:sp>
            <p:sp>
              <p:nvSpPr>
                <p:cNvPr id="570" name="Freeform: Shape 94">
                  <a:extLst>
                    <a:ext uri="{FF2B5EF4-FFF2-40B4-BE49-F238E27FC236}">
                      <a16:creationId xmlns:a16="http://schemas.microsoft.com/office/drawing/2014/main" id="{9CC0C2CD-587F-F2D4-F414-26E2A3957B56}"/>
                    </a:ext>
                  </a:extLst>
                </p:cNvPr>
                <p:cNvSpPr/>
                <p:nvPr/>
              </p:nvSpPr>
              <p:spPr>
                <a:xfrm>
                  <a:off x="6005989" y="2619851"/>
                  <a:ext cx="76200" cy="76200"/>
                </a:xfrm>
                <a:custGeom>
                  <a:avLst/>
                  <a:gdLst>
                    <a:gd name="connsiteX0" fmla="*/ 42386 w 76200"/>
                    <a:gd name="connsiteY0" fmla="*/ 77629 h 76200"/>
                    <a:gd name="connsiteX1" fmla="*/ 77629 w 76200"/>
                    <a:gd name="connsiteY1" fmla="*/ 42386 h 76200"/>
                    <a:gd name="connsiteX2" fmla="*/ 42386 w 76200"/>
                    <a:gd name="connsiteY2" fmla="*/ 7144 h 76200"/>
                    <a:gd name="connsiteX3" fmla="*/ 7144 w 76200"/>
                    <a:gd name="connsiteY3" fmla="*/ 42386 h 76200"/>
                    <a:gd name="connsiteX4" fmla="*/ 42386 w 76200"/>
                    <a:gd name="connsiteY4" fmla="*/ 77629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76200">
                      <a:moveTo>
                        <a:pt x="42386" y="77629"/>
                      </a:moveTo>
                      <a:cubicBezTo>
                        <a:pt x="61436" y="77629"/>
                        <a:pt x="77629" y="62389"/>
                        <a:pt x="77629" y="42386"/>
                      </a:cubicBezTo>
                      <a:cubicBezTo>
                        <a:pt x="77629" y="23336"/>
                        <a:pt x="62389" y="7144"/>
                        <a:pt x="42386" y="7144"/>
                      </a:cubicBezTo>
                      <a:cubicBezTo>
                        <a:pt x="23336" y="7144"/>
                        <a:pt x="7144" y="22384"/>
                        <a:pt x="7144" y="42386"/>
                      </a:cubicBezTo>
                      <a:cubicBezTo>
                        <a:pt x="7144" y="62389"/>
                        <a:pt x="23336" y="77629"/>
                        <a:pt x="42386" y="77629"/>
                      </a:cubicBezTo>
                      <a:close/>
                    </a:path>
                  </a:pathLst>
                </a:custGeom>
                <a:grpFill/>
                <a:ln w="9525" cap="flat">
                  <a:noFill/>
                  <a:prstDash val="solid"/>
                  <a:miter/>
                </a:ln>
              </p:spPr>
              <p:txBody>
                <a:bodyPr rtlCol="0" anchor="ctr"/>
                <a:lstStyle/>
                <a:p>
                  <a:endParaRPr lang="en-US"/>
                </a:p>
              </p:txBody>
            </p:sp>
            <p:sp>
              <p:nvSpPr>
                <p:cNvPr id="571" name="Freeform: Shape 95">
                  <a:extLst>
                    <a:ext uri="{FF2B5EF4-FFF2-40B4-BE49-F238E27FC236}">
                      <a16:creationId xmlns:a16="http://schemas.microsoft.com/office/drawing/2014/main" id="{F915169A-A917-EAC0-6D16-A193A1CCCF17}"/>
                    </a:ext>
                  </a:extLst>
                </p:cNvPr>
                <p:cNvSpPr/>
                <p:nvPr/>
              </p:nvSpPr>
              <p:spPr>
                <a:xfrm>
                  <a:off x="5885021" y="3175159"/>
                  <a:ext cx="38100" cy="38100"/>
                </a:xfrm>
                <a:custGeom>
                  <a:avLst/>
                  <a:gdLst>
                    <a:gd name="connsiteX0" fmla="*/ 19526 w 38100"/>
                    <a:gd name="connsiteY0" fmla="*/ 31909 h 38100"/>
                    <a:gd name="connsiteX1" fmla="*/ 31909 w 38100"/>
                    <a:gd name="connsiteY1" fmla="*/ 19526 h 38100"/>
                    <a:gd name="connsiteX2" fmla="*/ 19526 w 38100"/>
                    <a:gd name="connsiteY2" fmla="*/ 7144 h 38100"/>
                    <a:gd name="connsiteX3" fmla="*/ 7144 w 38100"/>
                    <a:gd name="connsiteY3" fmla="*/ 19526 h 38100"/>
                    <a:gd name="connsiteX4" fmla="*/ 19526 w 38100"/>
                    <a:gd name="connsiteY4" fmla="*/ 3190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19526" y="31909"/>
                      </a:moveTo>
                      <a:cubicBezTo>
                        <a:pt x="26194" y="31909"/>
                        <a:pt x="31909" y="26194"/>
                        <a:pt x="31909" y="19526"/>
                      </a:cubicBezTo>
                      <a:cubicBezTo>
                        <a:pt x="31909" y="12859"/>
                        <a:pt x="26194" y="7144"/>
                        <a:pt x="19526" y="7144"/>
                      </a:cubicBezTo>
                      <a:cubicBezTo>
                        <a:pt x="12859" y="7144"/>
                        <a:pt x="7144" y="12859"/>
                        <a:pt x="7144" y="19526"/>
                      </a:cubicBezTo>
                      <a:cubicBezTo>
                        <a:pt x="7144" y="26194"/>
                        <a:pt x="12859" y="31909"/>
                        <a:pt x="19526" y="31909"/>
                      </a:cubicBezTo>
                      <a:close/>
                    </a:path>
                  </a:pathLst>
                </a:custGeom>
                <a:grpFill/>
                <a:ln w="9525" cap="flat">
                  <a:noFill/>
                  <a:prstDash val="solid"/>
                  <a:miter/>
                </a:ln>
              </p:spPr>
              <p:txBody>
                <a:bodyPr rtlCol="0" anchor="ctr"/>
                <a:lstStyle/>
                <a:p>
                  <a:endParaRPr lang="en-US"/>
                </a:p>
              </p:txBody>
            </p:sp>
            <p:sp>
              <p:nvSpPr>
                <p:cNvPr id="572" name="Freeform: Shape 96">
                  <a:extLst>
                    <a:ext uri="{FF2B5EF4-FFF2-40B4-BE49-F238E27FC236}">
                      <a16:creationId xmlns:a16="http://schemas.microsoft.com/office/drawing/2014/main" id="{89E30CC5-87CF-4CAF-3ED6-26F6F5E22957}"/>
                    </a:ext>
                  </a:extLst>
                </p:cNvPr>
                <p:cNvSpPr/>
                <p:nvPr/>
              </p:nvSpPr>
              <p:spPr>
                <a:xfrm>
                  <a:off x="6279356" y="3024664"/>
                  <a:ext cx="38100" cy="38100"/>
                </a:xfrm>
                <a:custGeom>
                  <a:avLst/>
                  <a:gdLst>
                    <a:gd name="connsiteX0" fmla="*/ 21431 w 38100"/>
                    <a:gd name="connsiteY0" fmla="*/ 35719 h 38100"/>
                    <a:gd name="connsiteX1" fmla="*/ 35719 w 38100"/>
                    <a:gd name="connsiteY1" fmla="*/ 21431 h 38100"/>
                    <a:gd name="connsiteX2" fmla="*/ 21431 w 38100"/>
                    <a:gd name="connsiteY2" fmla="*/ 7144 h 38100"/>
                    <a:gd name="connsiteX3" fmla="*/ 7144 w 38100"/>
                    <a:gd name="connsiteY3" fmla="*/ 21431 h 38100"/>
                    <a:gd name="connsiteX4" fmla="*/ 21431 w 38100"/>
                    <a:gd name="connsiteY4" fmla="*/ 3571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35719"/>
                      </a:moveTo>
                      <a:cubicBezTo>
                        <a:pt x="29051" y="35719"/>
                        <a:pt x="35719" y="29051"/>
                        <a:pt x="35719" y="21431"/>
                      </a:cubicBezTo>
                      <a:cubicBezTo>
                        <a:pt x="35719" y="13811"/>
                        <a:pt x="29051" y="7144"/>
                        <a:pt x="21431" y="7144"/>
                      </a:cubicBezTo>
                      <a:cubicBezTo>
                        <a:pt x="13811" y="7144"/>
                        <a:pt x="7144" y="13811"/>
                        <a:pt x="7144" y="21431"/>
                      </a:cubicBezTo>
                      <a:cubicBezTo>
                        <a:pt x="7144" y="29051"/>
                        <a:pt x="12859" y="35719"/>
                        <a:pt x="21431" y="35719"/>
                      </a:cubicBezTo>
                      <a:close/>
                    </a:path>
                  </a:pathLst>
                </a:custGeom>
                <a:grpFill/>
                <a:ln w="9525" cap="flat">
                  <a:noFill/>
                  <a:prstDash val="solid"/>
                  <a:miter/>
                </a:ln>
              </p:spPr>
              <p:txBody>
                <a:bodyPr rtlCol="0" anchor="ctr"/>
                <a:lstStyle/>
                <a:p>
                  <a:endParaRPr lang="en-US"/>
                </a:p>
              </p:txBody>
            </p:sp>
            <p:sp>
              <p:nvSpPr>
                <p:cNvPr id="573" name="Freeform: Shape 97">
                  <a:extLst>
                    <a:ext uri="{FF2B5EF4-FFF2-40B4-BE49-F238E27FC236}">
                      <a16:creationId xmlns:a16="http://schemas.microsoft.com/office/drawing/2014/main" id="{7AC1B061-ED6E-085A-AD6A-D2938F67CB5C}"/>
                    </a:ext>
                  </a:extLst>
                </p:cNvPr>
                <p:cNvSpPr/>
                <p:nvPr/>
              </p:nvSpPr>
              <p:spPr>
                <a:xfrm>
                  <a:off x="5935504" y="2767489"/>
                  <a:ext cx="57150" cy="57150"/>
                </a:xfrm>
                <a:custGeom>
                  <a:avLst/>
                  <a:gdLst>
                    <a:gd name="connsiteX0" fmla="*/ 29051 w 57150"/>
                    <a:gd name="connsiteY0" fmla="*/ 50959 h 57150"/>
                    <a:gd name="connsiteX1" fmla="*/ 50959 w 57150"/>
                    <a:gd name="connsiteY1" fmla="*/ 29051 h 57150"/>
                    <a:gd name="connsiteX2" fmla="*/ 29051 w 57150"/>
                    <a:gd name="connsiteY2" fmla="*/ 7144 h 57150"/>
                    <a:gd name="connsiteX3" fmla="*/ 7144 w 57150"/>
                    <a:gd name="connsiteY3" fmla="*/ 29051 h 57150"/>
                    <a:gd name="connsiteX4" fmla="*/ 29051 w 57150"/>
                    <a:gd name="connsiteY4" fmla="*/ 50959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29051" y="50959"/>
                      </a:moveTo>
                      <a:cubicBezTo>
                        <a:pt x="40481" y="50959"/>
                        <a:pt x="50959" y="41434"/>
                        <a:pt x="50959" y="29051"/>
                      </a:cubicBezTo>
                      <a:cubicBezTo>
                        <a:pt x="50959" y="16669"/>
                        <a:pt x="41434" y="7144"/>
                        <a:pt x="29051" y="7144"/>
                      </a:cubicBezTo>
                      <a:cubicBezTo>
                        <a:pt x="17621" y="7144"/>
                        <a:pt x="7144" y="16669"/>
                        <a:pt x="7144" y="29051"/>
                      </a:cubicBezTo>
                      <a:cubicBezTo>
                        <a:pt x="7144" y="41434"/>
                        <a:pt x="17621" y="50959"/>
                        <a:pt x="29051" y="50959"/>
                      </a:cubicBezTo>
                      <a:close/>
                    </a:path>
                  </a:pathLst>
                </a:custGeom>
                <a:grpFill/>
                <a:ln w="9525" cap="flat">
                  <a:noFill/>
                  <a:prstDash val="solid"/>
                  <a:miter/>
                </a:ln>
              </p:spPr>
              <p:txBody>
                <a:bodyPr rtlCol="0" anchor="ctr"/>
                <a:lstStyle/>
                <a:p>
                  <a:endParaRPr lang="en-US"/>
                </a:p>
              </p:txBody>
            </p:sp>
            <p:sp>
              <p:nvSpPr>
                <p:cNvPr id="574" name="Freeform: Shape 98">
                  <a:extLst>
                    <a:ext uri="{FF2B5EF4-FFF2-40B4-BE49-F238E27FC236}">
                      <a16:creationId xmlns:a16="http://schemas.microsoft.com/office/drawing/2014/main" id="{8275E079-A3B1-F231-A05D-3913E47416DA}"/>
                    </a:ext>
                  </a:extLst>
                </p:cNvPr>
                <p:cNvSpPr/>
                <p:nvPr/>
              </p:nvSpPr>
              <p:spPr>
                <a:xfrm>
                  <a:off x="5359241" y="3210401"/>
                  <a:ext cx="95250" cy="95250"/>
                </a:xfrm>
                <a:custGeom>
                  <a:avLst/>
                  <a:gdLst>
                    <a:gd name="connsiteX0" fmla="*/ 49054 w 95250"/>
                    <a:gd name="connsiteY0" fmla="*/ 90964 h 95250"/>
                    <a:gd name="connsiteX1" fmla="*/ 90964 w 95250"/>
                    <a:gd name="connsiteY1" fmla="*/ 49054 h 95250"/>
                    <a:gd name="connsiteX2" fmla="*/ 49054 w 95250"/>
                    <a:gd name="connsiteY2" fmla="*/ 7144 h 95250"/>
                    <a:gd name="connsiteX3" fmla="*/ 7144 w 95250"/>
                    <a:gd name="connsiteY3" fmla="*/ 49054 h 95250"/>
                    <a:gd name="connsiteX4" fmla="*/ 49054 w 95250"/>
                    <a:gd name="connsiteY4" fmla="*/ 9096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9054" y="90964"/>
                      </a:moveTo>
                      <a:cubicBezTo>
                        <a:pt x="71914" y="90964"/>
                        <a:pt x="90964" y="71914"/>
                        <a:pt x="90964" y="49054"/>
                      </a:cubicBezTo>
                      <a:cubicBezTo>
                        <a:pt x="90964" y="26194"/>
                        <a:pt x="71914" y="7144"/>
                        <a:pt x="49054" y="7144"/>
                      </a:cubicBezTo>
                      <a:cubicBezTo>
                        <a:pt x="26194" y="7144"/>
                        <a:pt x="7144" y="26194"/>
                        <a:pt x="7144" y="49054"/>
                      </a:cubicBezTo>
                      <a:cubicBezTo>
                        <a:pt x="7144" y="72866"/>
                        <a:pt x="25241" y="90964"/>
                        <a:pt x="49054" y="90964"/>
                      </a:cubicBezTo>
                      <a:close/>
                    </a:path>
                  </a:pathLst>
                </a:custGeom>
                <a:grpFill/>
                <a:ln w="9525" cap="flat">
                  <a:noFill/>
                  <a:prstDash val="solid"/>
                  <a:miter/>
                </a:ln>
              </p:spPr>
              <p:txBody>
                <a:bodyPr rtlCol="0" anchor="ctr"/>
                <a:lstStyle/>
                <a:p>
                  <a:endParaRPr lang="en-US"/>
                </a:p>
              </p:txBody>
            </p:sp>
            <p:sp>
              <p:nvSpPr>
                <p:cNvPr id="575" name="Freeform: Shape 99">
                  <a:extLst>
                    <a:ext uri="{FF2B5EF4-FFF2-40B4-BE49-F238E27FC236}">
                      <a16:creationId xmlns:a16="http://schemas.microsoft.com/office/drawing/2014/main" id="{1BAE09BD-E393-77BA-3A21-B5C448C11AA2}"/>
                    </a:ext>
                  </a:extLst>
                </p:cNvPr>
                <p:cNvSpPr/>
                <p:nvPr/>
              </p:nvSpPr>
              <p:spPr>
                <a:xfrm>
                  <a:off x="6099187" y="3747611"/>
                  <a:ext cx="28575" cy="28575"/>
                </a:xfrm>
                <a:custGeom>
                  <a:avLst/>
                  <a:gdLst>
                    <a:gd name="connsiteX0" fmla="*/ 14911 w 28575"/>
                    <a:gd name="connsiteY0" fmla="*/ 22384 h 28575"/>
                    <a:gd name="connsiteX1" fmla="*/ 22531 w 28575"/>
                    <a:gd name="connsiteY1" fmla="*/ 14764 h 28575"/>
                    <a:gd name="connsiteX2" fmla="*/ 14911 w 28575"/>
                    <a:gd name="connsiteY2" fmla="*/ 7144 h 28575"/>
                    <a:gd name="connsiteX3" fmla="*/ 7291 w 28575"/>
                    <a:gd name="connsiteY3" fmla="*/ 14764 h 28575"/>
                    <a:gd name="connsiteX4" fmla="*/ 14911 w 28575"/>
                    <a:gd name="connsiteY4" fmla="*/ 2238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911" y="22384"/>
                      </a:moveTo>
                      <a:cubicBezTo>
                        <a:pt x="18721" y="22384"/>
                        <a:pt x="22531" y="18574"/>
                        <a:pt x="22531" y="14764"/>
                      </a:cubicBezTo>
                      <a:cubicBezTo>
                        <a:pt x="22531" y="10954"/>
                        <a:pt x="18721" y="7144"/>
                        <a:pt x="14911" y="7144"/>
                      </a:cubicBezTo>
                      <a:cubicBezTo>
                        <a:pt x="10148" y="7144"/>
                        <a:pt x="7291" y="10954"/>
                        <a:pt x="7291" y="14764"/>
                      </a:cubicBezTo>
                      <a:cubicBezTo>
                        <a:pt x="6338" y="18574"/>
                        <a:pt x="10148" y="22384"/>
                        <a:pt x="14911" y="22384"/>
                      </a:cubicBezTo>
                      <a:close/>
                    </a:path>
                  </a:pathLst>
                </a:custGeom>
                <a:grpFill/>
                <a:ln w="9525" cap="flat">
                  <a:noFill/>
                  <a:prstDash val="solid"/>
                  <a:miter/>
                </a:ln>
              </p:spPr>
              <p:txBody>
                <a:bodyPr rtlCol="0" anchor="ctr"/>
                <a:lstStyle/>
                <a:p>
                  <a:endParaRPr lang="en-US"/>
                </a:p>
              </p:txBody>
            </p:sp>
            <p:sp>
              <p:nvSpPr>
                <p:cNvPr id="1216" name="Freeform: Shape 100">
                  <a:extLst>
                    <a:ext uri="{FF2B5EF4-FFF2-40B4-BE49-F238E27FC236}">
                      <a16:creationId xmlns:a16="http://schemas.microsoft.com/office/drawing/2014/main" id="{54B9DD3A-CF8D-25E8-C62C-4A47A0A79F5A}"/>
                    </a:ext>
                  </a:extLst>
                </p:cNvPr>
                <p:cNvSpPr/>
                <p:nvPr/>
              </p:nvSpPr>
              <p:spPr>
                <a:xfrm>
                  <a:off x="5931694" y="3081814"/>
                  <a:ext cx="19050" cy="19050"/>
                </a:xfrm>
                <a:custGeom>
                  <a:avLst/>
                  <a:gdLst>
                    <a:gd name="connsiteX0" fmla="*/ 13811 w 19050"/>
                    <a:gd name="connsiteY0" fmla="*/ 7144 h 19050"/>
                    <a:gd name="connsiteX1" fmla="*/ 7144 w 19050"/>
                    <a:gd name="connsiteY1" fmla="*/ 13811 h 19050"/>
                    <a:gd name="connsiteX2" fmla="*/ 13811 w 19050"/>
                    <a:gd name="connsiteY2" fmla="*/ 20479 h 19050"/>
                    <a:gd name="connsiteX3" fmla="*/ 20479 w 19050"/>
                    <a:gd name="connsiteY3" fmla="*/ 13811 h 19050"/>
                    <a:gd name="connsiteX4" fmla="*/ 13811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7144"/>
                      </a:moveTo>
                      <a:cubicBezTo>
                        <a:pt x="10001" y="7144"/>
                        <a:pt x="7144" y="10001"/>
                        <a:pt x="7144" y="13811"/>
                      </a:cubicBezTo>
                      <a:cubicBezTo>
                        <a:pt x="7144" y="17621"/>
                        <a:pt x="10001" y="20479"/>
                        <a:pt x="13811" y="20479"/>
                      </a:cubicBezTo>
                      <a:cubicBezTo>
                        <a:pt x="17621" y="20479"/>
                        <a:pt x="20479" y="17621"/>
                        <a:pt x="20479" y="13811"/>
                      </a:cubicBezTo>
                      <a:cubicBezTo>
                        <a:pt x="19526" y="10001"/>
                        <a:pt x="16669" y="7144"/>
                        <a:pt x="13811" y="7144"/>
                      </a:cubicBezTo>
                      <a:close/>
                    </a:path>
                  </a:pathLst>
                </a:custGeom>
                <a:grpFill/>
                <a:ln w="9525" cap="flat">
                  <a:noFill/>
                  <a:prstDash val="solid"/>
                  <a:miter/>
                </a:ln>
              </p:spPr>
              <p:txBody>
                <a:bodyPr rtlCol="0" anchor="ctr"/>
                <a:lstStyle/>
                <a:p>
                  <a:endParaRPr lang="en-US"/>
                </a:p>
              </p:txBody>
            </p:sp>
            <p:sp>
              <p:nvSpPr>
                <p:cNvPr id="1217" name="Freeform: Shape 101">
                  <a:extLst>
                    <a:ext uri="{FF2B5EF4-FFF2-40B4-BE49-F238E27FC236}">
                      <a16:creationId xmlns:a16="http://schemas.microsoft.com/office/drawing/2014/main" id="{7E2EC842-A582-0068-3AA9-2186EBE364F5}"/>
                    </a:ext>
                  </a:extLst>
                </p:cNvPr>
                <p:cNvSpPr/>
                <p:nvPr/>
              </p:nvSpPr>
              <p:spPr>
                <a:xfrm>
                  <a:off x="5689759" y="3202634"/>
                  <a:ext cx="28575" cy="28575"/>
                </a:xfrm>
                <a:custGeom>
                  <a:avLst/>
                  <a:gdLst>
                    <a:gd name="connsiteX0" fmla="*/ 7144 w 28575"/>
                    <a:gd name="connsiteY0" fmla="*/ 14911 h 28575"/>
                    <a:gd name="connsiteX1" fmla="*/ 14764 w 28575"/>
                    <a:gd name="connsiteY1" fmla="*/ 22531 h 28575"/>
                    <a:gd name="connsiteX2" fmla="*/ 22384 w 28575"/>
                    <a:gd name="connsiteY2" fmla="*/ 14911 h 28575"/>
                    <a:gd name="connsiteX3" fmla="*/ 14764 w 28575"/>
                    <a:gd name="connsiteY3" fmla="*/ 7291 h 28575"/>
                    <a:gd name="connsiteX4" fmla="*/ 7144 w 28575"/>
                    <a:gd name="connsiteY4" fmla="*/ 1491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911"/>
                      </a:moveTo>
                      <a:cubicBezTo>
                        <a:pt x="7144" y="19673"/>
                        <a:pt x="10954" y="22531"/>
                        <a:pt x="14764" y="22531"/>
                      </a:cubicBezTo>
                      <a:cubicBezTo>
                        <a:pt x="19526" y="22531"/>
                        <a:pt x="22384" y="18721"/>
                        <a:pt x="22384" y="14911"/>
                      </a:cubicBezTo>
                      <a:cubicBezTo>
                        <a:pt x="22384" y="11101"/>
                        <a:pt x="18574" y="7291"/>
                        <a:pt x="14764" y="7291"/>
                      </a:cubicBezTo>
                      <a:cubicBezTo>
                        <a:pt x="10954" y="6338"/>
                        <a:pt x="7144" y="10148"/>
                        <a:pt x="7144" y="14911"/>
                      </a:cubicBezTo>
                      <a:close/>
                    </a:path>
                  </a:pathLst>
                </a:custGeom>
                <a:grpFill/>
                <a:ln w="9525" cap="flat">
                  <a:noFill/>
                  <a:prstDash val="solid"/>
                  <a:miter/>
                </a:ln>
              </p:spPr>
              <p:txBody>
                <a:bodyPr rtlCol="0" anchor="ctr"/>
                <a:lstStyle/>
                <a:p>
                  <a:endParaRPr lang="en-US"/>
                </a:p>
              </p:txBody>
            </p:sp>
            <p:sp>
              <p:nvSpPr>
                <p:cNvPr id="1218" name="Freeform: Shape 102">
                  <a:extLst>
                    <a:ext uri="{FF2B5EF4-FFF2-40B4-BE49-F238E27FC236}">
                      <a16:creationId xmlns:a16="http://schemas.microsoft.com/office/drawing/2014/main" id="{555B3982-479A-98EE-7261-7B2410E4AF4C}"/>
                    </a:ext>
                  </a:extLst>
                </p:cNvPr>
                <p:cNvSpPr/>
                <p:nvPr/>
              </p:nvSpPr>
              <p:spPr>
                <a:xfrm>
                  <a:off x="5458301" y="3294221"/>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1431"/>
                        <a:pt x="26194" y="16669"/>
                      </a:cubicBezTo>
                      <a:cubicBezTo>
                        <a:pt x="26194" y="11906"/>
                        <a:pt x="21431" y="7144"/>
                        <a:pt x="16669" y="7144"/>
                      </a:cubicBezTo>
                      <a:cubicBezTo>
                        <a:pt x="11906" y="7144"/>
                        <a:pt x="7144" y="11906"/>
                        <a:pt x="7144" y="16669"/>
                      </a:cubicBezTo>
                      <a:cubicBezTo>
                        <a:pt x="7144" y="21431"/>
                        <a:pt x="10954" y="26194"/>
                        <a:pt x="16669" y="26194"/>
                      </a:cubicBezTo>
                      <a:close/>
                    </a:path>
                  </a:pathLst>
                </a:custGeom>
                <a:grpFill/>
                <a:ln w="9525" cap="flat">
                  <a:noFill/>
                  <a:prstDash val="solid"/>
                  <a:miter/>
                </a:ln>
              </p:spPr>
              <p:txBody>
                <a:bodyPr rtlCol="0" anchor="ctr"/>
                <a:lstStyle/>
                <a:p>
                  <a:endParaRPr lang="en-US"/>
                </a:p>
              </p:txBody>
            </p:sp>
            <p:sp>
              <p:nvSpPr>
                <p:cNvPr id="1219" name="Freeform: Shape 103">
                  <a:extLst>
                    <a:ext uri="{FF2B5EF4-FFF2-40B4-BE49-F238E27FC236}">
                      <a16:creationId xmlns:a16="http://schemas.microsoft.com/office/drawing/2014/main" id="{F0692D9E-0711-A7B1-361B-AFDB8E1F1497}"/>
                    </a:ext>
                  </a:extLst>
                </p:cNvPr>
                <p:cNvSpPr/>
                <p:nvPr/>
              </p:nvSpPr>
              <p:spPr>
                <a:xfrm>
                  <a:off x="5470684" y="3204686"/>
                  <a:ext cx="19050" cy="19050"/>
                </a:xfrm>
                <a:custGeom>
                  <a:avLst/>
                  <a:gdLst>
                    <a:gd name="connsiteX0" fmla="*/ 13811 w 19050"/>
                    <a:gd name="connsiteY0" fmla="*/ 20479 h 19050"/>
                    <a:gd name="connsiteX1" fmla="*/ 20479 w 19050"/>
                    <a:gd name="connsiteY1" fmla="*/ 13811 h 19050"/>
                    <a:gd name="connsiteX2" fmla="*/ 13811 w 19050"/>
                    <a:gd name="connsiteY2" fmla="*/ 7144 h 19050"/>
                    <a:gd name="connsiteX3" fmla="*/ 7144 w 19050"/>
                    <a:gd name="connsiteY3" fmla="*/ 13811 h 19050"/>
                    <a:gd name="connsiteX4" fmla="*/ 13811 w 19050"/>
                    <a:gd name="connsiteY4" fmla="*/ 2047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811" y="20479"/>
                      </a:moveTo>
                      <a:cubicBezTo>
                        <a:pt x="17621" y="20479"/>
                        <a:pt x="20479" y="17621"/>
                        <a:pt x="20479" y="13811"/>
                      </a:cubicBezTo>
                      <a:cubicBezTo>
                        <a:pt x="20479" y="10001"/>
                        <a:pt x="17621" y="7144"/>
                        <a:pt x="13811" y="7144"/>
                      </a:cubicBezTo>
                      <a:cubicBezTo>
                        <a:pt x="10001" y="7144"/>
                        <a:pt x="7144" y="10001"/>
                        <a:pt x="7144" y="13811"/>
                      </a:cubicBezTo>
                      <a:cubicBezTo>
                        <a:pt x="7144" y="17621"/>
                        <a:pt x="10001" y="20479"/>
                        <a:pt x="13811" y="20479"/>
                      </a:cubicBezTo>
                      <a:close/>
                    </a:path>
                  </a:pathLst>
                </a:custGeom>
                <a:grpFill/>
                <a:ln w="9525" cap="flat">
                  <a:noFill/>
                  <a:prstDash val="solid"/>
                  <a:miter/>
                </a:ln>
              </p:spPr>
              <p:txBody>
                <a:bodyPr rtlCol="0" anchor="ctr"/>
                <a:lstStyle/>
                <a:p>
                  <a:endParaRPr lang="en-US"/>
                </a:p>
              </p:txBody>
            </p:sp>
            <p:sp>
              <p:nvSpPr>
                <p:cNvPr id="1220" name="Freeform: Shape 104">
                  <a:extLst>
                    <a:ext uri="{FF2B5EF4-FFF2-40B4-BE49-F238E27FC236}">
                      <a16:creationId xmlns:a16="http://schemas.microsoft.com/office/drawing/2014/main" id="{40D68B48-CB09-90CD-CB56-02CF9B548403}"/>
                    </a:ext>
                  </a:extLst>
                </p:cNvPr>
                <p:cNvSpPr/>
                <p:nvPr/>
              </p:nvSpPr>
              <p:spPr>
                <a:xfrm>
                  <a:off x="5970746" y="3748564"/>
                  <a:ext cx="57150" cy="57150"/>
                </a:xfrm>
                <a:custGeom>
                  <a:avLst/>
                  <a:gdLst>
                    <a:gd name="connsiteX0" fmla="*/ 29051 w 57150"/>
                    <a:gd name="connsiteY0" fmla="*/ 53816 h 57150"/>
                    <a:gd name="connsiteX1" fmla="*/ 50959 w 57150"/>
                    <a:gd name="connsiteY1" fmla="*/ 34766 h 57150"/>
                    <a:gd name="connsiteX2" fmla="*/ 55721 w 57150"/>
                    <a:gd name="connsiteY2" fmla="*/ 23336 h 57150"/>
                    <a:gd name="connsiteX3" fmla="*/ 39529 w 57150"/>
                    <a:gd name="connsiteY3" fmla="*/ 7144 h 57150"/>
                    <a:gd name="connsiteX4" fmla="*/ 30004 w 57150"/>
                    <a:gd name="connsiteY4" fmla="*/ 10001 h 57150"/>
                    <a:gd name="connsiteX5" fmla="*/ 29051 w 57150"/>
                    <a:gd name="connsiteY5" fmla="*/ 10001 h 57150"/>
                    <a:gd name="connsiteX6" fmla="*/ 7144 w 57150"/>
                    <a:gd name="connsiteY6" fmla="*/ 31909 h 57150"/>
                    <a:gd name="connsiteX7" fmla="*/ 29051 w 57150"/>
                    <a:gd name="connsiteY7" fmla="*/ 53816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57150">
                      <a:moveTo>
                        <a:pt x="29051" y="53816"/>
                      </a:moveTo>
                      <a:cubicBezTo>
                        <a:pt x="40481" y="53816"/>
                        <a:pt x="49054" y="45244"/>
                        <a:pt x="50959" y="34766"/>
                      </a:cubicBezTo>
                      <a:cubicBezTo>
                        <a:pt x="53816" y="31909"/>
                        <a:pt x="55721" y="28099"/>
                        <a:pt x="55721" y="23336"/>
                      </a:cubicBezTo>
                      <a:cubicBezTo>
                        <a:pt x="55721" y="14764"/>
                        <a:pt x="48101" y="7144"/>
                        <a:pt x="39529" y="7144"/>
                      </a:cubicBezTo>
                      <a:cubicBezTo>
                        <a:pt x="35719" y="7144"/>
                        <a:pt x="32861" y="8096"/>
                        <a:pt x="30004" y="10001"/>
                      </a:cubicBezTo>
                      <a:cubicBezTo>
                        <a:pt x="30004" y="10001"/>
                        <a:pt x="29051" y="10001"/>
                        <a:pt x="29051" y="10001"/>
                      </a:cubicBezTo>
                      <a:cubicBezTo>
                        <a:pt x="16669" y="10001"/>
                        <a:pt x="7144" y="19526"/>
                        <a:pt x="7144" y="31909"/>
                      </a:cubicBezTo>
                      <a:cubicBezTo>
                        <a:pt x="7144" y="44291"/>
                        <a:pt x="17621" y="53816"/>
                        <a:pt x="29051" y="53816"/>
                      </a:cubicBezTo>
                      <a:close/>
                    </a:path>
                  </a:pathLst>
                </a:custGeom>
                <a:grpFill/>
                <a:ln w="9525" cap="flat">
                  <a:noFill/>
                  <a:prstDash val="solid"/>
                  <a:miter/>
                </a:ln>
              </p:spPr>
              <p:txBody>
                <a:bodyPr rtlCol="0" anchor="ctr"/>
                <a:lstStyle/>
                <a:p>
                  <a:endParaRPr lang="en-US"/>
                </a:p>
              </p:txBody>
            </p:sp>
            <p:sp>
              <p:nvSpPr>
                <p:cNvPr id="1221" name="Freeform: Shape 105">
                  <a:extLst>
                    <a:ext uri="{FF2B5EF4-FFF2-40B4-BE49-F238E27FC236}">
                      <a16:creationId xmlns:a16="http://schemas.microsoft.com/office/drawing/2014/main" id="{E27A2E07-A4A7-B75A-E588-49840B12DF8B}"/>
                    </a:ext>
                  </a:extLst>
                </p:cNvPr>
                <p:cNvSpPr/>
                <p:nvPr/>
              </p:nvSpPr>
              <p:spPr>
                <a:xfrm>
                  <a:off x="5732621" y="3876199"/>
                  <a:ext cx="180975" cy="114300"/>
                </a:xfrm>
                <a:custGeom>
                  <a:avLst/>
                  <a:gdLst>
                    <a:gd name="connsiteX0" fmla="*/ 15716 w 180975"/>
                    <a:gd name="connsiteY0" fmla="*/ 79534 h 114300"/>
                    <a:gd name="connsiteX1" fmla="*/ 7144 w 180975"/>
                    <a:gd name="connsiteY1" fmla="*/ 93821 h 114300"/>
                    <a:gd name="connsiteX2" fmla="*/ 23336 w 180975"/>
                    <a:gd name="connsiteY2" fmla="*/ 110014 h 114300"/>
                    <a:gd name="connsiteX3" fmla="*/ 29051 w 180975"/>
                    <a:gd name="connsiteY3" fmla="*/ 109061 h 114300"/>
                    <a:gd name="connsiteX4" fmla="*/ 49054 w 180975"/>
                    <a:gd name="connsiteY4" fmla="*/ 115729 h 114300"/>
                    <a:gd name="connsiteX5" fmla="*/ 82391 w 180975"/>
                    <a:gd name="connsiteY5" fmla="*/ 82391 h 114300"/>
                    <a:gd name="connsiteX6" fmla="*/ 77629 w 180975"/>
                    <a:gd name="connsiteY6" fmla="*/ 66199 h 114300"/>
                    <a:gd name="connsiteX7" fmla="*/ 81439 w 180975"/>
                    <a:gd name="connsiteY7" fmla="*/ 65246 h 114300"/>
                    <a:gd name="connsiteX8" fmla="*/ 119539 w 180975"/>
                    <a:gd name="connsiteY8" fmla="*/ 98584 h 114300"/>
                    <a:gd name="connsiteX9" fmla="*/ 155734 w 180975"/>
                    <a:gd name="connsiteY9" fmla="*/ 73819 h 114300"/>
                    <a:gd name="connsiteX10" fmla="*/ 159544 w 180975"/>
                    <a:gd name="connsiteY10" fmla="*/ 72866 h 114300"/>
                    <a:gd name="connsiteX11" fmla="*/ 168116 w 180975"/>
                    <a:gd name="connsiteY11" fmla="*/ 77629 h 114300"/>
                    <a:gd name="connsiteX12" fmla="*/ 178594 w 180975"/>
                    <a:gd name="connsiteY12" fmla="*/ 67151 h 114300"/>
                    <a:gd name="connsiteX13" fmla="*/ 172879 w 180975"/>
                    <a:gd name="connsiteY13" fmla="*/ 58579 h 114300"/>
                    <a:gd name="connsiteX14" fmla="*/ 179546 w 180975"/>
                    <a:gd name="connsiteY14" fmla="*/ 48101 h 114300"/>
                    <a:gd name="connsiteX15" fmla="*/ 169069 w 180975"/>
                    <a:gd name="connsiteY15" fmla="*/ 36671 h 114300"/>
                    <a:gd name="connsiteX16" fmla="*/ 153829 w 180975"/>
                    <a:gd name="connsiteY16" fmla="*/ 27146 h 114300"/>
                    <a:gd name="connsiteX17" fmla="*/ 154781 w 180975"/>
                    <a:gd name="connsiteY17" fmla="*/ 24289 h 114300"/>
                    <a:gd name="connsiteX18" fmla="*/ 148114 w 180975"/>
                    <a:gd name="connsiteY18" fmla="*/ 17621 h 114300"/>
                    <a:gd name="connsiteX19" fmla="*/ 141446 w 180975"/>
                    <a:gd name="connsiteY19" fmla="*/ 24289 h 114300"/>
                    <a:gd name="connsiteX20" fmla="*/ 142399 w 180975"/>
                    <a:gd name="connsiteY20" fmla="*/ 28099 h 114300"/>
                    <a:gd name="connsiteX21" fmla="*/ 140494 w 180975"/>
                    <a:gd name="connsiteY21" fmla="*/ 29051 h 114300"/>
                    <a:gd name="connsiteX22" fmla="*/ 125254 w 180975"/>
                    <a:gd name="connsiteY22" fmla="*/ 22384 h 114300"/>
                    <a:gd name="connsiteX23" fmla="*/ 110966 w 180975"/>
                    <a:gd name="connsiteY23" fmla="*/ 14764 h 114300"/>
                    <a:gd name="connsiteX24" fmla="*/ 95726 w 180975"/>
                    <a:gd name="connsiteY24" fmla="*/ 24289 h 114300"/>
                    <a:gd name="connsiteX25" fmla="*/ 69056 w 180975"/>
                    <a:gd name="connsiteY25" fmla="*/ 7144 h 114300"/>
                    <a:gd name="connsiteX26" fmla="*/ 38576 w 180975"/>
                    <a:gd name="connsiteY26" fmla="*/ 37624 h 114300"/>
                    <a:gd name="connsiteX27" fmla="*/ 41434 w 180975"/>
                    <a:gd name="connsiteY27" fmla="*/ 50959 h 114300"/>
                    <a:gd name="connsiteX28" fmla="*/ 15716 w 180975"/>
                    <a:gd name="connsiteY28" fmla="*/ 79534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0975" h="114300">
                      <a:moveTo>
                        <a:pt x="15716" y="79534"/>
                      </a:moveTo>
                      <a:cubicBezTo>
                        <a:pt x="10954" y="82391"/>
                        <a:pt x="7144" y="88106"/>
                        <a:pt x="7144" y="93821"/>
                      </a:cubicBezTo>
                      <a:cubicBezTo>
                        <a:pt x="7144" y="103346"/>
                        <a:pt x="14764" y="110014"/>
                        <a:pt x="23336" y="110014"/>
                      </a:cubicBezTo>
                      <a:cubicBezTo>
                        <a:pt x="25241" y="110014"/>
                        <a:pt x="27146" y="110014"/>
                        <a:pt x="29051" y="109061"/>
                      </a:cubicBezTo>
                      <a:cubicBezTo>
                        <a:pt x="34766" y="112871"/>
                        <a:pt x="41434" y="115729"/>
                        <a:pt x="49054" y="115729"/>
                      </a:cubicBezTo>
                      <a:cubicBezTo>
                        <a:pt x="67151" y="115729"/>
                        <a:pt x="82391" y="100489"/>
                        <a:pt x="82391" y="82391"/>
                      </a:cubicBezTo>
                      <a:cubicBezTo>
                        <a:pt x="82391" y="76676"/>
                        <a:pt x="80486" y="70961"/>
                        <a:pt x="77629" y="66199"/>
                      </a:cubicBezTo>
                      <a:cubicBezTo>
                        <a:pt x="78581" y="66199"/>
                        <a:pt x="79534" y="65246"/>
                        <a:pt x="81439" y="65246"/>
                      </a:cubicBezTo>
                      <a:cubicBezTo>
                        <a:pt x="84296" y="84296"/>
                        <a:pt x="100489" y="98584"/>
                        <a:pt x="119539" y="98584"/>
                      </a:cubicBezTo>
                      <a:cubicBezTo>
                        <a:pt x="135731" y="98584"/>
                        <a:pt x="150019" y="88106"/>
                        <a:pt x="155734" y="73819"/>
                      </a:cubicBezTo>
                      <a:cubicBezTo>
                        <a:pt x="157639" y="73819"/>
                        <a:pt x="158591" y="72866"/>
                        <a:pt x="159544" y="72866"/>
                      </a:cubicBezTo>
                      <a:cubicBezTo>
                        <a:pt x="161449" y="75724"/>
                        <a:pt x="164306" y="77629"/>
                        <a:pt x="168116" y="77629"/>
                      </a:cubicBezTo>
                      <a:cubicBezTo>
                        <a:pt x="173831" y="77629"/>
                        <a:pt x="178594" y="72866"/>
                        <a:pt x="178594" y="67151"/>
                      </a:cubicBezTo>
                      <a:cubicBezTo>
                        <a:pt x="178594" y="63341"/>
                        <a:pt x="176689" y="59531"/>
                        <a:pt x="172879" y="58579"/>
                      </a:cubicBezTo>
                      <a:cubicBezTo>
                        <a:pt x="176689" y="56674"/>
                        <a:pt x="179546" y="52864"/>
                        <a:pt x="179546" y="48101"/>
                      </a:cubicBezTo>
                      <a:cubicBezTo>
                        <a:pt x="179546" y="42386"/>
                        <a:pt x="174784" y="37624"/>
                        <a:pt x="169069" y="36671"/>
                      </a:cubicBezTo>
                      <a:cubicBezTo>
                        <a:pt x="165259" y="31909"/>
                        <a:pt x="160496" y="28099"/>
                        <a:pt x="153829" y="27146"/>
                      </a:cubicBezTo>
                      <a:cubicBezTo>
                        <a:pt x="154781" y="26194"/>
                        <a:pt x="154781" y="25241"/>
                        <a:pt x="154781" y="24289"/>
                      </a:cubicBezTo>
                      <a:cubicBezTo>
                        <a:pt x="154781" y="20479"/>
                        <a:pt x="151924" y="17621"/>
                        <a:pt x="148114" y="17621"/>
                      </a:cubicBezTo>
                      <a:cubicBezTo>
                        <a:pt x="144304" y="17621"/>
                        <a:pt x="141446" y="20479"/>
                        <a:pt x="141446" y="24289"/>
                      </a:cubicBezTo>
                      <a:cubicBezTo>
                        <a:pt x="141446" y="26194"/>
                        <a:pt x="142399" y="27146"/>
                        <a:pt x="142399" y="28099"/>
                      </a:cubicBezTo>
                      <a:cubicBezTo>
                        <a:pt x="141446" y="28099"/>
                        <a:pt x="141446" y="28099"/>
                        <a:pt x="140494" y="29051"/>
                      </a:cubicBezTo>
                      <a:cubicBezTo>
                        <a:pt x="135731" y="26194"/>
                        <a:pt x="130969" y="23336"/>
                        <a:pt x="125254" y="22384"/>
                      </a:cubicBezTo>
                      <a:cubicBezTo>
                        <a:pt x="122396" y="17621"/>
                        <a:pt x="116681" y="14764"/>
                        <a:pt x="110966" y="14764"/>
                      </a:cubicBezTo>
                      <a:cubicBezTo>
                        <a:pt x="104299" y="14764"/>
                        <a:pt x="98584" y="18574"/>
                        <a:pt x="95726" y="24289"/>
                      </a:cubicBezTo>
                      <a:cubicBezTo>
                        <a:pt x="90964" y="14764"/>
                        <a:pt x="80486" y="7144"/>
                        <a:pt x="69056" y="7144"/>
                      </a:cubicBezTo>
                      <a:cubicBezTo>
                        <a:pt x="52864" y="7144"/>
                        <a:pt x="38576" y="20479"/>
                        <a:pt x="38576" y="37624"/>
                      </a:cubicBezTo>
                      <a:cubicBezTo>
                        <a:pt x="38576" y="42386"/>
                        <a:pt x="39529" y="46196"/>
                        <a:pt x="41434" y="50959"/>
                      </a:cubicBezTo>
                      <a:cubicBezTo>
                        <a:pt x="28099" y="52864"/>
                        <a:pt x="16669" y="64294"/>
                        <a:pt x="15716" y="79534"/>
                      </a:cubicBezTo>
                      <a:close/>
                    </a:path>
                  </a:pathLst>
                </a:custGeom>
                <a:grpFill/>
                <a:ln w="9525" cap="flat">
                  <a:noFill/>
                  <a:prstDash val="solid"/>
                  <a:miter/>
                </a:ln>
              </p:spPr>
              <p:txBody>
                <a:bodyPr rtlCol="0" anchor="ctr"/>
                <a:lstStyle/>
                <a:p>
                  <a:endParaRPr lang="en-US"/>
                </a:p>
              </p:txBody>
            </p:sp>
            <p:sp>
              <p:nvSpPr>
                <p:cNvPr id="1222" name="Freeform: Shape 106">
                  <a:extLst>
                    <a:ext uri="{FF2B5EF4-FFF2-40B4-BE49-F238E27FC236}">
                      <a16:creationId xmlns:a16="http://schemas.microsoft.com/office/drawing/2014/main" id="{109E06A7-24CF-97A0-17BD-550D03DC5C3D}"/>
                    </a:ext>
                  </a:extLst>
                </p:cNvPr>
                <p:cNvSpPr/>
                <p:nvPr/>
              </p:nvSpPr>
              <p:spPr>
                <a:xfrm>
                  <a:off x="5716429" y="4020026"/>
                  <a:ext cx="28575" cy="28575"/>
                </a:xfrm>
                <a:custGeom>
                  <a:avLst/>
                  <a:gdLst>
                    <a:gd name="connsiteX0" fmla="*/ 24289 w 28575"/>
                    <a:gd name="connsiteY0" fmla="*/ 15716 h 28575"/>
                    <a:gd name="connsiteX1" fmla="*/ 15716 w 28575"/>
                    <a:gd name="connsiteY1" fmla="*/ 7144 h 28575"/>
                    <a:gd name="connsiteX2" fmla="*/ 7144 w 28575"/>
                    <a:gd name="connsiteY2" fmla="*/ 15716 h 28575"/>
                    <a:gd name="connsiteX3" fmla="*/ 15716 w 28575"/>
                    <a:gd name="connsiteY3" fmla="*/ 24289 h 28575"/>
                    <a:gd name="connsiteX4" fmla="*/ 24289 w 28575"/>
                    <a:gd name="connsiteY4" fmla="*/ 15716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4289" y="15716"/>
                      </a:moveTo>
                      <a:cubicBezTo>
                        <a:pt x="24289" y="10954"/>
                        <a:pt x="20479" y="7144"/>
                        <a:pt x="15716" y="7144"/>
                      </a:cubicBezTo>
                      <a:cubicBezTo>
                        <a:pt x="10954" y="7144"/>
                        <a:pt x="7144" y="10954"/>
                        <a:pt x="7144" y="15716"/>
                      </a:cubicBezTo>
                      <a:cubicBezTo>
                        <a:pt x="7144" y="20479"/>
                        <a:pt x="10954" y="24289"/>
                        <a:pt x="15716" y="24289"/>
                      </a:cubicBezTo>
                      <a:cubicBezTo>
                        <a:pt x="20479" y="23336"/>
                        <a:pt x="24289" y="19526"/>
                        <a:pt x="24289" y="15716"/>
                      </a:cubicBezTo>
                      <a:close/>
                    </a:path>
                  </a:pathLst>
                </a:custGeom>
                <a:grpFill/>
                <a:ln w="9525" cap="flat">
                  <a:noFill/>
                  <a:prstDash val="solid"/>
                  <a:miter/>
                </a:ln>
              </p:spPr>
              <p:txBody>
                <a:bodyPr rtlCol="0" anchor="ctr"/>
                <a:lstStyle/>
                <a:p>
                  <a:endParaRPr lang="en-US"/>
                </a:p>
              </p:txBody>
            </p:sp>
            <p:sp>
              <p:nvSpPr>
                <p:cNvPr id="1223" name="Freeform: Shape 107">
                  <a:extLst>
                    <a:ext uri="{FF2B5EF4-FFF2-40B4-BE49-F238E27FC236}">
                      <a16:creationId xmlns:a16="http://schemas.microsoft.com/office/drawing/2014/main" id="{7CD21461-9C9C-1AC8-B6AD-D13988E41CD5}"/>
                    </a:ext>
                  </a:extLst>
                </p:cNvPr>
                <p:cNvSpPr/>
                <p:nvPr/>
              </p:nvSpPr>
              <p:spPr>
                <a:xfrm>
                  <a:off x="6147911" y="2889318"/>
                  <a:ext cx="66675" cy="57150"/>
                </a:xfrm>
                <a:custGeom>
                  <a:avLst/>
                  <a:gdLst>
                    <a:gd name="connsiteX0" fmla="*/ 7144 w 66675"/>
                    <a:gd name="connsiteY0" fmla="*/ 21522 h 57150"/>
                    <a:gd name="connsiteX1" fmla="*/ 15716 w 66675"/>
                    <a:gd name="connsiteY1" fmla="*/ 35809 h 57150"/>
                    <a:gd name="connsiteX2" fmla="*/ 39529 w 66675"/>
                    <a:gd name="connsiteY2" fmla="*/ 58670 h 57150"/>
                    <a:gd name="connsiteX3" fmla="*/ 63341 w 66675"/>
                    <a:gd name="connsiteY3" fmla="*/ 34857 h 57150"/>
                    <a:gd name="connsiteX4" fmla="*/ 39529 w 66675"/>
                    <a:gd name="connsiteY4" fmla="*/ 11045 h 57150"/>
                    <a:gd name="connsiteX5" fmla="*/ 33814 w 66675"/>
                    <a:gd name="connsiteY5" fmla="*/ 11997 h 57150"/>
                    <a:gd name="connsiteX6" fmla="*/ 22384 w 66675"/>
                    <a:gd name="connsiteY6" fmla="*/ 7234 h 57150"/>
                    <a:gd name="connsiteX7" fmla="*/ 7144 w 66675"/>
                    <a:gd name="connsiteY7" fmla="*/ 21522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57150">
                      <a:moveTo>
                        <a:pt x="7144" y="21522"/>
                      </a:moveTo>
                      <a:cubicBezTo>
                        <a:pt x="7144" y="28189"/>
                        <a:pt x="10954" y="32952"/>
                        <a:pt x="15716" y="35809"/>
                      </a:cubicBezTo>
                      <a:cubicBezTo>
                        <a:pt x="16669" y="48192"/>
                        <a:pt x="27146" y="58670"/>
                        <a:pt x="39529" y="58670"/>
                      </a:cubicBezTo>
                      <a:cubicBezTo>
                        <a:pt x="52864" y="58670"/>
                        <a:pt x="63341" y="48192"/>
                        <a:pt x="63341" y="34857"/>
                      </a:cubicBezTo>
                      <a:cubicBezTo>
                        <a:pt x="63341" y="21522"/>
                        <a:pt x="52864" y="11045"/>
                        <a:pt x="39529" y="11045"/>
                      </a:cubicBezTo>
                      <a:cubicBezTo>
                        <a:pt x="37624" y="11045"/>
                        <a:pt x="35719" y="11045"/>
                        <a:pt x="33814" y="11997"/>
                      </a:cubicBezTo>
                      <a:cubicBezTo>
                        <a:pt x="30956" y="9139"/>
                        <a:pt x="27146" y="7234"/>
                        <a:pt x="22384" y="7234"/>
                      </a:cubicBezTo>
                      <a:cubicBezTo>
                        <a:pt x="14764" y="6282"/>
                        <a:pt x="7144" y="12950"/>
                        <a:pt x="7144" y="21522"/>
                      </a:cubicBezTo>
                      <a:close/>
                    </a:path>
                  </a:pathLst>
                </a:custGeom>
                <a:grpFill/>
                <a:ln w="9525" cap="flat">
                  <a:noFill/>
                  <a:prstDash val="solid"/>
                  <a:miter/>
                </a:ln>
              </p:spPr>
              <p:txBody>
                <a:bodyPr rtlCol="0" anchor="ctr"/>
                <a:lstStyle/>
                <a:p>
                  <a:endParaRPr lang="en-US"/>
                </a:p>
              </p:txBody>
            </p:sp>
            <p:sp>
              <p:nvSpPr>
                <p:cNvPr id="1224" name="Freeform: Shape 108">
                  <a:extLst>
                    <a:ext uri="{FF2B5EF4-FFF2-40B4-BE49-F238E27FC236}">
                      <a16:creationId xmlns:a16="http://schemas.microsoft.com/office/drawing/2014/main" id="{7834FF90-E6BC-B048-74E4-C8164BCF3956}"/>
                    </a:ext>
                  </a:extLst>
                </p:cNvPr>
                <p:cNvSpPr/>
                <p:nvPr/>
              </p:nvSpPr>
              <p:spPr>
                <a:xfrm>
                  <a:off x="5862161" y="3860959"/>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20479"/>
                        <a:pt x="20479" y="17621"/>
                        <a:pt x="20479" y="13811"/>
                      </a:cubicBezTo>
                      <a:close/>
                    </a:path>
                  </a:pathLst>
                </a:custGeom>
                <a:grpFill/>
                <a:ln w="9525" cap="flat">
                  <a:noFill/>
                  <a:prstDash val="solid"/>
                  <a:miter/>
                </a:ln>
              </p:spPr>
              <p:txBody>
                <a:bodyPr rtlCol="0" anchor="ctr"/>
                <a:lstStyle/>
                <a:p>
                  <a:endParaRPr lang="en-US"/>
                </a:p>
              </p:txBody>
            </p:sp>
            <p:sp>
              <p:nvSpPr>
                <p:cNvPr id="1225" name="Freeform: Shape 109">
                  <a:extLst>
                    <a:ext uri="{FF2B5EF4-FFF2-40B4-BE49-F238E27FC236}">
                      <a16:creationId xmlns:a16="http://schemas.microsoft.com/office/drawing/2014/main" id="{10261FC6-FE5B-1C09-E92F-0FD9F314057A}"/>
                    </a:ext>
                  </a:extLst>
                </p:cNvPr>
                <p:cNvSpPr/>
                <p:nvPr/>
              </p:nvSpPr>
              <p:spPr>
                <a:xfrm>
                  <a:off x="5269706" y="3384709"/>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5719" y="13811"/>
                        <a:pt x="29051" y="7144"/>
                        <a:pt x="21431" y="7144"/>
                      </a:cubicBezTo>
                      <a:close/>
                    </a:path>
                  </a:pathLst>
                </a:custGeom>
                <a:grpFill/>
                <a:ln w="9525" cap="flat">
                  <a:noFill/>
                  <a:prstDash val="solid"/>
                  <a:miter/>
                </a:ln>
              </p:spPr>
              <p:txBody>
                <a:bodyPr rtlCol="0" anchor="ctr"/>
                <a:lstStyle/>
                <a:p>
                  <a:endParaRPr lang="en-US"/>
                </a:p>
              </p:txBody>
            </p:sp>
            <p:sp>
              <p:nvSpPr>
                <p:cNvPr id="1226" name="Freeform: Shape 110">
                  <a:extLst>
                    <a:ext uri="{FF2B5EF4-FFF2-40B4-BE49-F238E27FC236}">
                      <a16:creationId xmlns:a16="http://schemas.microsoft.com/office/drawing/2014/main" id="{D080D3CD-1988-F37B-6D3F-513BC03FA95B}"/>
                    </a:ext>
                  </a:extLst>
                </p:cNvPr>
                <p:cNvSpPr/>
                <p:nvPr/>
              </p:nvSpPr>
              <p:spPr>
                <a:xfrm>
                  <a:off x="5923121" y="3529489"/>
                  <a:ext cx="28575" cy="28575"/>
                </a:xfrm>
                <a:custGeom>
                  <a:avLst/>
                  <a:gdLst>
                    <a:gd name="connsiteX0" fmla="*/ 17621 w 28575"/>
                    <a:gd name="connsiteY0" fmla="*/ 28099 h 28575"/>
                    <a:gd name="connsiteX1" fmla="*/ 28099 w 28575"/>
                    <a:gd name="connsiteY1" fmla="*/ 17621 h 28575"/>
                    <a:gd name="connsiteX2" fmla="*/ 17621 w 28575"/>
                    <a:gd name="connsiteY2" fmla="*/ 7144 h 28575"/>
                    <a:gd name="connsiteX3" fmla="*/ 7144 w 28575"/>
                    <a:gd name="connsiteY3" fmla="*/ 17621 h 28575"/>
                    <a:gd name="connsiteX4" fmla="*/ 17621 w 28575"/>
                    <a:gd name="connsiteY4" fmla="*/ 28099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28099"/>
                      </a:moveTo>
                      <a:cubicBezTo>
                        <a:pt x="23336" y="28099"/>
                        <a:pt x="28099" y="23336"/>
                        <a:pt x="28099" y="17621"/>
                      </a:cubicBezTo>
                      <a:cubicBezTo>
                        <a:pt x="28099" y="11906"/>
                        <a:pt x="23336" y="7144"/>
                        <a:pt x="17621" y="7144"/>
                      </a:cubicBezTo>
                      <a:cubicBezTo>
                        <a:pt x="11906" y="7144"/>
                        <a:pt x="7144" y="11906"/>
                        <a:pt x="7144" y="17621"/>
                      </a:cubicBezTo>
                      <a:cubicBezTo>
                        <a:pt x="7144" y="23336"/>
                        <a:pt x="11906" y="28099"/>
                        <a:pt x="17621" y="28099"/>
                      </a:cubicBezTo>
                      <a:close/>
                    </a:path>
                  </a:pathLst>
                </a:custGeom>
                <a:grpFill/>
                <a:ln w="9525" cap="flat">
                  <a:noFill/>
                  <a:prstDash val="solid"/>
                  <a:miter/>
                </a:ln>
              </p:spPr>
              <p:txBody>
                <a:bodyPr rtlCol="0" anchor="ctr"/>
                <a:lstStyle/>
                <a:p>
                  <a:endParaRPr lang="en-US"/>
                </a:p>
              </p:txBody>
            </p:sp>
            <p:sp>
              <p:nvSpPr>
                <p:cNvPr id="1227" name="Freeform: Shape 111">
                  <a:extLst>
                    <a:ext uri="{FF2B5EF4-FFF2-40B4-BE49-F238E27FC236}">
                      <a16:creationId xmlns:a16="http://schemas.microsoft.com/office/drawing/2014/main" id="{DF74F0F9-0F3E-5F17-45E2-F39F596F02C8}"/>
                    </a:ext>
                  </a:extLst>
                </p:cNvPr>
                <p:cNvSpPr/>
                <p:nvPr/>
              </p:nvSpPr>
              <p:spPr>
                <a:xfrm>
                  <a:off x="6133624" y="2769394"/>
                  <a:ext cx="38100" cy="38100"/>
                </a:xfrm>
                <a:custGeom>
                  <a:avLst/>
                  <a:gdLst>
                    <a:gd name="connsiteX0" fmla="*/ 33814 w 38100"/>
                    <a:gd name="connsiteY0" fmla="*/ 20479 h 38100"/>
                    <a:gd name="connsiteX1" fmla="*/ 20479 w 38100"/>
                    <a:gd name="connsiteY1" fmla="*/ 7144 h 38100"/>
                    <a:gd name="connsiteX2" fmla="*/ 7144 w 38100"/>
                    <a:gd name="connsiteY2" fmla="*/ 20479 h 38100"/>
                    <a:gd name="connsiteX3" fmla="*/ 20479 w 38100"/>
                    <a:gd name="connsiteY3" fmla="*/ 33814 h 38100"/>
                    <a:gd name="connsiteX4" fmla="*/ 3381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3814" y="20479"/>
                      </a:moveTo>
                      <a:cubicBezTo>
                        <a:pt x="33814" y="12859"/>
                        <a:pt x="28099" y="7144"/>
                        <a:pt x="20479" y="7144"/>
                      </a:cubicBezTo>
                      <a:cubicBezTo>
                        <a:pt x="12859" y="7144"/>
                        <a:pt x="7144" y="12859"/>
                        <a:pt x="7144" y="20479"/>
                      </a:cubicBezTo>
                      <a:cubicBezTo>
                        <a:pt x="7144" y="28099"/>
                        <a:pt x="12859" y="33814"/>
                        <a:pt x="20479" y="33814"/>
                      </a:cubicBezTo>
                      <a:cubicBezTo>
                        <a:pt x="28099" y="33814"/>
                        <a:pt x="33814" y="27146"/>
                        <a:pt x="33814" y="20479"/>
                      </a:cubicBezTo>
                      <a:close/>
                    </a:path>
                  </a:pathLst>
                </a:custGeom>
                <a:grpFill/>
                <a:ln w="9525" cap="flat">
                  <a:noFill/>
                  <a:prstDash val="solid"/>
                  <a:miter/>
                </a:ln>
              </p:spPr>
              <p:txBody>
                <a:bodyPr rtlCol="0" anchor="ctr"/>
                <a:lstStyle/>
                <a:p>
                  <a:endParaRPr lang="en-US"/>
                </a:p>
              </p:txBody>
            </p:sp>
            <p:sp>
              <p:nvSpPr>
                <p:cNvPr id="1228" name="Freeform: Shape 112">
                  <a:extLst>
                    <a:ext uri="{FF2B5EF4-FFF2-40B4-BE49-F238E27FC236}">
                      <a16:creationId xmlns:a16="http://schemas.microsoft.com/office/drawing/2014/main" id="{290641B0-C04C-CEF0-DD23-2772D7CBF0EC}"/>
                    </a:ext>
                  </a:extLst>
                </p:cNvPr>
                <p:cNvSpPr/>
                <p:nvPr/>
              </p:nvSpPr>
              <p:spPr>
                <a:xfrm>
                  <a:off x="5578316" y="3253264"/>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229" name="Freeform: Shape 113">
                  <a:extLst>
                    <a:ext uri="{FF2B5EF4-FFF2-40B4-BE49-F238E27FC236}">
                      <a16:creationId xmlns:a16="http://schemas.microsoft.com/office/drawing/2014/main" id="{45830E61-1ECB-7BC9-C348-8380EA6F1C00}"/>
                    </a:ext>
                  </a:extLst>
                </p:cNvPr>
                <p:cNvSpPr/>
                <p:nvPr/>
              </p:nvSpPr>
              <p:spPr>
                <a:xfrm>
                  <a:off x="5571649" y="3619024"/>
                  <a:ext cx="28575" cy="28575"/>
                </a:xfrm>
                <a:custGeom>
                  <a:avLst/>
                  <a:gdLst>
                    <a:gd name="connsiteX0" fmla="*/ 22384 w 28575"/>
                    <a:gd name="connsiteY0" fmla="*/ 14764 h 28575"/>
                    <a:gd name="connsiteX1" fmla="*/ 14764 w 28575"/>
                    <a:gd name="connsiteY1" fmla="*/ 7144 h 28575"/>
                    <a:gd name="connsiteX2" fmla="*/ 7144 w 28575"/>
                    <a:gd name="connsiteY2" fmla="*/ 14764 h 28575"/>
                    <a:gd name="connsiteX3" fmla="*/ 14764 w 28575"/>
                    <a:gd name="connsiteY3" fmla="*/ 22384 h 28575"/>
                    <a:gd name="connsiteX4" fmla="*/ 2238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2384" y="14764"/>
                      </a:moveTo>
                      <a:cubicBezTo>
                        <a:pt x="22384" y="10954"/>
                        <a:pt x="19526" y="7144"/>
                        <a:pt x="14764" y="7144"/>
                      </a:cubicBezTo>
                      <a:cubicBezTo>
                        <a:pt x="10954" y="7144"/>
                        <a:pt x="7144" y="10001"/>
                        <a:pt x="7144" y="14764"/>
                      </a:cubicBezTo>
                      <a:cubicBezTo>
                        <a:pt x="7144" y="18574"/>
                        <a:pt x="10001" y="22384"/>
                        <a:pt x="14764" y="22384"/>
                      </a:cubicBezTo>
                      <a:cubicBezTo>
                        <a:pt x="19526" y="21431"/>
                        <a:pt x="22384" y="18574"/>
                        <a:pt x="22384" y="14764"/>
                      </a:cubicBezTo>
                      <a:close/>
                    </a:path>
                  </a:pathLst>
                </a:custGeom>
                <a:grpFill/>
                <a:ln w="9525" cap="flat">
                  <a:noFill/>
                  <a:prstDash val="solid"/>
                  <a:miter/>
                </a:ln>
              </p:spPr>
              <p:txBody>
                <a:bodyPr rtlCol="0" anchor="ctr"/>
                <a:lstStyle/>
                <a:p>
                  <a:endParaRPr lang="en-US"/>
                </a:p>
              </p:txBody>
            </p:sp>
            <p:sp>
              <p:nvSpPr>
                <p:cNvPr id="1230" name="Freeform: Shape 114">
                  <a:extLst>
                    <a:ext uri="{FF2B5EF4-FFF2-40B4-BE49-F238E27FC236}">
                      <a16:creationId xmlns:a16="http://schemas.microsoft.com/office/drawing/2014/main" id="{50072055-7A7C-A47D-A0CA-08FBFE920C31}"/>
                    </a:ext>
                  </a:extLst>
                </p:cNvPr>
                <p:cNvSpPr/>
                <p:nvPr/>
              </p:nvSpPr>
              <p:spPr>
                <a:xfrm>
                  <a:off x="5941219" y="413718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0954" y="7144"/>
                        <a:pt x="7144" y="11906"/>
                        <a:pt x="7144" y="16669"/>
                      </a:cubicBezTo>
                      <a:cubicBezTo>
                        <a:pt x="7144" y="21431"/>
                        <a:pt x="11906" y="26194"/>
                        <a:pt x="16669" y="26194"/>
                      </a:cubicBezTo>
                      <a:cubicBezTo>
                        <a:pt x="22384" y="26194"/>
                        <a:pt x="26194" y="21431"/>
                        <a:pt x="26194" y="16669"/>
                      </a:cubicBezTo>
                      <a:cubicBezTo>
                        <a:pt x="26194" y="11906"/>
                        <a:pt x="22384" y="7144"/>
                        <a:pt x="16669" y="7144"/>
                      </a:cubicBezTo>
                      <a:close/>
                    </a:path>
                  </a:pathLst>
                </a:custGeom>
                <a:grpFill/>
                <a:ln w="9525" cap="flat">
                  <a:noFill/>
                  <a:prstDash val="solid"/>
                  <a:miter/>
                </a:ln>
              </p:spPr>
              <p:txBody>
                <a:bodyPr rtlCol="0" anchor="ctr"/>
                <a:lstStyle/>
                <a:p>
                  <a:endParaRPr lang="en-US"/>
                </a:p>
              </p:txBody>
            </p:sp>
            <p:sp>
              <p:nvSpPr>
                <p:cNvPr id="1231" name="Freeform: Shape 115">
                  <a:extLst>
                    <a:ext uri="{FF2B5EF4-FFF2-40B4-BE49-F238E27FC236}">
                      <a16:creationId xmlns:a16="http://schemas.microsoft.com/office/drawing/2014/main" id="{B3B05D98-B464-62AF-E48C-83681FC9D793}"/>
                    </a:ext>
                  </a:extLst>
                </p:cNvPr>
                <p:cNvSpPr/>
                <p:nvPr/>
              </p:nvSpPr>
              <p:spPr>
                <a:xfrm>
                  <a:off x="6075521" y="3037999"/>
                  <a:ext cx="38100" cy="38100"/>
                </a:xfrm>
                <a:custGeom>
                  <a:avLst/>
                  <a:gdLst>
                    <a:gd name="connsiteX0" fmla="*/ 7144 w 38100"/>
                    <a:gd name="connsiteY0" fmla="*/ 20479 h 38100"/>
                    <a:gd name="connsiteX1" fmla="*/ 20479 w 38100"/>
                    <a:gd name="connsiteY1" fmla="*/ 33814 h 38100"/>
                    <a:gd name="connsiteX2" fmla="*/ 33814 w 38100"/>
                    <a:gd name="connsiteY2" fmla="*/ 20479 h 38100"/>
                    <a:gd name="connsiteX3" fmla="*/ 20479 w 38100"/>
                    <a:gd name="connsiteY3" fmla="*/ 7144 h 38100"/>
                    <a:gd name="connsiteX4" fmla="*/ 7144 w 38100"/>
                    <a:gd name="connsiteY4" fmla="*/ 20479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7144" y="20479"/>
                      </a:moveTo>
                      <a:cubicBezTo>
                        <a:pt x="7144" y="28099"/>
                        <a:pt x="12859" y="33814"/>
                        <a:pt x="20479" y="33814"/>
                      </a:cubicBezTo>
                      <a:cubicBezTo>
                        <a:pt x="28099" y="33814"/>
                        <a:pt x="33814" y="28099"/>
                        <a:pt x="33814" y="20479"/>
                      </a:cubicBezTo>
                      <a:cubicBezTo>
                        <a:pt x="33814" y="12859"/>
                        <a:pt x="28099" y="7144"/>
                        <a:pt x="20479" y="7144"/>
                      </a:cubicBezTo>
                      <a:cubicBezTo>
                        <a:pt x="13811" y="7144"/>
                        <a:pt x="7144" y="13811"/>
                        <a:pt x="7144" y="20479"/>
                      </a:cubicBezTo>
                      <a:close/>
                    </a:path>
                  </a:pathLst>
                </a:custGeom>
                <a:grpFill/>
                <a:ln w="9525" cap="flat">
                  <a:noFill/>
                  <a:prstDash val="solid"/>
                  <a:miter/>
                </a:ln>
              </p:spPr>
              <p:txBody>
                <a:bodyPr rtlCol="0" anchor="ctr"/>
                <a:lstStyle/>
                <a:p>
                  <a:endParaRPr lang="en-US"/>
                </a:p>
              </p:txBody>
            </p:sp>
            <p:sp>
              <p:nvSpPr>
                <p:cNvPr id="1232" name="Freeform: Shape 116">
                  <a:extLst>
                    <a:ext uri="{FF2B5EF4-FFF2-40B4-BE49-F238E27FC236}">
                      <a16:creationId xmlns:a16="http://schemas.microsoft.com/office/drawing/2014/main" id="{EB0037FF-C80B-A01A-B97E-ED0C62064012}"/>
                    </a:ext>
                  </a:extLst>
                </p:cNvPr>
                <p:cNvSpPr/>
                <p:nvPr/>
              </p:nvSpPr>
              <p:spPr>
                <a:xfrm>
                  <a:off x="5909786" y="3152299"/>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233" name="Freeform: Shape 117">
                  <a:extLst>
                    <a:ext uri="{FF2B5EF4-FFF2-40B4-BE49-F238E27FC236}">
                      <a16:creationId xmlns:a16="http://schemas.microsoft.com/office/drawing/2014/main" id="{E421A8EB-CE81-9C94-74CE-F5CCBCBEA240}"/>
                    </a:ext>
                  </a:extLst>
                </p:cNvPr>
                <p:cNvSpPr/>
                <p:nvPr/>
              </p:nvSpPr>
              <p:spPr>
                <a:xfrm>
                  <a:off x="5516404" y="3698081"/>
                  <a:ext cx="28575" cy="28575"/>
                </a:xfrm>
                <a:custGeom>
                  <a:avLst/>
                  <a:gdLst>
                    <a:gd name="connsiteX0" fmla="*/ 15716 w 28575"/>
                    <a:gd name="connsiteY0" fmla="*/ 7144 h 28575"/>
                    <a:gd name="connsiteX1" fmla="*/ 7144 w 28575"/>
                    <a:gd name="connsiteY1" fmla="*/ 15716 h 28575"/>
                    <a:gd name="connsiteX2" fmla="*/ 15716 w 28575"/>
                    <a:gd name="connsiteY2" fmla="*/ 24289 h 28575"/>
                    <a:gd name="connsiteX3" fmla="*/ 24289 w 28575"/>
                    <a:gd name="connsiteY3" fmla="*/ 15716 h 28575"/>
                    <a:gd name="connsiteX4" fmla="*/ 15716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5716" y="7144"/>
                      </a:moveTo>
                      <a:cubicBezTo>
                        <a:pt x="10954" y="7144"/>
                        <a:pt x="7144" y="10954"/>
                        <a:pt x="7144" y="15716"/>
                      </a:cubicBezTo>
                      <a:cubicBezTo>
                        <a:pt x="7144" y="20479"/>
                        <a:pt x="10954" y="24289"/>
                        <a:pt x="15716" y="24289"/>
                      </a:cubicBezTo>
                      <a:cubicBezTo>
                        <a:pt x="20479" y="24289"/>
                        <a:pt x="24289" y="20479"/>
                        <a:pt x="24289" y="15716"/>
                      </a:cubicBezTo>
                      <a:cubicBezTo>
                        <a:pt x="24289" y="10001"/>
                        <a:pt x="20479" y="7144"/>
                        <a:pt x="15716" y="7144"/>
                      </a:cubicBezTo>
                      <a:close/>
                    </a:path>
                  </a:pathLst>
                </a:custGeom>
                <a:grpFill/>
                <a:ln w="9525" cap="flat">
                  <a:noFill/>
                  <a:prstDash val="solid"/>
                  <a:miter/>
                </a:ln>
              </p:spPr>
              <p:txBody>
                <a:bodyPr rtlCol="0" anchor="ctr"/>
                <a:lstStyle/>
                <a:p>
                  <a:endParaRPr lang="en-US"/>
                </a:p>
              </p:txBody>
            </p:sp>
            <p:sp>
              <p:nvSpPr>
                <p:cNvPr id="1234" name="Freeform: Shape 118">
                  <a:extLst>
                    <a:ext uri="{FF2B5EF4-FFF2-40B4-BE49-F238E27FC236}">
                      <a16:creationId xmlns:a16="http://schemas.microsoft.com/office/drawing/2014/main" id="{D0E4E180-59B4-5147-5365-55DBC5F81A3E}"/>
                    </a:ext>
                  </a:extLst>
                </p:cNvPr>
                <p:cNvSpPr/>
                <p:nvPr/>
              </p:nvSpPr>
              <p:spPr>
                <a:xfrm>
                  <a:off x="5679281" y="3343751"/>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235" name="Freeform: Shape 119">
                  <a:extLst>
                    <a:ext uri="{FF2B5EF4-FFF2-40B4-BE49-F238E27FC236}">
                      <a16:creationId xmlns:a16="http://schemas.microsoft.com/office/drawing/2014/main" id="{73963E68-C74E-4365-AFDE-A8236895A1BF}"/>
                    </a:ext>
                  </a:extLst>
                </p:cNvPr>
                <p:cNvSpPr/>
                <p:nvPr/>
              </p:nvSpPr>
              <p:spPr>
                <a:xfrm>
                  <a:off x="5951696" y="3265646"/>
                  <a:ext cx="28575" cy="28575"/>
                </a:xfrm>
                <a:custGeom>
                  <a:avLst/>
                  <a:gdLst>
                    <a:gd name="connsiteX0" fmla="*/ 30004 w 28575"/>
                    <a:gd name="connsiteY0" fmla="*/ 18574 h 28575"/>
                    <a:gd name="connsiteX1" fmla="*/ 18574 w 28575"/>
                    <a:gd name="connsiteY1" fmla="*/ 7144 h 28575"/>
                    <a:gd name="connsiteX2" fmla="*/ 7144 w 28575"/>
                    <a:gd name="connsiteY2" fmla="*/ 18574 h 28575"/>
                    <a:gd name="connsiteX3" fmla="*/ 18574 w 28575"/>
                    <a:gd name="connsiteY3" fmla="*/ 30004 h 28575"/>
                    <a:gd name="connsiteX4" fmla="*/ 30004 w 28575"/>
                    <a:gd name="connsiteY4" fmla="*/ 1857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30004" y="18574"/>
                      </a:moveTo>
                      <a:cubicBezTo>
                        <a:pt x="30004" y="12859"/>
                        <a:pt x="25241" y="7144"/>
                        <a:pt x="18574" y="7144"/>
                      </a:cubicBezTo>
                      <a:cubicBezTo>
                        <a:pt x="12859" y="7144"/>
                        <a:pt x="7144" y="11906"/>
                        <a:pt x="7144" y="18574"/>
                      </a:cubicBezTo>
                      <a:cubicBezTo>
                        <a:pt x="7144" y="24289"/>
                        <a:pt x="11906" y="30004"/>
                        <a:pt x="18574" y="30004"/>
                      </a:cubicBezTo>
                      <a:cubicBezTo>
                        <a:pt x="25241" y="30004"/>
                        <a:pt x="30004" y="25241"/>
                        <a:pt x="30004" y="18574"/>
                      </a:cubicBezTo>
                      <a:close/>
                    </a:path>
                  </a:pathLst>
                </a:custGeom>
                <a:grpFill/>
                <a:ln w="9525" cap="flat">
                  <a:noFill/>
                  <a:prstDash val="solid"/>
                  <a:miter/>
                </a:ln>
              </p:spPr>
              <p:txBody>
                <a:bodyPr rtlCol="0" anchor="ctr"/>
                <a:lstStyle/>
                <a:p>
                  <a:endParaRPr lang="en-US"/>
                </a:p>
              </p:txBody>
            </p:sp>
            <p:sp>
              <p:nvSpPr>
                <p:cNvPr id="1236" name="Freeform: Shape 120">
                  <a:extLst>
                    <a:ext uri="{FF2B5EF4-FFF2-40B4-BE49-F238E27FC236}">
                      <a16:creationId xmlns:a16="http://schemas.microsoft.com/office/drawing/2014/main" id="{70029D8C-99F2-9007-71C0-FFF5C0CDDF92}"/>
                    </a:ext>
                  </a:extLst>
                </p:cNvPr>
                <p:cNvSpPr/>
                <p:nvPr/>
              </p:nvSpPr>
              <p:spPr>
                <a:xfrm>
                  <a:off x="5435441" y="3113246"/>
                  <a:ext cx="28575" cy="28575"/>
                </a:xfrm>
                <a:custGeom>
                  <a:avLst/>
                  <a:gdLst>
                    <a:gd name="connsiteX0" fmla="*/ 18574 w 28575"/>
                    <a:gd name="connsiteY0" fmla="*/ 30004 h 28575"/>
                    <a:gd name="connsiteX1" fmla="*/ 30004 w 28575"/>
                    <a:gd name="connsiteY1" fmla="*/ 18574 h 28575"/>
                    <a:gd name="connsiteX2" fmla="*/ 18574 w 28575"/>
                    <a:gd name="connsiteY2" fmla="*/ 7144 h 28575"/>
                    <a:gd name="connsiteX3" fmla="*/ 7144 w 28575"/>
                    <a:gd name="connsiteY3" fmla="*/ 18574 h 28575"/>
                    <a:gd name="connsiteX4" fmla="*/ 18574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30004"/>
                      </a:moveTo>
                      <a:cubicBezTo>
                        <a:pt x="24289" y="30004"/>
                        <a:pt x="30004" y="25241"/>
                        <a:pt x="30004" y="18574"/>
                      </a:cubicBezTo>
                      <a:cubicBezTo>
                        <a:pt x="30004" y="12859"/>
                        <a:pt x="25241" y="7144"/>
                        <a:pt x="18574" y="7144"/>
                      </a:cubicBezTo>
                      <a:cubicBezTo>
                        <a:pt x="12859" y="7144"/>
                        <a:pt x="7144" y="11906"/>
                        <a:pt x="7144" y="18574"/>
                      </a:cubicBezTo>
                      <a:cubicBezTo>
                        <a:pt x="8096" y="25241"/>
                        <a:pt x="12859" y="30004"/>
                        <a:pt x="18574" y="30004"/>
                      </a:cubicBezTo>
                      <a:close/>
                    </a:path>
                  </a:pathLst>
                </a:custGeom>
                <a:grpFill/>
                <a:ln w="9525" cap="flat">
                  <a:noFill/>
                  <a:prstDash val="solid"/>
                  <a:miter/>
                </a:ln>
              </p:spPr>
              <p:txBody>
                <a:bodyPr rtlCol="0" anchor="ctr"/>
                <a:lstStyle/>
                <a:p>
                  <a:endParaRPr lang="en-US"/>
                </a:p>
              </p:txBody>
            </p:sp>
            <p:sp>
              <p:nvSpPr>
                <p:cNvPr id="1237" name="Freeform: Shape 121">
                  <a:extLst>
                    <a:ext uri="{FF2B5EF4-FFF2-40B4-BE49-F238E27FC236}">
                      <a16:creationId xmlns:a16="http://schemas.microsoft.com/office/drawing/2014/main" id="{B09153B2-F86A-C41C-01DE-A56D19BA9C0D}"/>
                    </a:ext>
                  </a:extLst>
                </p:cNvPr>
                <p:cNvSpPr/>
                <p:nvPr/>
              </p:nvSpPr>
              <p:spPr>
                <a:xfrm>
                  <a:off x="6027896" y="3622834"/>
                  <a:ext cx="28575" cy="28575"/>
                </a:xfrm>
                <a:custGeom>
                  <a:avLst/>
                  <a:gdLst>
                    <a:gd name="connsiteX0" fmla="*/ 16669 w 28575"/>
                    <a:gd name="connsiteY0" fmla="*/ 7144 h 28575"/>
                    <a:gd name="connsiteX1" fmla="*/ 7144 w 28575"/>
                    <a:gd name="connsiteY1" fmla="*/ 16669 h 28575"/>
                    <a:gd name="connsiteX2" fmla="*/ 16669 w 28575"/>
                    <a:gd name="connsiteY2" fmla="*/ 26194 h 28575"/>
                    <a:gd name="connsiteX3" fmla="*/ 26194 w 28575"/>
                    <a:gd name="connsiteY3" fmla="*/ 16669 h 28575"/>
                    <a:gd name="connsiteX4" fmla="*/ 16669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7144"/>
                      </a:moveTo>
                      <a:cubicBezTo>
                        <a:pt x="11906" y="7144"/>
                        <a:pt x="7144" y="10954"/>
                        <a:pt x="7144" y="16669"/>
                      </a:cubicBezTo>
                      <a:cubicBezTo>
                        <a:pt x="7144" y="22384"/>
                        <a:pt x="10954" y="26194"/>
                        <a:pt x="16669" y="26194"/>
                      </a:cubicBezTo>
                      <a:cubicBezTo>
                        <a:pt x="22384" y="26194"/>
                        <a:pt x="26194" y="22384"/>
                        <a:pt x="26194" y="16669"/>
                      </a:cubicBezTo>
                      <a:cubicBezTo>
                        <a:pt x="26194" y="10954"/>
                        <a:pt x="21431" y="7144"/>
                        <a:pt x="16669" y="7144"/>
                      </a:cubicBezTo>
                      <a:close/>
                    </a:path>
                  </a:pathLst>
                </a:custGeom>
                <a:grpFill/>
                <a:ln w="9525" cap="flat">
                  <a:noFill/>
                  <a:prstDash val="solid"/>
                  <a:miter/>
                </a:ln>
              </p:spPr>
              <p:txBody>
                <a:bodyPr rtlCol="0" anchor="ctr"/>
                <a:lstStyle/>
                <a:p>
                  <a:endParaRPr lang="en-US"/>
                </a:p>
              </p:txBody>
            </p:sp>
            <p:sp>
              <p:nvSpPr>
                <p:cNvPr id="1238" name="Freeform: Shape 122">
                  <a:extLst>
                    <a:ext uri="{FF2B5EF4-FFF2-40B4-BE49-F238E27FC236}">
                      <a16:creationId xmlns:a16="http://schemas.microsoft.com/office/drawing/2014/main" id="{5BF64F4D-5BD5-7EA3-46F5-9699CE5A29AF}"/>
                    </a:ext>
                  </a:extLst>
                </p:cNvPr>
                <p:cNvSpPr/>
                <p:nvPr/>
              </p:nvSpPr>
              <p:spPr>
                <a:xfrm>
                  <a:off x="5681186" y="2920841"/>
                  <a:ext cx="66675" cy="66675"/>
                </a:xfrm>
                <a:custGeom>
                  <a:avLst/>
                  <a:gdLst>
                    <a:gd name="connsiteX0" fmla="*/ 35719 w 66675"/>
                    <a:gd name="connsiteY0" fmla="*/ 64294 h 66675"/>
                    <a:gd name="connsiteX1" fmla="*/ 64294 w 66675"/>
                    <a:gd name="connsiteY1" fmla="*/ 35719 h 66675"/>
                    <a:gd name="connsiteX2" fmla="*/ 35719 w 66675"/>
                    <a:gd name="connsiteY2" fmla="*/ 7144 h 66675"/>
                    <a:gd name="connsiteX3" fmla="*/ 7144 w 66675"/>
                    <a:gd name="connsiteY3" fmla="*/ 35719 h 66675"/>
                    <a:gd name="connsiteX4" fmla="*/ 35719 w 66675"/>
                    <a:gd name="connsiteY4" fmla="*/ 64294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5719" y="64294"/>
                      </a:moveTo>
                      <a:cubicBezTo>
                        <a:pt x="50959" y="64294"/>
                        <a:pt x="64294" y="51911"/>
                        <a:pt x="64294" y="35719"/>
                      </a:cubicBezTo>
                      <a:cubicBezTo>
                        <a:pt x="64294" y="19526"/>
                        <a:pt x="51911" y="7144"/>
                        <a:pt x="35719" y="7144"/>
                      </a:cubicBezTo>
                      <a:cubicBezTo>
                        <a:pt x="20479" y="7144"/>
                        <a:pt x="7144" y="19526"/>
                        <a:pt x="7144" y="35719"/>
                      </a:cubicBezTo>
                      <a:cubicBezTo>
                        <a:pt x="7144" y="51911"/>
                        <a:pt x="19526" y="64294"/>
                        <a:pt x="35719" y="64294"/>
                      </a:cubicBezTo>
                      <a:close/>
                    </a:path>
                  </a:pathLst>
                </a:custGeom>
                <a:grpFill/>
                <a:ln w="9525" cap="flat">
                  <a:noFill/>
                  <a:prstDash val="solid"/>
                  <a:miter/>
                </a:ln>
              </p:spPr>
              <p:txBody>
                <a:bodyPr rtlCol="0" anchor="ctr"/>
                <a:lstStyle/>
                <a:p>
                  <a:endParaRPr lang="en-US"/>
                </a:p>
              </p:txBody>
            </p:sp>
            <p:sp>
              <p:nvSpPr>
                <p:cNvPr id="1239" name="Freeform: Shape 123">
                  <a:extLst>
                    <a:ext uri="{FF2B5EF4-FFF2-40B4-BE49-F238E27FC236}">
                      <a16:creationId xmlns:a16="http://schemas.microsoft.com/office/drawing/2014/main" id="{39331FEC-39B1-E7FD-9593-F7990E7829DA}"/>
                    </a:ext>
                  </a:extLst>
                </p:cNvPr>
                <p:cNvSpPr/>
                <p:nvPr/>
              </p:nvSpPr>
              <p:spPr>
                <a:xfrm>
                  <a:off x="6041231" y="415718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6669" y="18574"/>
                        <a:pt x="18574" y="15716"/>
                        <a:pt x="18574" y="12859"/>
                      </a:cubicBezTo>
                      <a:close/>
                    </a:path>
                  </a:pathLst>
                </a:custGeom>
                <a:grpFill/>
                <a:ln w="9525" cap="flat">
                  <a:noFill/>
                  <a:prstDash val="solid"/>
                  <a:miter/>
                </a:ln>
              </p:spPr>
              <p:txBody>
                <a:bodyPr rtlCol="0" anchor="ctr"/>
                <a:lstStyle/>
                <a:p>
                  <a:endParaRPr lang="en-US"/>
                </a:p>
              </p:txBody>
            </p:sp>
            <p:sp>
              <p:nvSpPr>
                <p:cNvPr id="1240" name="Freeform: Shape 124">
                  <a:extLst>
                    <a:ext uri="{FF2B5EF4-FFF2-40B4-BE49-F238E27FC236}">
                      <a16:creationId xmlns:a16="http://schemas.microsoft.com/office/drawing/2014/main" id="{249C1FE7-8F55-64BF-4BD5-EF9BEF576697}"/>
                    </a:ext>
                  </a:extLst>
                </p:cNvPr>
                <p:cNvSpPr/>
                <p:nvPr/>
              </p:nvSpPr>
              <p:spPr>
                <a:xfrm>
                  <a:off x="6189821" y="2763679"/>
                  <a:ext cx="38100" cy="38100"/>
                </a:xfrm>
                <a:custGeom>
                  <a:avLst/>
                  <a:gdLst>
                    <a:gd name="connsiteX0" fmla="*/ 31909 w 38100"/>
                    <a:gd name="connsiteY0" fmla="*/ 19526 h 38100"/>
                    <a:gd name="connsiteX1" fmla="*/ 19526 w 38100"/>
                    <a:gd name="connsiteY1" fmla="*/ 7144 h 38100"/>
                    <a:gd name="connsiteX2" fmla="*/ 7144 w 38100"/>
                    <a:gd name="connsiteY2" fmla="*/ 19526 h 38100"/>
                    <a:gd name="connsiteX3" fmla="*/ 19526 w 38100"/>
                    <a:gd name="connsiteY3" fmla="*/ 31909 h 38100"/>
                    <a:gd name="connsiteX4" fmla="*/ 31909 w 38100"/>
                    <a:gd name="connsiteY4" fmla="*/ 1952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1909" y="19526"/>
                      </a:moveTo>
                      <a:cubicBezTo>
                        <a:pt x="31909" y="12859"/>
                        <a:pt x="26194" y="7144"/>
                        <a:pt x="19526" y="7144"/>
                      </a:cubicBezTo>
                      <a:cubicBezTo>
                        <a:pt x="12859" y="7144"/>
                        <a:pt x="7144" y="12859"/>
                        <a:pt x="7144" y="19526"/>
                      </a:cubicBezTo>
                      <a:cubicBezTo>
                        <a:pt x="7144" y="26194"/>
                        <a:pt x="12859" y="31909"/>
                        <a:pt x="19526" y="31909"/>
                      </a:cubicBezTo>
                      <a:cubicBezTo>
                        <a:pt x="26194" y="31909"/>
                        <a:pt x="31909" y="26194"/>
                        <a:pt x="31909" y="19526"/>
                      </a:cubicBezTo>
                      <a:close/>
                    </a:path>
                  </a:pathLst>
                </a:custGeom>
                <a:grpFill/>
                <a:ln w="9525" cap="flat">
                  <a:noFill/>
                  <a:prstDash val="solid"/>
                  <a:miter/>
                </a:ln>
              </p:spPr>
              <p:txBody>
                <a:bodyPr rtlCol="0" anchor="ctr"/>
                <a:lstStyle/>
                <a:p>
                  <a:endParaRPr lang="en-US"/>
                </a:p>
              </p:txBody>
            </p:sp>
            <p:sp>
              <p:nvSpPr>
                <p:cNvPr id="1241" name="Freeform: Shape 125">
                  <a:extLst>
                    <a:ext uri="{FF2B5EF4-FFF2-40B4-BE49-F238E27FC236}">
                      <a16:creationId xmlns:a16="http://schemas.microsoft.com/office/drawing/2014/main" id="{7444B2AD-7005-72D5-9818-A1A4230955C6}"/>
                    </a:ext>
                  </a:extLst>
                </p:cNvPr>
                <p:cNvSpPr/>
                <p:nvPr/>
              </p:nvSpPr>
              <p:spPr>
                <a:xfrm>
                  <a:off x="5636419" y="3418046"/>
                  <a:ext cx="28575" cy="28575"/>
                </a:xfrm>
                <a:custGeom>
                  <a:avLst/>
                  <a:gdLst>
                    <a:gd name="connsiteX0" fmla="*/ 18574 w 28575"/>
                    <a:gd name="connsiteY0" fmla="*/ 7144 h 28575"/>
                    <a:gd name="connsiteX1" fmla="*/ 7144 w 28575"/>
                    <a:gd name="connsiteY1" fmla="*/ 18574 h 28575"/>
                    <a:gd name="connsiteX2" fmla="*/ 18574 w 28575"/>
                    <a:gd name="connsiteY2" fmla="*/ 30004 h 28575"/>
                    <a:gd name="connsiteX3" fmla="*/ 30004 w 28575"/>
                    <a:gd name="connsiteY3" fmla="*/ 18574 h 28575"/>
                    <a:gd name="connsiteX4" fmla="*/ 18574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574" y="7144"/>
                      </a:moveTo>
                      <a:cubicBezTo>
                        <a:pt x="11906" y="7144"/>
                        <a:pt x="7144" y="11906"/>
                        <a:pt x="7144" y="18574"/>
                      </a:cubicBezTo>
                      <a:cubicBezTo>
                        <a:pt x="7144" y="25241"/>
                        <a:pt x="11906" y="30004"/>
                        <a:pt x="18574" y="30004"/>
                      </a:cubicBezTo>
                      <a:cubicBezTo>
                        <a:pt x="25241" y="30004"/>
                        <a:pt x="30004" y="25241"/>
                        <a:pt x="30004" y="18574"/>
                      </a:cubicBezTo>
                      <a:cubicBezTo>
                        <a:pt x="30004" y="11906"/>
                        <a:pt x="25241" y="7144"/>
                        <a:pt x="18574" y="7144"/>
                      </a:cubicBezTo>
                      <a:close/>
                    </a:path>
                  </a:pathLst>
                </a:custGeom>
                <a:grpFill/>
                <a:ln w="9525" cap="flat">
                  <a:noFill/>
                  <a:prstDash val="solid"/>
                  <a:miter/>
                </a:ln>
              </p:spPr>
              <p:txBody>
                <a:bodyPr rtlCol="0" anchor="ctr"/>
                <a:lstStyle/>
                <a:p>
                  <a:endParaRPr lang="en-US"/>
                </a:p>
              </p:txBody>
            </p:sp>
            <p:sp>
              <p:nvSpPr>
                <p:cNvPr id="1242" name="Freeform: Shape 126">
                  <a:extLst>
                    <a:ext uri="{FF2B5EF4-FFF2-40B4-BE49-F238E27FC236}">
                      <a16:creationId xmlns:a16="http://schemas.microsoft.com/office/drawing/2014/main" id="{67A426D1-A0D1-E887-4E11-A88D153BB0B1}"/>
                    </a:ext>
                  </a:extLst>
                </p:cNvPr>
                <p:cNvSpPr/>
                <p:nvPr/>
              </p:nvSpPr>
              <p:spPr>
                <a:xfrm>
                  <a:off x="5991701" y="4151471"/>
                  <a:ext cx="28575" cy="28575"/>
                </a:xfrm>
                <a:custGeom>
                  <a:avLst/>
                  <a:gdLst>
                    <a:gd name="connsiteX0" fmla="*/ 7144 w 28575"/>
                    <a:gd name="connsiteY0" fmla="*/ 14764 h 28575"/>
                    <a:gd name="connsiteX1" fmla="*/ 14764 w 28575"/>
                    <a:gd name="connsiteY1" fmla="*/ 22384 h 28575"/>
                    <a:gd name="connsiteX2" fmla="*/ 22384 w 28575"/>
                    <a:gd name="connsiteY2" fmla="*/ 14764 h 28575"/>
                    <a:gd name="connsiteX3" fmla="*/ 14764 w 28575"/>
                    <a:gd name="connsiteY3" fmla="*/ 7144 h 28575"/>
                    <a:gd name="connsiteX4" fmla="*/ 7144 w 28575"/>
                    <a:gd name="connsiteY4" fmla="*/ 1476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7144" y="14764"/>
                      </a:moveTo>
                      <a:cubicBezTo>
                        <a:pt x="7144" y="18574"/>
                        <a:pt x="10001" y="22384"/>
                        <a:pt x="14764" y="22384"/>
                      </a:cubicBezTo>
                      <a:cubicBezTo>
                        <a:pt x="19526" y="22384"/>
                        <a:pt x="22384" y="19526"/>
                        <a:pt x="22384" y="14764"/>
                      </a:cubicBezTo>
                      <a:cubicBezTo>
                        <a:pt x="22384" y="10001"/>
                        <a:pt x="19526" y="7144"/>
                        <a:pt x="14764" y="7144"/>
                      </a:cubicBezTo>
                      <a:cubicBezTo>
                        <a:pt x="10001" y="7144"/>
                        <a:pt x="7144" y="10954"/>
                        <a:pt x="7144" y="14764"/>
                      </a:cubicBezTo>
                      <a:close/>
                    </a:path>
                  </a:pathLst>
                </a:custGeom>
                <a:grpFill/>
                <a:ln w="9525" cap="flat">
                  <a:noFill/>
                  <a:prstDash val="solid"/>
                  <a:miter/>
                </a:ln>
              </p:spPr>
              <p:txBody>
                <a:bodyPr rtlCol="0" anchor="ctr"/>
                <a:lstStyle/>
                <a:p>
                  <a:endParaRPr lang="en-US"/>
                </a:p>
              </p:txBody>
            </p:sp>
            <p:sp>
              <p:nvSpPr>
                <p:cNvPr id="1243" name="Freeform: Shape 127">
                  <a:extLst>
                    <a:ext uri="{FF2B5EF4-FFF2-40B4-BE49-F238E27FC236}">
                      <a16:creationId xmlns:a16="http://schemas.microsoft.com/office/drawing/2014/main" id="{93289044-7D21-8DE7-614E-12821A242D14}"/>
                    </a:ext>
                  </a:extLst>
                </p:cNvPr>
                <p:cNvSpPr/>
                <p:nvPr/>
              </p:nvSpPr>
              <p:spPr>
                <a:xfrm>
                  <a:off x="5809774" y="4265771"/>
                  <a:ext cx="19050" cy="19050"/>
                </a:xfrm>
                <a:custGeom>
                  <a:avLst/>
                  <a:gdLst>
                    <a:gd name="connsiteX0" fmla="*/ 7144 w 19050"/>
                    <a:gd name="connsiteY0" fmla="*/ 13811 h 19050"/>
                    <a:gd name="connsiteX1" fmla="*/ 13811 w 19050"/>
                    <a:gd name="connsiteY1" fmla="*/ 20479 h 19050"/>
                    <a:gd name="connsiteX2" fmla="*/ 20479 w 19050"/>
                    <a:gd name="connsiteY2" fmla="*/ 13811 h 19050"/>
                    <a:gd name="connsiteX3" fmla="*/ 13811 w 19050"/>
                    <a:gd name="connsiteY3" fmla="*/ 7144 h 19050"/>
                    <a:gd name="connsiteX4" fmla="*/ 7144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7144" y="13811"/>
                      </a:moveTo>
                      <a:cubicBezTo>
                        <a:pt x="7144" y="17621"/>
                        <a:pt x="10001" y="20479"/>
                        <a:pt x="13811" y="20479"/>
                      </a:cubicBezTo>
                      <a:cubicBezTo>
                        <a:pt x="17621" y="20479"/>
                        <a:pt x="20479" y="17621"/>
                        <a:pt x="20479" y="13811"/>
                      </a:cubicBezTo>
                      <a:cubicBezTo>
                        <a:pt x="20479" y="10001"/>
                        <a:pt x="17621" y="7144"/>
                        <a:pt x="13811" y="7144"/>
                      </a:cubicBezTo>
                      <a:cubicBezTo>
                        <a:pt x="10001" y="7144"/>
                        <a:pt x="7144" y="10001"/>
                        <a:pt x="7144" y="13811"/>
                      </a:cubicBezTo>
                      <a:close/>
                    </a:path>
                  </a:pathLst>
                </a:custGeom>
                <a:grpFill/>
                <a:ln w="9525" cap="flat">
                  <a:noFill/>
                  <a:prstDash val="solid"/>
                  <a:miter/>
                </a:ln>
              </p:spPr>
              <p:txBody>
                <a:bodyPr rtlCol="0" anchor="ctr"/>
                <a:lstStyle/>
                <a:p>
                  <a:endParaRPr lang="en-US"/>
                </a:p>
              </p:txBody>
            </p:sp>
            <p:sp>
              <p:nvSpPr>
                <p:cNvPr id="1244" name="Freeform: Shape 128">
                  <a:extLst>
                    <a:ext uri="{FF2B5EF4-FFF2-40B4-BE49-F238E27FC236}">
                      <a16:creationId xmlns:a16="http://schemas.microsoft.com/office/drawing/2014/main" id="{216B2769-A82F-623F-3610-8545529FD614}"/>
                    </a:ext>
                  </a:extLst>
                </p:cNvPr>
                <p:cNvSpPr/>
                <p:nvPr/>
              </p:nvSpPr>
              <p:spPr>
                <a:xfrm>
                  <a:off x="5965984" y="3198971"/>
                  <a:ext cx="19050" cy="19050"/>
                </a:xfrm>
                <a:custGeom>
                  <a:avLst/>
                  <a:gdLst>
                    <a:gd name="connsiteX0" fmla="*/ 20479 w 19050"/>
                    <a:gd name="connsiteY0" fmla="*/ 13811 h 19050"/>
                    <a:gd name="connsiteX1" fmla="*/ 13811 w 19050"/>
                    <a:gd name="connsiteY1" fmla="*/ 7144 h 19050"/>
                    <a:gd name="connsiteX2" fmla="*/ 7144 w 19050"/>
                    <a:gd name="connsiteY2" fmla="*/ 13811 h 19050"/>
                    <a:gd name="connsiteX3" fmla="*/ 13811 w 19050"/>
                    <a:gd name="connsiteY3" fmla="*/ 20479 h 19050"/>
                    <a:gd name="connsiteX4" fmla="*/ 20479 w 19050"/>
                    <a:gd name="connsiteY4" fmla="*/ 13811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20479" y="13811"/>
                      </a:moveTo>
                      <a:cubicBezTo>
                        <a:pt x="20479" y="10001"/>
                        <a:pt x="17621" y="7144"/>
                        <a:pt x="13811" y="7144"/>
                      </a:cubicBezTo>
                      <a:cubicBezTo>
                        <a:pt x="10001" y="7144"/>
                        <a:pt x="7144" y="10001"/>
                        <a:pt x="7144" y="13811"/>
                      </a:cubicBezTo>
                      <a:cubicBezTo>
                        <a:pt x="7144" y="17621"/>
                        <a:pt x="10001" y="20479"/>
                        <a:pt x="13811" y="20479"/>
                      </a:cubicBezTo>
                      <a:cubicBezTo>
                        <a:pt x="17621" y="19526"/>
                        <a:pt x="20479" y="16669"/>
                        <a:pt x="20479" y="13811"/>
                      </a:cubicBezTo>
                      <a:close/>
                    </a:path>
                  </a:pathLst>
                </a:custGeom>
                <a:grpFill/>
                <a:ln w="9525" cap="flat">
                  <a:noFill/>
                  <a:prstDash val="solid"/>
                  <a:miter/>
                </a:ln>
              </p:spPr>
              <p:txBody>
                <a:bodyPr rtlCol="0" anchor="ctr"/>
                <a:lstStyle/>
                <a:p>
                  <a:endParaRPr lang="en-US"/>
                </a:p>
              </p:txBody>
            </p:sp>
            <p:sp>
              <p:nvSpPr>
                <p:cNvPr id="1245" name="Freeform: Shape 129">
                  <a:extLst>
                    <a:ext uri="{FF2B5EF4-FFF2-40B4-BE49-F238E27FC236}">
                      <a16:creationId xmlns:a16="http://schemas.microsoft.com/office/drawing/2014/main" id="{003A7641-B078-B12E-5955-F2DFD57249A6}"/>
                    </a:ext>
                  </a:extLst>
                </p:cNvPr>
                <p:cNvSpPr/>
                <p:nvPr/>
              </p:nvSpPr>
              <p:spPr>
                <a:xfrm>
                  <a:off x="5540216" y="3513296"/>
                  <a:ext cx="38100" cy="38100"/>
                </a:xfrm>
                <a:custGeom>
                  <a:avLst/>
                  <a:gdLst>
                    <a:gd name="connsiteX0" fmla="*/ 35719 w 38100"/>
                    <a:gd name="connsiteY0" fmla="*/ 21431 h 38100"/>
                    <a:gd name="connsiteX1" fmla="*/ 21431 w 38100"/>
                    <a:gd name="connsiteY1" fmla="*/ 7144 h 38100"/>
                    <a:gd name="connsiteX2" fmla="*/ 7144 w 38100"/>
                    <a:gd name="connsiteY2" fmla="*/ 21431 h 38100"/>
                    <a:gd name="connsiteX3" fmla="*/ 21431 w 38100"/>
                    <a:gd name="connsiteY3" fmla="*/ 35719 h 38100"/>
                    <a:gd name="connsiteX4" fmla="*/ 35719 w 38100"/>
                    <a:gd name="connsiteY4" fmla="*/ 21431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5719" y="21431"/>
                      </a:moveTo>
                      <a:cubicBezTo>
                        <a:pt x="35719" y="13811"/>
                        <a:pt x="29051" y="7144"/>
                        <a:pt x="21431" y="7144"/>
                      </a:cubicBezTo>
                      <a:cubicBezTo>
                        <a:pt x="13811" y="7144"/>
                        <a:pt x="7144" y="13811"/>
                        <a:pt x="7144" y="21431"/>
                      </a:cubicBezTo>
                      <a:cubicBezTo>
                        <a:pt x="7144" y="29051"/>
                        <a:pt x="13811" y="35719"/>
                        <a:pt x="21431" y="35719"/>
                      </a:cubicBezTo>
                      <a:cubicBezTo>
                        <a:pt x="29051" y="35719"/>
                        <a:pt x="35719" y="29051"/>
                        <a:pt x="35719" y="21431"/>
                      </a:cubicBezTo>
                      <a:close/>
                    </a:path>
                  </a:pathLst>
                </a:custGeom>
                <a:grpFill/>
                <a:ln w="9525" cap="flat">
                  <a:noFill/>
                  <a:prstDash val="solid"/>
                  <a:miter/>
                </a:ln>
              </p:spPr>
              <p:txBody>
                <a:bodyPr rtlCol="0" anchor="ctr"/>
                <a:lstStyle/>
                <a:p>
                  <a:endParaRPr lang="en-US"/>
                </a:p>
              </p:txBody>
            </p:sp>
            <p:sp>
              <p:nvSpPr>
                <p:cNvPr id="1246" name="Freeform: Shape 130">
                  <a:extLst>
                    <a:ext uri="{FF2B5EF4-FFF2-40B4-BE49-F238E27FC236}">
                      <a16:creationId xmlns:a16="http://schemas.microsoft.com/office/drawing/2014/main" id="{60602C7B-D06F-2477-A8F9-754AA96B7BE0}"/>
                    </a:ext>
                  </a:extLst>
                </p:cNvPr>
                <p:cNvSpPr/>
                <p:nvPr/>
              </p:nvSpPr>
              <p:spPr>
                <a:xfrm>
                  <a:off x="5640229" y="3940016"/>
                  <a:ext cx="19050" cy="19050"/>
                </a:xfrm>
                <a:custGeom>
                  <a:avLst/>
                  <a:gdLst>
                    <a:gd name="connsiteX0" fmla="*/ 12859 w 19050"/>
                    <a:gd name="connsiteY0" fmla="*/ 7144 h 19050"/>
                    <a:gd name="connsiteX1" fmla="*/ 7144 w 19050"/>
                    <a:gd name="connsiteY1" fmla="*/ 12859 h 19050"/>
                    <a:gd name="connsiteX2" fmla="*/ 12859 w 19050"/>
                    <a:gd name="connsiteY2" fmla="*/ 18574 h 19050"/>
                    <a:gd name="connsiteX3" fmla="*/ 18574 w 19050"/>
                    <a:gd name="connsiteY3" fmla="*/ 12859 h 19050"/>
                    <a:gd name="connsiteX4" fmla="*/ 12859 w 19050"/>
                    <a:gd name="connsiteY4" fmla="*/ 7144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2859" y="7144"/>
                      </a:moveTo>
                      <a:cubicBezTo>
                        <a:pt x="10001" y="7144"/>
                        <a:pt x="7144" y="10001"/>
                        <a:pt x="7144" y="12859"/>
                      </a:cubicBezTo>
                      <a:cubicBezTo>
                        <a:pt x="7144" y="15716"/>
                        <a:pt x="10001" y="18574"/>
                        <a:pt x="12859" y="18574"/>
                      </a:cubicBezTo>
                      <a:cubicBezTo>
                        <a:pt x="15716" y="18574"/>
                        <a:pt x="18574" y="15716"/>
                        <a:pt x="18574" y="12859"/>
                      </a:cubicBezTo>
                      <a:cubicBezTo>
                        <a:pt x="18574" y="10001"/>
                        <a:pt x="15716" y="7144"/>
                        <a:pt x="12859" y="7144"/>
                      </a:cubicBezTo>
                      <a:close/>
                    </a:path>
                  </a:pathLst>
                </a:custGeom>
                <a:grpFill/>
                <a:ln w="9525" cap="flat">
                  <a:noFill/>
                  <a:prstDash val="solid"/>
                  <a:miter/>
                </a:ln>
              </p:spPr>
              <p:txBody>
                <a:bodyPr rtlCol="0" anchor="ctr"/>
                <a:lstStyle/>
                <a:p>
                  <a:endParaRPr lang="en-US"/>
                </a:p>
              </p:txBody>
            </p:sp>
            <p:sp>
              <p:nvSpPr>
                <p:cNvPr id="1247" name="Freeform: Shape 131">
                  <a:extLst>
                    <a:ext uri="{FF2B5EF4-FFF2-40B4-BE49-F238E27FC236}">
                      <a16:creationId xmlns:a16="http://schemas.microsoft.com/office/drawing/2014/main" id="{BD66FC2C-763A-0573-F805-C6EAD9B801E7}"/>
                    </a:ext>
                  </a:extLst>
                </p:cNvPr>
                <p:cNvSpPr/>
                <p:nvPr/>
              </p:nvSpPr>
              <p:spPr>
                <a:xfrm>
                  <a:off x="5954554" y="3885724"/>
                  <a:ext cx="47625" cy="38100"/>
                </a:xfrm>
                <a:custGeom>
                  <a:avLst/>
                  <a:gdLst>
                    <a:gd name="connsiteX0" fmla="*/ 7144 w 47625"/>
                    <a:gd name="connsiteY0" fmla="*/ 17621 h 38100"/>
                    <a:gd name="connsiteX1" fmla="*/ 14764 w 47625"/>
                    <a:gd name="connsiteY1" fmla="*/ 25241 h 38100"/>
                    <a:gd name="connsiteX2" fmla="*/ 16669 w 47625"/>
                    <a:gd name="connsiteY2" fmla="*/ 25241 h 38100"/>
                    <a:gd name="connsiteX3" fmla="*/ 29051 w 47625"/>
                    <a:gd name="connsiteY3" fmla="*/ 33814 h 38100"/>
                    <a:gd name="connsiteX4" fmla="*/ 42386 w 47625"/>
                    <a:gd name="connsiteY4" fmla="*/ 20479 h 38100"/>
                    <a:gd name="connsiteX5" fmla="*/ 29051 w 47625"/>
                    <a:gd name="connsiteY5" fmla="*/ 7144 h 38100"/>
                    <a:gd name="connsiteX6" fmla="*/ 18574 w 47625"/>
                    <a:gd name="connsiteY6" fmla="*/ 11906 h 38100"/>
                    <a:gd name="connsiteX7" fmla="*/ 14764 w 47625"/>
                    <a:gd name="connsiteY7" fmla="*/ 10954 h 38100"/>
                    <a:gd name="connsiteX8" fmla="*/ 7144 w 47625"/>
                    <a:gd name="connsiteY8" fmla="*/ 1762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7144" y="17621"/>
                      </a:moveTo>
                      <a:cubicBezTo>
                        <a:pt x="7144" y="21431"/>
                        <a:pt x="10001" y="25241"/>
                        <a:pt x="14764" y="25241"/>
                      </a:cubicBezTo>
                      <a:cubicBezTo>
                        <a:pt x="15716" y="25241"/>
                        <a:pt x="15716" y="25241"/>
                        <a:pt x="16669" y="25241"/>
                      </a:cubicBezTo>
                      <a:cubicBezTo>
                        <a:pt x="18574" y="30004"/>
                        <a:pt x="23336" y="33814"/>
                        <a:pt x="29051" y="33814"/>
                      </a:cubicBezTo>
                      <a:cubicBezTo>
                        <a:pt x="36671" y="33814"/>
                        <a:pt x="42386" y="28099"/>
                        <a:pt x="42386" y="20479"/>
                      </a:cubicBezTo>
                      <a:cubicBezTo>
                        <a:pt x="42386" y="12859"/>
                        <a:pt x="36671" y="7144"/>
                        <a:pt x="29051" y="7144"/>
                      </a:cubicBezTo>
                      <a:cubicBezTo>
                        <a:pt x="25241" y="7144"/>
                        <a:pt x="21431" y="9049"/>
                        <a:pt x="18574" y="11906"/>
                      </a:cubicBezTo>
                      <a:cubicBezTo>
                        <a:pt x="17621" y="10954"/>
                        <a:pt x="15716" y="10954"/>
                        <a:pt x="14764" y="10954"/>
                      </a:cubicBezTo>
                      <a:cubicBezTo>
                        <a:pt x="10954" y="10001"/>
                        <a:pt x="7144" y="13811"/>
                        <a:pt x="7144" y="17621"/>
                      </a:cubicBezTo>
                      <a:close/>
                    </a:path>
                  </a:pathLst>
                </a:custGeom>
                <a:grpFill/>
                <a:ln w="9525" cap="flat">
                  <a:noFill/>
                  <a:prstDash val="solid"/>
                  <a:miter/>
                </a:ln>
              </p:spPr>
              <p:txBody>
                <a:bodyPr rtlCol="0" anchor="ctr"/>
                <a:lstStyle/>
                <a:p>
                  <a:endParaRPr lang="en-US"/>
                </a:p>
              </p:txBody>
            </p:sp>
            <p:sp>
              <p:nvSpPr>
                <p:cNvPr id="1248" name="Freeform: Shape 132">
                  <a:extLst>
                    <a:ext uri="{FF2B5EF4-FFF2-40B4-BE49-F238E27FC236}">
                      <a16:creationId xmlns:a16="http://schemas.microsoft.com/office/drawing/2014/main" id="{9F36246D-76DD-C431-D0DC-C28EAC6F6DC4}"/>
                    </a:ext>
                  </a:extLst>
                </p:cNvPr>
                <p:cNvSpPr/>
                <p:nvPr/>
              </p:nvSpPr>
              <p:spPr>
                <a:xfrm>
                  <a:off x="6050756" y="3398044"/>
                  <a:ext cx="19050" cy="19050"/>
                </a:xfrm>
                <a:custGeom>
                  <a:avLst/>
                  <a:gdLst>
                    <a:gd name="connsiteX0" fmla="*/ 16669 w 19050"/>
                    <a:gd name="connsiteY0" fmla="*/ 11906 h 19050"/>
                    <a:gd name="connsiteX1" fmla="*/ 11906 w 19050"/>
                    <a:gd name="connsiteY1" fmla="*/ 7144 h 19050"/>
                    <a:gd name="connsiteX2" fmla="*/ 7144 w 19050"/>
                    <a:gd name="connsiteY2" fmla="*/ 11906 h 19050"/>
                    <a:gd name="connsiteX3" fmla="*/ 11906 w 19050"/>
                    <a:gd name="connsiteY3" fmla="*/ 16669 h 19050"/>
                    <a:gd name="connsiteX4" fmla="*/ 16669 w 19050"/>
                    <a:gd name="connsiteY4" fmla="*/ 11906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6669" y="11906"/>
                      </a:moveTo>
                      <a:cubicBezTo>
                        <a:pt x="16669" y="9049"/>
                        <a:pt x="14764" y="7144"/>
                        <a:pt x="11906" y="7144"/>
                      </a:cubicBezTo>
                      <a:cubicBezTo>
                        <a:pt x="9049" y="7144"/>
                        <a:pt x="7144" y="9049"/>
                        <a:pt x="7144" y="11906"/>
                      </a:cubicBezTo>
                      <a:cubicBezTo>
                        <a:pt x="7144" y="14764"/>
                        <a:pt x="9049" y="16669"/>
                        <a:pt x="11906" y="16669"/>
                      </a:cubicBezTo>
                      <a:cubicBezTo>
                        <a:pt x="14764" y="17621"/>
                        <a:pt x="16669" y="14764"/>
                        <a:pt x="16669" y="11906"/>
                      </a:cubicBezTo>
                      <a:close/>
                    </a:path>
                  </a:pathLst>
                </a:custGeom>
                <a:grpFill/>
                <a:ln w="9525" cap="flat">
                  <a:noFill/>
                  <a:prstDash val="solid"/>
                  <a:miter/>
                </a:ln>
              </p:spPr>
              <p:txBody>
                <a:bodyPr rtlCol="0" anchor="ctr"/>
                <a:lstStyle/>
                <a:p>
                  <a:endParaRPr lang="en-US"/>
                </a:p>
              </p:txBody>
            </p:sp>
            <p:sp>
              <p:nvSpPr>
                <p:cNvPr id="1250" name="Freeform: Shape 133">
                  <a:extLst>
                    <a:ext uri="{FF2B5EF4-FFF2-40B4-BE49-F238E27FC236}">
                      <a16:creationId xmlns:a16="http://schemas.microsoft.com/office/drawing/2014/main" id="{5B42FE17-D222-C330-731F-577E85A3B01F}"/>
                    </a:ext>
                  </a:extLst>
                </p:cNvPr>
                <p:cNvSpPr/>
                <p:nvPr/>
              </p:nvSpPr>
              <p:spPr>
                <a:xfrm>
                  <a:off x="5799296" y="4277201"/>
                  <a:ext cx="142875" cy="123825"/>
                </a:xfrm>
                <a:custGeom>
                  <a:avLst/>
                  <a:gdLst>
                    <a:gd name="connsiteX0" fmla="*/ 109061 w 142875"/>
                    <a:gd name="connsiteY0" fmla="*/ 26194 h 123825"/>
                    <a:gd name="connsiteX1" fmla="*/ 95726 w 142875"/>
                    <a:gd name="connsiteY1" fmla="*/ 29051 h 123825"/>
                    <a:gd name="connsiteX2" fmla="*/ 81439 w 142875"/>
                    <a:gd name="connsiteY2" fmla="*/ 25241 h 123825"/>
                    <a:gd name="connsiteX3" fmla="*/ 79534 w 142875"/>
                    <a:gd name="connsiteY3" fmla="*/ 25241 h 123825"/>
                    <a:gd name="connsiteX4" fmla="*/ 82391 w 142875"/>
                    <a:gd name="connsiteY4" fmla="*/ 17621 h 123825"/>
                    <a:gd name="connsiteX5" fmla="*/ 71914 w 142875"/>
                    <a:gd name="connsiteY5" fmla="*/ 7144 h 123825"/>
                    <a:gd name="connsiteX6" fmla="*/ 61436 w 142875"/>
                    <a:gd name="connsiteY6" fmla="*/ 17621 h 123825"/>
                    <a:gd name="connsiteX7" fmla="*/ 69056 w 142875"/>
                    <a:gd name="connsiteY7" fmla="*/ 28099 h 123825"/>
                    <a:gd name="connsiteX8" fmla="*/ 52864 w 142875"/>
                    <a:gd name="connsiteY8" fmla="*/ 47149 h 123825"/>
                    <a:gd name="connsiteX9" fmla="*/ 49054 w 142875"/>
                    <a:gd name="connsiteY9" fmla="*/ 46196 h 123825"/>
                    <a:gd name="connsiteX10" fmla="*/ 48101 w 142875"/>
                    <a:gd name="connsiteY10" fmla="*/ 45244 h 123825"/>
                    <a:gd name="connsiteX11" fmla="*/ 55721 w 142875"/>
                    <a:gd name="connsiteY11" fmla="*/ 30956 h 123825"/>
                    <a:gd name="connsiteX12" fmla="*/ 39529 w 142875"/>
                    <a:gd name="connsiteY12" fmla="*/ 14764 h 123825"/>
                    <a:gd name="connsiteX13" fmla="*/ 23336 w 142875"/>
                    <a:gd name="connsiteY13" fmla="*/ 30956 h 123825"/>
                    <a:gd name="connsiteX14" fmla="*/ 23336 w 142875"/>
                    <a:gd name="connsiteY14" fmla="*/ 34766 h 123825"/>
                    <a:gd name="connsiteX15" fmla="*/ 7144 w 142875"/>
                    <a:gd name="connsiteY15" fmla="*/ 55721 h 123825"/>
                    <a:gd name="connsiteX16" fmla="*/ 25241 w 142875"/>
                    <a:gd name="connsiteY16" fmla="*/ 76676 h 123825"/>
                    <a:gd name="connsiteX17" fmla="*/ 34766 w 142875"/>
                    <a:gd name="connsiteY17" fmla="*/ 87154 h 123825"/>
                    <a:gd name="connsiteX18" fmla="*/ 34766 w 142875"/>
                    <a:gd name="connsiteY18" fmla="*/ 90011 h 123825"/>
                    <a:gd name="connsiteX19" fmla="*/ 58579 w 142875"/>
                    <a:gd name="connsiteY19" fmla="*/ 113824 h 123825"/>
                    <a:gd name="connsiteX20" fmla="*/ 81439 w 142875"/>
                    <a:gd name="connsiteY20" fmla="*/ 94774 h 123825"/>
                    <a:gd name="connsiteX21" fmla="*/ 82391 w 142875"/>
                    <a:gd name="connsiteY21" fmla="*/ 94774 h 123825"/>
                    <a:gd name="connsiteX22" fmla="*/ 80486 w 142875"/>
                    <a:gd name="connsiteY22" fmla="*/ 100489 h 123825"/>
                    <a:gd name="connsiteX23" fmla="*/ 79534 w 142875"/>
                    <a:gd name="connsiteY23" fmla="*/ 104299 h 123825"/>
                    <a:gd name="connsiteX24" fmla="*/ 80486 w 142875"/>
                    <a:gd name="connsiteY24" fmla="*/ 109061 h 123825"/>
                    <a:gd name="connsiteX25" fmla="*/ 99536 w 142875"/>
                    <a:gd name="connsiteY25" fmla="*/ 123349 h 123825"/>
                    <a:gd name="connsiteX26" fmla="*/ 119539 w 142875"/>
                    <a:gd name="connsiteY26" fmla="*/ 103346 h 123825"/>
                    <a:gd name="connsiteX27" fmla="*/ 110014 w 142875"/>
                    <a:gd name="connsiteY27" fmla="*/ 87154 h 123825"/>
                    <a:gd name="connsiteX28" fmla="*/ 139541 w 142875"/>
                    <a:gd name="connsiteY28" fmla="*/ 56674 h 123825"/>
                    <a:gd name="connsiteX29" fmla="*/ 109061 w 142875"/>
                    <a:gd name="connsiteY29" fmla="*/ 26194 h 123825"/>
                    <a:gd name="connsiteX30" fmla="*/ 94774 w 142875"/>
                    <a:gd name="connsiteY30" fmla="*/ 85249 h 123825"/>
                    <a:gd name="connsiteX31" fmla="*/ 94774 w 142875"/>
                    <a:gd name="connsiteY31" fmla="*/ 84296 h 123825"/>
                    <a:gd name="connsiteX32" fmla="*/ 96679 w 142875"/>
                    <a:gd name="connsiteY32" fmla="*/ 85249 h 123825"/>
                    <a:gd name="connsiteX33" fmla="*/ 94774 w 142875"/>
                    <a:gd name="connsiteY33" fmla="*/ 85249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2875" h="123825">
                      <a:moveTo>
                        <a:pt x="109061" y="26194"/>
                      </a:moveTo>
                      <a:cubicBezTo>
                        <a:pt x="104299" y="26194"/>
                        <a:pt x="99536" y="27146"/>
                        <a:pt x="95726" y="29051"/>
                      </a:cubicBezTo>
                      <a:cubicBezTo>
                        <a:pt x="91916" y="27146"/>
                        <a:pt x="87154" y="25241"/>
                        <a:pt x="81439" y="25241"/>
                      </a:cubicBezTo>
                      <a:cubicBezTo>
                        <a:pt x="80486" y="25241"/>
                        <a:pt x="79534" y="25241"/>
                        <a:pt x="79534" y="25241"/>
                      </a:cubicBezTo>
                      <a:cubicBezTo>
                        <a:pt x="81439" y="23336"/>
                        <a:pt x="82391" y="20479"/>
                        <a:pt x="82391" y="17621"/>
                      </a:cubicBezTo>
                      <a:cubicBezTo>
                        <a:pt x="82391" y="11906"/>
                        <a:pt x="77629" y="7144"/>
                        <a:pt x="71914" y="7144"/>
                      </a:cubicBezTo>
                      <a:cubicBezTo>
                        <a:pt x="66199" y="7144"/>
                        <a:pt x="61436" y="11906"/>
                        <a:pt x="61436" y="17621"/>
                      </a:cubicBezTo>
                      <a:cubicBezTo>
                        <a:pt x="61436" y="22384"/>
                        <a:pt x="65246" y="26194"/>
                        <a:pt x="69056" y="28099"/>
                      </a:cubicBezTo>
                      <a:cubicBezTo>
                        <a:pt x="61436" y="31909"/>
                        <a:pt x="55721" y="38576"/>
                        <a:pt x="52864" y="47149"/>
                      </a:cubicBezTo>
                      <a:cubicBezTo>
                        <a:pt x="51911" y="47149"/>
                        <a:pt x="50006" y="46196"/>
                        <a:pt x="49054" y="46196"/>
                      </a:cubicBezTo>
                      <a:cubicBezTo>
                        <a:pt x="49054" y="46196"/>
                        <a:pt x="49054" y="45244"/>
                        <a:pt x="48101" y="45244"/>
                      </a:cubicBezTo>
                      <a:cubicBezTo>
                        <a:pt x="52864" y="42386"/>
                        <a:pt x="55721" y="37624"/>
                        <a:pt x="55721" y="30956"/>
                      </a:cubicBezTo>
                      <a:cubicBezTo>
                        <a:pt x="55721" y="22384"/>
                        <a:pt x="48101" y="14764"/>
                        <a:pt x="39529" y="14764"/>
                      </a:cubicBezTo>
                      <a:cubicBezTo>
                        <a:pt x="30956" y="14764"/>
                        <a:pt x="23336" y="22384"/>
                        <a:pt x="23336" y="30956"/>
                      </a:cubicBezTo>
                      <a:cubicBezTo>
                        <a:pt x="23336" y="31909"/>
                        <a:pt x="23336" y="33814"/>
                        <a:pt x="23336" y="34766"/>
                      </a:cubicBezTo>
                      <a:cubicBezTo>
                        <a:pt x="13811" y="36671"/>
                        <a:pt x="7144" y="45244"/>
                        <a:pt x="7144" y="55721"/>
                      </a:cubicBezTo>
                      <a:cubicBezTo>
                        <a:pt x="7144" y="66199"/>
                        <a:pt x="14764" y="75724"/>
                        <a:pt x="25241" y="76676"/>
                      </a:cubicBezTo>
                      <a:cubicBezTo>
                        <a:pt x="27146" y="81439"/>
                        <a:pt x="30004" y="85249"/>
                        <a:pt x="34766" y="87154"/>
                      </a:cubicBezTo>
                      <a:cubicBezTo>
                        <a:pt x="34766" y="88106"/>
                        <a:pt x="34766" y="89059"/>
                        <a:pt x="34766" y="90011"/>
                      </a:cubicBezTo>
                      <a:cubicBezTo>
                        <a:pt x="34766" y="103346"/>
                        <a:pt x="45244" y="113824"/>
                        <a:pt x="58579" y="113824"/>
                      </a:cubicBezTo>
                      <a:cubicBezTo>
                        <a:pt x="70009" y="113824"/>
                        <a:pt x="79534" y="105251"/>
                        <a:pt x="81439" y="94774"/>
                      </a:cubicBezTo>
                      <a:cubicBezTo>
                        <a:pt x="81439" y="94774"/>
                        <a:pt x="82391" y="94774"/>
                        <a:pt x="82391" y="94774"/>
                      </a:cubicBezTo>
                      <a:cubicBezTo>
                        <a:pt x="81439" y="96679"/>
                        <a:pt x="80486" y="98584"/>
                        <a:pt x="80486" y="100489"/>
                      </a:cubicBezTo>
                      <a:cubicBezTo>
                        <a:pt x="79534" y="101441"/>
                        <a:pt x="79534" y="102394"/>
                        <a:pt x="79534" y="104299"/>
                      </a:cubicBezTo>
                      <a:cubicBezTo>
                        <a:pt x="79534" y="106204"/>
                        <a:pt x="80486" y="107156"/>
                        <a:pt x="80486" y="109061"/>
                      </a:cubicBezTo>
                      <a:cubicBezTo>
                        <a:pt x="82391" y="117634"/>
                        <a:pt x="90011" y="123349"/>
                        <a:pt x="99536" y="123349"/>
                      </a:cubicBezTo>
                      <a:cubicBezTo>
                        <a:pt x="110014" y="123349"/>
                        <a:pt x="119539" y="114776"/>
                        <a:pt x="119539" y="103346"/>
                      </a:cubicBezTo>
                      <a:cubicBezTo>
                        <a:pt x="119539" y="96679"/>
                        <a:pt x="115729" y="90011"/>
                        <a:pt x="110014" y="87154"/>
                      </a:cubicBezTo>
                      <a:cubicBezTo>
                        <a:pt x="126206" y="86201"/>
                        <a:pt x="139541" y="72866"/>
                        <a:pt x="139541" y="56674"/>
                      </a:cubicBezTo>
                      <a:cubicBezTo>
                        <a:pt x="140494" y="40481"/>
                        <a:pt x="126206" y="26194"/>
                        <a:pt x="109061" y="26194"/>
                      </a:cubicBezTo>
                      <a:close/>
                      <a:moveTo>
                        <a:pt x="94774" y="85249"/>
                      </a:moveTo>
                      <a:cubicBezTo>
                        <a:pt x="94774" y="85249"/>
                        <a:pt x="94774" y="84296"/>
                        <a:pt x="94774" y="84296"/>
                      </a:cubicBezTo>
                      <a:cubicBezTo>
                        <a:pt x="95726" y="84296"/>
                        <a:pt x="95726" y="85249"/>
                        <a:pt x="96679" y="85249"/>
                      </a:cubicBezTo>
                      <a:cubicBezTo>
                        <a:pt x="95726" y="85249"/>
                        <a:pt x="95726" y="85249"/>
                        <a:pt x="94774" y="85249"/>
                      </a:cubicBezTo>
                      <a:close/>
                    </a:path>
                  </a:pathLst>
                </a:custGeom>
                <a:grpFill/>
                <a:ln w="9525" cap="flat">
                  <a:noFill/>
                  <a:prstDash val="solid"/>
                  <a:miter/>
                </a:ln>
              </p:spPr>
              <p:txBody>
                <a:bodyPr rtlCol="0" anchor="ctr"/>
                <a:lstStyle/>
                <a:p>
                  <a:endParaRPr lang="en-US"/>
                </a:p>
              </p:txBody>
            </p:sp>
            <p:sp>
              <p:nvSpPr>
                <p:cNvPr id="1251" name="Freeform: Shape 134">
                  <a:extLst>
                    <a:ext uri="{FF2B5EF4-FFF2-40B4-BE49-F238E27FC236}">
                      <a16:creationId xmlns:a16="http://schemas.microsoft.com/office/drawing/2014/main" id="{7CADB1F4-7B21-1C28-5D07-89D86EF3F790}"/>
                    </a:ext>
                  </a:extLst>
                </p:cNvPr>
                <p:cNvSpPr/>
                <p:nvPr/>
              </p:nvSpPr>
              <p:spPr>
                <a:xfrm>
                  <a:off x="5920160" y="3238976"/>
                  <a:ext cx="28575" cy="28575"/>
                </a:xfrm>
                <a:custGeom>
                  <a:avLst/>
                  <a:gdLst>
                    <a:gd name="connsiteX0" fmla="*/ 18678 w 28575"/>
                    <a:gd name="connsiteY0" fmla="*/ 30004 h 28575"/>
                    <a:gd name="connsiteX1" fmla="*/ 30108 w 28575"/>
                    <a:gd name="connsiteY1" fmla="*/ 18574 h 28575"/>
                    <a:gd name="connsiteX2" fmla="*/ 18678 w 28575"/>
                    <a:gd name="connsiteY2" fmla="*/ 7144 h 28575"/>
                    <a:gd name="connsiteX3" fmla="*/ 7248 w 28575"/>
                    <a:gd name="connsiteY3" fmla="*/ 18574 h 28575"/>
                    <a:gd name="connsiteX4" fmla="*/ 18678 w 28575"/>
                    <a:gd name="connsiteY4" fmla="*/ 3000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678" y="30004"/>
                      </a:moveTo>
                      <a:cubicBezTo>
                        <a:pt x="25345" y="30004"/>
                        <a:pt x="30108" y="25241"/>
                        <a:pt x="30108" y="18574"/>
                      </a:cubicBezTo>
                      <a:cubicBezTo>
                        <a:pt x="30108" y="11906"/>
                        <a:pt x="25345" y="7144"/>
                        <a:pt x="18678" y="7144"/>
                      </a:cubicBezTo>
                      <a:cubicBezTo>
                        <a:pt x="12010" y="7144"/>
                        <a:pt x="7248" y="11906"/>
                        <a:pt x="7248" y="18574"/>
                      </a:cubicBezTo>
                      <a:cubicBezTo>
                        <a:pt x="6295" y="24289"/>
                        <a:pt x="12010" y="30004"/>
                        <a:pt x="18678" y="30004"/>
                      </a:cubicBezTo>
                      <a:close/>
                    </a:path>
                  </a:pathLst>
                </a:custGeom>
                <a:grpFill/>
                <a:ln w="9525" cap="flat">
                  <a:noFill/>
                  <a:prstDash val="solid"/>
                  <a:miter/>
                </a:ln>
              </p:spPr>
              <p:txBody>
                <a:bodyPr rtlCol="0" anchor="ctr"/>
                <a:lstStyle/>
                <a:p>
                  <a:endParaRPr lang="en-US"/>
                </a:p>
              </p:txBody>
            </p:sp>
            <p:sp>
              <p:nvSpPr>
                <p:cNvPr id="1252" name="Freeform: Shape 135">
                  <a:extLst>
                    <a:ext uri="{FF2B5EF4-FFF2-40B4-BE49-F238E27FC236}">
                      <a16:creationId xmlns:a16="http://schemas.microsoft.com/office/drawing/2014/main" id="{B4BC711B-808B-8FA1-5EAF-AF43B7A00EA6}"/>
                    </a:ext>
                  </a:extLst>
                </p:cNvPr>
                <p:cNvSpPr/>
                <p:nvPr/>
              </p:nvSpPr>
              <p:spPr>
                <a:xfrm>
                  <a:off x="5753576" y="3219926"/>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6669"/>
                        <a:pt x="18574" y="12859"/>
                      </a:cubicBezTo>
                      <a:close/>
                    </a:path>
                  </a:pathLst>
                </a:custGeom>
                <a:grpFill/>
                <a:ln w="9525" cap="flat">
                  <a:noFill/>
                  <a:prstDash val="solid"/>
                  <a:miter/>
                </a:ln>
              </p:spPr>
              <p:txBody>
                <a:bodyPr rtlCol="0" anchor="ctr"/>
                <a:lstStyle/>
                <a:p>
                  <a:endParaRPr lang="en-US"/>
                </a:p>
              </p:txBody>
            </p:sp>
            <p:sp>
              <p:nvSpPr>
                <p:cNvPr id="1253" name="Freeform: Shape 136">
                  <a:extLst>
                    <a:ext uri="{FF2B5EF4-FFF2-40B4-BE49-F238E27FC236}">
                      <a16:creationId xmlns:a16="http://schemas.microsoft.com/office/drawing/2014/main" id="{52E38C3C-2B1A-9F4A-623D-DCDAC25E9DB8}"/>
                    </a:ext>
                  </a:extLst>
                </p:cNvPr>
                <p:cNvSpPr/>
                <p:nvPr/>
              </p:nvSpPr>
              <p:spPr>
                <a:xfrm>
                  <a:off x="6035516" y="2895124"/>
                  <a:ext cx="38100" cy="38100"/>
                </a:xfrm>
                <a:custGeom>
                  <a:avLst/>
                  <a:gdLst>
                    <a:gd name="connsiteX0" fmla="*/ 21431 w 38100"/>
                    <a:gd name="connsiteY0" fmla="*/ 7144 h 38100"/>
                    <a:gd name="connsiteX1" fmla="*/ 7144 w 38100"/>
                    <a:gd name="connsiteY1" fmla="*/ 21431 h 38100"/>
                    <a:gd name="connsiteX2" fmla="*/ 21431 w 38100"/>
                    <a:gd name="connsiteY2" fmla="*/ 35719 h 38100"/>
                    <a:gd name="connsiteX3" fmla="*/ 35719 w 38100"/>
                    <a:gd name="connsiteY3" fmla="*/ 21431 h 38100"/>
                    <a:gd name="connsiteX4" fmla="*/ 21431 w 38100"/>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21431" y="7144"/>
                      </a:moveTo>
                      <a:cubicBezTo>
                        <a:pt x="13811" y="7144"/>
                        <a:pt x="7144" y="13811"/>
                        <a:pt x="7144" y="21431"/>
                      </a:cubicBezTo>
                      <a:cubicBezTo>
                        <a:pt x="7144" y="29051"/>
                        <a:pt x="13811" y="35719"/>
                        <a:pt x="21431" y="35719"/>
                      </a:cubicBezTo>
                      <a:cubicBezTo>
                        <a:pt x="29051" y="35719"/>
                        <a:pt x="35719" y="29051"/>
                        <a:pt x="35719" y="21431"/>
                      </a:cubicBezTo>
                      <a:cubicBezTo>
                        <a:pt x="36671" y="13811"/>
                        <a:pt x="30004" y="7144"/>
                        <a:pt x="21431" y="7144"/>
                      </a:cubicBezTo>
                      <a:close/>
                    </a:path>
                  </a:pathLst>
                </a:custGeom>
                <a:grpFill/>
                <a:ln w="9525" cap="flat">
                  <a:noFill/>
                  <a:prstDash val="solid"/>
                  <a:miter/>
                </a:ln>
              </p:spPr>
              <p:txBody>
                <a:bodyPr rtlCol="0" anchor="ctr"/>
                <a:lstStyle/>
                <a:p>
                  <a:endParaRPr lang="en-US"/>
                </a:p>
              </p:txBody>
            </p:sp>
            <p:sp>
              <p:nvSpPr>
                <p:cNvPr id="1254" name="Freeform: Shape 137">
                  <a:extLst>
                    <a:ext uri="{FF2B5EF4-FFF2-40B4-BE49-F238E27FC236}">
                      <a16:creationId xmlns:a16="http://schemas.microsoft.com/office/drawing/2014/main" id="{3DE013EE-50BF-B44F-72FA-B59BB93F6C79}"/>
                    </a:ext>
                  </a:extLst>
                </p:cNvPr>
                <p:cNvSpPr/>
                <p:nvPr/>
              </p:nvSpPr>
              <p:spPr>
                <a:xfrm>
                  <a:off x="5612606" y="3429476"/>
                  <a:ext cx="171450" cy="190500"/>
                </a:xfrm>
                <a:custGeom>
                  <a:avLst/>
                  <a:gdLst>
                    <a:gd name="connsiteX0" fmla="*/ 60484 w 171450"/>
                    <a:gd name="connsiteY0" fmla="*/ 172879 h 190500"/>
                    <a:gd name="connsiteX1" fmla="*/ 75724 w 171450"/>
                    <a:gd name="connsiteY1" fmla="*/ 188119 h 190500"/>
                    <a:gd name="connsiteX2" fmla="*/ 90964 w 171450"/>
                    <a:gd name="connsiteY2" fmla="*/ 172879 h 190500"/>
                    <a:gd name="connsiteX3" fmla="*/ 88106 w 171450"/>
                    <a:gd name="connsiteY3" fmla="*/ 164306 h 190500"/>
                    <a:gd name="connsiteX4" fmla="*/ 110966 w 171450"/>
                    <a:gd name="connsiteY4" fmla="*/ 131921 h 190500"/>
                    <a:gd name="connsiteX5" fmla="*/ 103346 w 171450"/>
                    <a:gd name="connsiteY5" fmla="*/ 110966 h 190500"/>
                    <a:gd name="connsiteX6" fmla="*/ 104299 w 171450"/>
                    <a:gd name="connsiteY6" fmla="*/ 102394 h 190500"/>
                    <a:gd name="connsiteX7" fmla="*/ 103346 w 171450"/>
                    <a:gd name="connsiteY7" fmla="*/ 94774 h 190500"/>
                    <a:gd name="connsiteX8" fmla="*/ 107156 w 171450"/>
                    <a:gd name="connsiteY8" fmla="*/ 94774 h 190500"/>
                    <a:gd name="connsiteX9" fmla="*/ 137636 w 171450"/>
                    <a:gd name="connsiteY9" fmla="*/ 70009 h 190500"/>
                    <a:gd name="connsiteX10" fmla="*/ 146209 w 171450"/>
                    <a:gd name="connsiteY10" fmla="*/ 71914 h 190500"/>
                    <a:gd name="connsiteX11" fmla="*/ 172879 w 171450"/>
                    <a:gd name="connsiteY11" fmla="*/ 45244 h 190500"/>
                    <a:gd name="connsiteX12" fmla="*/ 146209 w 171450"/>
                    <a:gd name="connsiteY12" fmla="*/ 18574 h 190500"/>
                    <a:gd name="connsiteX13" fmla="*/ 139541 w 171450"/>
                    <a:gd name="connsiteY13" fmla="*/ 19526 h 190500"/>
                    <a:gd name="connsiteX14" fmla="*/ 124301 w 171450"/>
                    <a:gd name="connsiteY14" fmla="*/ 7144 h 190500"/>
                    <a:gd name="connsiteX15" fmla="*/ 108109 w 171450"/>
                    <a:gd name="connsiteY15" fmla="*/ 23336 h 190500"/>
                    <a:gd name="connsiteX16" fmla="*/ 111919 w 171450"/>
                    <a:gd name="connsiteY16" fmla="*/ 33814 h 190500"/>
                    <a:gd name="connsiteX17" fmla="*/ 106204 w 171450"/>
                    <a:gd name="connsiteY17" fmla="*/ 32861 h 190500"/>
                    <a:gd name="connsiteX18" fmla="*/ 90964 w 171450"/>
                    <a:gd name="connsiteY18" fmla="*/ 36671 h 190500"/>
                    <a:gd name="connsiteX19" fmla="*/ 63341 w 171450"/>
                    <a:gd name="connsiteY19" fmla="*/ 19526 h 190500"/>
                    <a:gd name="connsiteX20" fmla="*/ 31909 w 171450"/>
                    <a:gd name="connsiteY20" fmla="*/ 50959 h 190500"/>
                    <a:gd name="connsiteX21" fmla="*/ 39529 w 171450"/>
                    <a:gd name="connsiteY21" fmla="*/ 70961 h 190500"/>
                    <a:gd name="connsiteX22" fmla="*/ 24289 w 171450"/>
                    <a:gd name="connsiteY22" fmla="*/ 101441 h 190500"/>
                    <a:gd name="connsiteX23" fmla="*/ 24289 w 171450"/>
                    <a:gd name="connsiteY23" fmla="*/ 105251 h 190500"/>
                    <a:gd name="connsiteX24" fmla="*/ 18574 w 171450"/>
                    <a:gd name="connsiteY24" fmla="*/ 103346 h 190500"/>
                    <a:gd name="connsiteX25" fmla="*/ 7144 w 171450"/>
                    <a:gd name="connsiteY25" fmla="*/ 114776 h 190500"/>
                    <a:gd name="connsiteX26" fmla="*/ 18574 w 171450"/>
                    <a:gd name="connsiteY26" fmla="*/ 126206 h 190500"/>
                    <a:gd name="connsiteX27" fmla="*/ 26194 w 171450"/>
                    <a:gd name="connsiteY27" fmla="*/ 123349 h 190500"/>
                    <a:gd name="connsiteX28" fmla="*/ 41434 w 171450"/>
                    <a:gd name="connsiteY28" fmla="*/ 140494 h 190500"/>
                    <a:gd name="connsiteX29" fmla="*/ 62389 w 171450"/>
                    <a:gd name="connsiteY29" fmla="*/ 164306 h 190500"/>
                    <a:gd name="connsiteX30" fmla="*/ 60484 w 171450"/>
                    <a:gd name="connsiteY30" fmla="*/ 1728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450" h="190500">
                      <a:moveTo>
                        <a:pt x="60484" y="172879"/>
                      </a:moveTo>
                      <a:cubicBezTo>
                        <a:pt x="60484" y="181451"/>
                        <a:pt x="67151" y="188119"/>
                        <a:pt x="75724" y="188119"/>
                      </a:cubicBezTo>
                      <a:cubicBezTo>
                        <a:pt x="84296" y="188119"/>
                        <a:pt x="90964" y="181451"/>
                        <a:pt x="90964" y="172879"/>
                      </a:cubicBezTo>
                      <a:cubicBezTo>
                        <a:pt x="90964" y="169069"/>
                        <a:pt x="90011" y="166211"/>
                        <a:pt x="88106" y="164306"/>
                      </a:cubicBezTo>
                      <a:cubicBezTo>
                        <a:pt x="101441" y="159544"/>
                        <a:pt x="110966" y="147161"/>
                        <a:pt x="110966" y="131921"/>
                      </a:cubicBezTo>
                      <a:cubicBezTo>
                        <a:pt x="110966" y="124301"/>
                        <a:pt x="108109" y="116681"/>
                        <a:pt x="103346" y="110966"/>
                      </a:cubicBezTo>
                      <a:cubicBezTo>
                        <a:pt x="104299" y="108109"/>
                        <a:pt x="104299" y="105251"/>
                        <a:pt x="104299" y="102394"/>
                      </a:cubicBezTo>
                      <a:cubicBezTo>
                        <a:pt x="104299" y="99536"/>
                        <a:pt x="104299" y="97631"/>
                        <a:pt x="103346" y="94774"/>
                      </a:cubicBezTo>
                      <a:cubicBezTo>
                        <a:pt x="104299" y="94774"/>
                        <a:pt x="106204" y="94774"/>
                        <a:pt x="107156" y="94774"/>
                      </a:cubicBezTo>
                      <a:cubicBezTo>
                        <a:pt x="122396" y="94774"/>
                        <a:pt x="134779" y="84296"/>
                        <a:pt x="137636" y="70009"/>
                      </a:cubicBezTo>
                      <a:cubicBezTo>
                        <a:pt x="140494" y="70961"/>
                        <a:pt x="143351" y="71914"/>
                        <a:pt x="146209" y="71914"/>
                      </a:cubicBezTo>
                      <a:cubicBezTo>
                        <a:pt x="161449" y="71914"/>
                        <a:pt x="172879" y="59531"/>
                        <a:pt x="172879" y="45244"/>
                      </a:cubicBezTo>
                      <a:cubicBezTo>
                        <a:pt x="172879" y="30956"/>
                        <a:pt x="160496" y="18574"/>
                        <a:pt x="146209" y="18574"/>
                      </a:cubicBezTo>
                      <a:cubicBezTo>
                        <a:pt x="144304" y="18574"/>
                        <a:pt x="141446" y="18574"/>
                        <a:pt x="139541" y="19526"/>
                      </a:cubicBezTo>
                      <a:cubicBezTo>
                        <a:pt x="138589" y="11906"/>
                        <a:pt x="131921" y="7144"/>
                        <a:pt x="124301" y="7144"/>
                      </a:cubicBezTo>
                      <a:cubicBezTo>
                        <a:pt x="115729" y="7144"/>
                        <a:pt x="108109" y="13811"/>
                        <a:pt x="108109" y="23336"/>
                      </a:cubicBezTo>
                      <a:cubicBezTo>
                        <a:pt x="108109" y="27146"/>
                        <a:pt x="110014" y="30956"/>
                        <a:pt x="111919" y="33814"/>
                      </a:cubicBezTo>
                      <a:cubicBezTo>
                        <a:pt x="110014" y="33814"/>
                        <a:pt x="108109" y="32861"/>
                        <a:pt x="106204" y="32861"/>
                      </a:cubicBezTo>
                      <a:cubicBezTo>
                        <a:pt x="100489" y="32861"/>
                        <a:pt x="95726" y="34766"/>
                        <a:pt x="90964" y="36671"/>
                      </a:cubicBezTo>
                      <a:cubicBezTo>
                        <a:pt x="85249" y="27146"/>
                        <a:pt x="75724" y="19526"/>
                        <a:pt x="63341" y="19526"/>
                      </a:cubicBezTo>
                      <a:cubicBezTo>
                        <a:pt x="46196" y="19526"/>
                        <a:pt x="31909" y="33814"/>
                        <a:pt x="31909" y="50959"/>
                      </a:cubicBezTo>
                      <a:cubicBezTo>
                        <a:pt x="31909" y="58579"/>
                        <a:pt x="34766" y="65246"/>
                        <a:pt x="39529" y="70961"/>
                      </a:cubicBezTo>
                      <a:cubicBezTo>
                        <a:pt x="30004" y="78581"/>
                        <a:pt x="24289" y="89059"/>
                        <a:pt x="24289" y="101441"/>
                      </a:cubicBezTo>
                      <a:cubicBezTo>
                        <a:pt x="24289" y="103346"/>
                        <a:pt x="24289" y="104299"/>
                        <a:pt x="24289" y="105251"/>
                      </a:cubicBezTo>
                      <a:cubicBezTo>
                        <a:pt x="22384" y="104299"/>
                        <a:pt x="20479" y="103346"/>
                        <a:pt x="18574" y="103346"/>
                      </a:cubicBezTo>
                      <a:cubicBezTo>
                        <a:pt x="12859" y="103346"/>
                        <a:pt x="7144" y="108109"/>
                        <a:pt x="7144" y="114776"/>
                      </a:cubicBezTo>
                      <a:cubicBezTo>
                        <a:pt x="7144" y="120491"/>
                        <a:pt x="11906" y="126206"/>
                        <a:pt x="18574" y="126206"/>
                      </a:cubicBezTo>
                      <a:cubicBezTo>
                        <a:pt x="21431" y="126206"/>
                        <a:pt x="24289" y="125254"/>
                        <a:pt x="26194" y="123349"/>
                      </a:cubicBezTo>
                      <a:cubicBezTo>
                        <a:pt x="28099" y="130969"/>
                        <a:pt x="33814" y="137636"/>
                        <a:pt x="41434" y="140494"/>
                      </a:cubicBezTo>
                      <a:cubicBezTo>
                        <a:pt x="44291" y="151924"/>
                        <a:pt x="51911" y="160496"/>
                        <a:pt x="62389" y="164306"/>
                      </a:cubicBezTo>
                      <a:cubicBezTo>
                        <a:pt x="61436" y="166211"/>
                        <a:pt x="60484" y="169069"/>
                        <a:pt x="60484" y="172879"/>
                      </a:cubicBezTo>
                      <a:close/>
                    </a:path>
                  </a:pathLst>
                </a:custGeom>
                <a:grpFill/>
                <a:ln w="9525" cap="flat">
                  <a:noFill/>
                  <a:prstDash val="solid"/>
                  <a:miter/>
                </a:ln>
              </p:spPr>
              <p:txBody>
                <a:bodyPr rtlCol="0" anchor="ctr"/>
                <a:lstStyle/>
                <a:p>
                  <a:endParaRPr lang="en-US"/>
                </a:p>
              </p:txBody>
            </p:sp>
            <p:sp>
              <p:nvSpPr>
                <p:cNvPr id="1255" name="Freeform: Shape 138">
                  <a:extLst>
                    <a:ext uri="{FF2B5EF4-FFF2-40B4-BE49-F238E27FC236}">
                      <a16:creationId xmlns:a16="http://schemas.microsoft.com/office/drawing/2014/main" id="{39EC741C-78BE-AFFD-B7E0-EFB8D86E065E}"/>
                    </a:ext>
                  </a:extLst>
                </p:cNvPr>
                <p:cNvSpPr/>
                <p:nvPr/>
              </p:nvSpPr>
              <p:spPr>
                <a:xfrm>
                  <a:off x="5805011" y="4197191"/>
                  <a:ext cx="66675" cy="57150"/>
                </a:xfrm>
                <a:custGeom>
                  <a:avLst/>
                  <a:gdLst>
                    <a:gd name="connsiteX0" fmla="*/ 39529 w 66675"/>
                    <a:gd name="connsiteY0" fmla="*/ 50959 h 57150"/>
                    <a:gd name="connsiteX1" fmla="*/ 61436 w 66675"/>
                    <a:gd name="connsiteY1" fmla="*/ 29051 h 57150"/>
                    <a:gd name="connsiteX2" fmla="*/ 39529 w 66675"/>
                    <a:gd name="connsiteY2" fmla="*/ 7144 h 57150"/>
                    <a:gd name="connsiteX3" fmla="*/ 20479 w 66675"/>
                    <a:gd name="connsiteY3" fmla="*/ 17621 h 57150"/>
                    <a:gd name="connsiteX4" fmla="*/ 19526 w 66675"/>
                    <a:gd name="connsiteY4" fmla="*/ 17621 h 57150"/>
                    <a:gd name="connsiteX5" fmla="*/ 7144 w 66675"/>
                    <a:gd name="connsiteY5" fmla="*/ 30004 h 57150"/>
                    <a:gd name="connsiteX6" fmla="*/ 19526 w 66675"/>
                    <a:gd name="connsiteY6" fmla="*/ 42386 h 57150"/>
                    <a:gd name="connsiteX7" fmla="*/ 22384 w 66675"/>
                    <a:gd name="connsiteY7" fmla="*/ 41434 h 57150"/>
                    <a:gd name="connsiteX8" fmla="*/ 39529 w 66675"/>
                    <a:gd name="connsiteY8" fmla="*/ 5095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75" h="57150">
                      <a:moveTo>
                        <a:pt x="39529" y="50959"/>
                      </a:moveTo>
                      <a:cubicBezTo>
                        <a:pt x="51911" y="50959"/>
                        <a:pt x="61436" y="41434"/>
                        <a:pt x="61436" y="29051"/>
                      </a:cubicBezTo>
                      <a:cubicBezTo>
                        <a:pt x="61436" y="16669"/>
                        <a:pt x="51911" y="7144"/>
                        <a:pt x="39529" y="7144"/>
                      </a:cubicBezTo>
                      <a:cubicBezTo>
                        <a:pt x="31909" y="7144"/>
                        <a:pt x="24289" y="11906"/>
                        <a:pt x="20479" y="17621"/>
                      </a:cubicBezTo>
                      <a:cubicBezTo>
                        <a:pt x="20479" y="17621"/>
                        <a:pt x="20479" y="17621"/>
                        <a:pt x="19526" y="17621"/>
                      </a:cubicBezTo>
                      <a:cubicBezTo>
                        <a:pt x="12859" y="17621"/>
                        <a:pt x="7144" y="23336"/>
                        <a:pt x="7144" y="30004"/>
                      </a:cubicBezTo>
                      <a:cubicBezTo>
                        <a:pt x="7144" y="36671"/>
                        <a:pt x="12859" y="42386"/>
                        <a:pt x="19526" y="42386"/>
                      </a:cubicBezTo>
                      <a:cubicBezTo>
                        <a:pt x="20479" y="42386"/>
                        <a:pt x="21431" y="42386"/>
                        <a:pt x="22384" y="41434"/>
                      </a:cubicBezTo>
                      <a:cubicBezTo>
                        <a:pt x="27146" y="48101"/>
                        <a:pt x="32861" y="50959"/>
                        <a:pt x="39529" y="50959"/>
                      </a:cubicBezTo>
                      <a:close/>
                    </a:path>
                  </a:pathLst>
                </a:custGeom>
                <a:grpFill/>
                <a:ln w="9525" cap="flat">
                  <a:noFill/>
                  <a:prstDash val="solid"/>
                  <a:miter/>
                </a:ln>
              </p:spPr>
              <p:txBody>
                <a:bodyPr rtlCol="0" anchor="ctr"/>
                <a:lstStyle/>
                <a:p>
                  <a:endParaRPr lang="en-US"/>
                </a:p>
              </p:txBody>
            </p:sp>
            <p:sp>
              <p:nvSpPr>
                <p:cNvPr id="1256" name="Freeform: Shape 139">
                  <a:extLst>
                    <a:ext uri="{FF2B5EF4-FFF2-40B4-BE49-F238E27FC236}">
                      <a16:creationId xmlns:a16="http://schemas.microsoft.com/office/drawing/2014/main" id="{F5586254-E654-51BC-6759-1F8AF782C2F3}"/>
                    </a:ext>
                  </a:extLst>
                </p:cNvPr>
                <p:cNvSpPr/>
                <p:nvPr/>
              </p:nvSpPr>
              <p:spPr>
                <a:xfrm>
                  <a:off x="5743099" y="3115151"/>
                  <a:ext cx="66675" cy="76200"/>
                </a:xfrm>
                <a:custGeom>
                  <a:avLst/>
                  <a:gdLst>
                    <a:gd name="connsiteX0" fmla="*/ 18574 w 66675"/>
                    <a:gd name="connsiteY0" fmla="*/ 56674 h 76200"/>
                    <a:gd name="connsiteX1" fmla="*/ 10954 w 66675"/>
                    <a:gd name="connsiteY1" fmla="*/ 67151 h 76200"/>
                    <a:gd name="connsiteX2" fmla="*/ 21431 w 66675"/>
                    <a:gd name="connsiteY2" fmla="*/ 77629 h 76200"/>
                    <a:gd name="connsiteX3" fmla="*/ 31909 w 66675"/>
                    <a:gd name="connsiteY3" fmla="*/ 67151 h 76200"/>
                    <a:gd name="connsiteX4" fmla="*/ 30956 w 66675"/>
                    <a:gd name="connsiteY4" fmla="*/ 62389 h 76200"/>
                    <a:gd name="connsiteX5" fmla="*/ 34766 w 66675"/>
                    <a:gd name="connsiteY5" fmla="*/ 62389 h 76200"/>
                    <a:gd name="connsiteX6" fmla="*/ 62389 w 66675"/>
                    <a:gd name="connsiteY6" fmla="*/ 34766 h 76200"/>
                    <a:gd name="connsiteX7" fmla="*/ 34766 w 66675"/>
                    <a:gd name="connsiteY7" fmla="*/ 7144 h 76200"/>
                    <a:gd name="connsiteX8" fmla="*/ 7144 w 66675"/>
                    <a:gd name="connsiteY8" fmla="*/ 34766 h 76200"/>
                    <a:gd name="connsiteX9" fmla="*/ 18574 w 66675"/>
                    <a:gd name="connsiteY9" fmla="*/ 5667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75" h="76200">
                      <a:moveTo>
                        <a:pt x="18574" y="56674"/>
                      </a:moveTo>
                      <a:cubicBezTo>
                        <a:pt x="13811" y="57626"/>
                        <a:pt x="10954" y="62389"/>
                        <a:pt x="10954" y="67151"/>
                      </a:cubicBezTo>
                      <a:cubicBezTo>
                        <a:pt x="10954" y="72866"/>
                        <a:pt x="15716" y="77629"/>
                        <a:pt x="21431" y="77629"/>
                      </a:cubicBezTo>
                      <a:cubicBezTo>
                        <a:pt x="27146" y="77629"/>
                        <a:pt x="31909" y="72866"/>
                        <a:pt x="31909" y="67151"/>
                      </a:cubicBezTo>
                      <a:cubicBezTo>
                        <a:pt x="31909" y="65246"/>
                        <a:pt x="30956" y="63341"/>
                        <a:pt x="30956" y="62389"/>
                      </a:cubicBezTo>
                      <a:cubicBezTo>
                        <a:pt x="31909" y="62389"/>
                        <a:pt x="33814" y="62389"/>
                        <a:pt x="34766" y="62389"/>
                      </a:cubicBezTo>
                      <a:cubicBezTo>
                        <a:pt x="50006" y="62389"/>
                        <a:pt x="62389" y="50006"/>
                        <a:pt x="62389" y="34766"/>
                      </a:cubicBezTo>
                      <a:cubicBezTo>
                        <a:pt x="62389" y="19526"/>
                        <a:pt x="50006" y="7144"/>
                        <a:pt x="34766" y="7144"/>
                      </a:cubicBezTo>
                      <a:cubicBezTo>
                        <a:pt x="19526" y="7144"/>
                        <a:pt x="7144" y="19526"/>
                        <a:pt x="7144" y="34766"/>
                      </a:cubicBezTo>
                      <a:cubicBezTo>
                        <a:pt x="7144" y="44291"/>
                        <a:pt x="11906" y="51911"/>
                        <a:pt x="18574" y="56674"/>
                      </a:cubicBezTo>
                      <a:close/>
                    </a:path>
                  </a:pathLst>
                </a:custGeom>
                <a:grpFill/>
                <a:ln w="9525" cap="flat">
                  <a:noFill/>
                  <a:prstDash val="solid"/>
                  <a:miter/>
                </a:ln>
              </p:spPr>
              <p:txBody>
                <a:bodyPr rtlCol="0" anchor="ctr"/>
                <a:lstStyle/>
                <a:p>
                  <a:endParaRPr lang="en-US"/>
                </a:p>
              </p:txBody>
            </p:sp>
            <p:sp>
              <p:nvSpPr>
                <p:cNvPr id="1257" name="Freeform: Shape 140">
                  <a:extLst>
                    <a:ext uri="{FF2B5EF4-FFF2-40B4-BE49-F238E27FC236}">
                      <a16:creationId xmlns:a16="http://schemas.microsoft.com/office/drawing/2014/main" id="{C40AE242-D0DD-C249-771E-52647BFA7905}"/>
                    </a:ext>
                  </a:extLst>
                </p:cNvPr>
                <p:cNvSpPr/>
                <p:nvPr/>
              </p:nvSpPr>
              <p:spPr>
                <a:xfrm>
                  <a:off x="5561171" y="3656171"/>
                  <a:ext cx="28575" cy="28575"/>
                </a:xfrm>
                <a:custGeom>
                  <a:avLst/>
                  <a:gdLst>
                    <a:gd name="connsiteX0" fmla="*/ 17621 w 28575"/>
                    <a:gd name="connsiteY0" fmla="*/ 7144 h 28575"/>
                    <a:gd name="connsiteX1" fmla="*/ 7144 w 28575"/>
                    <a:gd name="connsiteY1" fmla="*/ 17621 h 28575"/>
                    <a:gd name="connsiteX2" fmla="*/ 17621 w 28575"/>
                    <a:gd name="connsiteY2" fmla="*/ 28099 h 28575"/>
                    <a:gd name="connsiteX3" fmla="*/ 28099 w 28575"/>
                    <a:gd name="connsiteY3" fmla="*/ 17621 h 28575"/>
                    <a:gd name="connsiteX4" fmla="*/ 17621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621" y="7144"/>
                      </a:moveTo>
                      <a:cubicBezTo>
                        <a:pt x="11906" y="7144"/>
                        <a:pt x="7144" y="11906"/>
                        <a:pt x="7144" y="17621"/>
                      </a:cubicBezTo>
                      <a:cubicBezTo>
                        <a:pt x="7144" y="23336"/>
                        <a:pt x="11906" y="28099"/>
                        <a:pt x="17621" y="28099"/>
                      </a:cubicBezTo>
                      <a:cubicBezTo>
                        <a:pt x="23336" y="28099"/>
                        <a:pt x="28099" y="23336"/>
                        <a:pt x="28099" y="17621"/>
                      </a:cubicBezTo>
                      <a:cubicBezTo>
                        <a:pt x="27146" y="11906"/>
                        <a:pt x="23336" y="7144"/>
                        <a:pt x="17621" y="7144"/>
                      </a:cubicBezTo>
                      <a:close/>
                    </a:path>
                  </a:pathLst>
                </a:custGeom>
                <a:grpFill/>
                <a:ln w="9525" cap="flat">
                  <a:noFill/>
                  <a:prstDash val="solid"/>
                  <a:miter/>
                </a:ln>
              </p:spPr>
              <p:txBody>
                <a:bodyPr rtlCol="0" anchor="ctr"/>
                <a:lstStyle/>
                <a:p>
                  <a:endParaRPr lang="en-US"/>
                </a:p>
              </p:txBody>
            </p:sp>
            <p:sp>
              <p:nvSpPr>
                <p:cNvPr id="1258" name="Freeform: Shape 141">
                  <a:extLst>
                    <a:ext uri="{FF2B5EF4-FFF2-40B4-BE49-F238E27FC236}">
                      <a16:creationId xmlns:a16="http://schemas.microsoft.com/office/drawing/2014/main" id="{BA109F6A-50C1-1D81-7FC0-F3579AB53A96}"/>
                    </a:ext>
                  </a:extLst>
                </p:cNvPr>
                <p:cNvSpPr/>
                <p:nvPr/>
              </p:nvSpPr>
              <p:spPr>
                <a:xfrm>
                  <a:off x="5945981" y="3291038"/>
                  <a:ext cx="47625" cy="38100"/>
                </a:xfrm>
                <a:custGeom>
                  <a:avLst/>
                  <a:gdLst>
                    <a:gd name="connsiteX0" fmla="*/ 7144 w 47625"/>
                    <a:gd name="connsiteY0" fmla="*/ 21757 h 38100"/>
                    <a:gd name="connsiteX1" fmla="*/ 23336 w 47625"/>
                    <a:gd name="connsiteY1" fmla="*/ 37950 h 38100"/>
                    <a:gd name="connsiteX2" fmla="*/ 37624 w 47625"/>
                    <a:gd name="connsiteY2" fmla="*/ 28425 h 38100"/>
                    <a:gd name="connsiteX3" fmla="*/ 47149 w 47625"/>
                    <a:gd name="connsiteY3" fmla="*/ 17947 h 38100"/>
                    <a:gd name="connsiteX4" fmla="*/ 36671 w 47625"/>
                    <a:gd name="connsiteY4" fmla="*/ 7470 h 38100"/>
                    <a:gd name="connsiteX5" fmla="*/ 30956 w 47625"/>
                    <a:gd name="connsiteY5" fmla="*/ 9375 h 38100"/>
                    <a:gd name="connsiteX6" fmla="*/ 23336 w 47625"/>
                    <a:gd name="connsiteY6" fmla="*/ 7470 h 38100"/>
                    <a:gd name="connsiteX7" fmla="*/ 7144 w 47625"/>
                    <a:gd name="connsiteY7" fmla="*/ 21757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38100">
                      <a:moveTo>
                        <a:pt x="7144" y="21757"/>
                      </a:moveTo>
                      <a:cubicBezTo>
                        <a:pt x="7144" y="30330"/>
                        <a:pt x="13811" y="37950"/>
                        <a:pt x="23336" y="37950"/>
                      </a:cubicBezTo>
                      <a:cubicBezTo>
                        <a:pt x="30004" y="37950"/>
                        <a:pt x="35719" y="34140"/>
                        <a:pt x="37624" y="28425"/>
                      </a:cubicBezTo>
                      <a:cubicBezTo>
                        <a:pt x="43339" y="27472"/>
                        <a:pt x="47149" y="23662"/>
                        <a:pt x="47149" y="17947"/>
                      </a:cubicBezTo>
                      <a:cubicBezTo>
                        <a:pt x="47149" y="12232"/>
                        <a:pt x="42386" y="7470"/>
                        <a:pt x="36671" y="7470"/>
                      </a:cubicBezTo>
                      <a:cubicBezTo>
                        <a:pt x="34766" y="7470"/>
                        <a:pt x="32861" y="8422"/>
                        <a:pt x="30956" y="9375"/>
                      </a:cubicBezTo>
                      <a:cubicBezTo>
                        <a:pt x="29051" y="8422"/>
                        <a:pt x="26194" y="7470"/>
                        <a:pt x="23336" y="7470"/>
                      </a:cubicBezTo>
                      <a:cubicBezTo>
                        <a:pt x="14764" y="5565"/>
                        <a:pt x="7144" y="12232"/>
                        <a:pt x="7144" y="21757"/>
                      </a:cubicBezTo>
                      <a:close/>
                    </a:path>
                  </a:pathLst>
                </a:custGeom>
                <a:grpFill/>
                <a:ln w="9525" cap="flat">
                  <a:noFill/>
                  <a:prstDash val="solid"/>
                  <a:miter/>
                </a:ln>
              </p:spPr>
              <p:txBody>
                <a:bodyPr rtlCol="0" anchor="ctr"/>
                <a:lstStyle/>
                <a:p>
                  <a:endParaRPr lang="en-US"/>
                </a:p>
              </p:txBody>
            </p:sp>
            <p:sp>
              <p:nvSpPr>
                <p:cNvPr id="1259" name="Freeform: Shape 142">
                  <a:extLst>
                    <a:ext uri="{FF2B5EF4-FFF2-40B4-BE49-F238E27FC236}">
                      <a16:creationId xmlns:a16="http://schemas.microsoft.com/office/drawing/2014/main" id="{BB0486FB-2D70-0F38-ECA0-FA6D847F36BE}"/>
                    </a:ext>
                  </a:extLst>
                </p:cNvPr>
                <p:cNvSpPr/>
                <p:nvPr/>
              </p:nvSpPr>
              <p:spPr>
                <a:xfrm>
                  <a:off x="5442109" y="3480911"/>
                  <a:ext cx="19050" cy="19050"/>
                </a:xfrm>
                <a:custGeom>
                  <a:avLst/>
                  <a:gdLst>
                    <a:gd name="connsiteX0" fmla="*/ 18574 w 19050"/>
                    <a:gd name="connsiteY0" fmla="*/ 12859 h 19050"/>
                    <a:gd name="connsiteX1" fmla="*/ 12859 w 19050"/>
                    <a:gd name="connsiteY1" fmla="*/ 7144 h 19050"/>
                    <a:gd name="connsiteX2" fmla="*/ 7144 w 19050"/>
                    <a:gd name="connsiteY2" fmla="*/ 12859 h 19050"/>
                    <a:gd name="connsiteX3" fmla="*/ 12859 w 19050"/>
                    <a:gd name="connsiteY3" fmla="*/ 18574 h 19050"/>
                    <a:gd name="connsiteX4" fmla="*/ 18574 w 19050"/>
                    <a:gd name="connsiteY4" fmla="*/ 12859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8574" y="12859"/>
                      </a:moveTo>
                      <a:cubicBezTo>
                        <a:pt x="18574" y="10001"/>
                        <a:pt x="15716" y="7144"/>
                        <a:pt x="12859" y="7144"/>
                      </a:cubicBezTo>
                      <a:cubicBezTo>
                        <a:pt x="10001" y="7144"/>
                        <a:pt x="7144" y="10001"/>
                        <a:pt x="7144" y="12859"/>
                      </a:cubicBezTo>
                      <a:cubicBezTo>
                        <a:pt x="7144" y="15716"/>
                        <a:pt x="10001" y="18574"/>
                        <a:pt x="12859" y="18574"/>
                      </a:cubicBezTo>
                      <a:cubicBezTo>
                        <a:pt x="15716" y="18574"/>
                        <a:pt x="18574" y="15716"/>
                        <a:pt x="18574" y="12859"/>
                      </a:cubicBezTo>
                      <a:close/>
                    </a:path>
                  </a:pathLst>
                </a:custGeom>
                <a:grpFill/>
                <a:ln w="9525" cap="flat">
                  <a:noFill/>
                  <a:prstDash val="solid"/>
                  <a:miter/>
                </a:ln>
              </p:spPr>
              <p:txBody>
                <a:bodyPr rtlCol="0" anchor="ctr"/>
                <a:lstStyle/>
                <a:p>
                  <a:endParaRPr lang="en-US"/>
                </a:p>
              </p:txBody>
            </p:sp>
            <p:sp>
              <p:nvSpPr>
                <p:cNvPr id="1260" name="Freeform: Shape 143">
                  <a:extLst>
                    <a:ext uri="{FF2B5EF4-FFF2-40B4-BE49-F238E27FC236}">
                      <a16:creationId xmlns:a16="http://schemas.microsoft.com/office/drawing/2014/main" id="{4D6721B1-F697-C64F-719B-C8785D82F369}"/>
                    </a:ext>
                  </a:extLst>
                </p:cNvPr>
                <p:cNvSpPr/>
                <p:nvPr/>
              </p:nvSpPr>
              <p:spPr>
                <a:xfrm>
                  <a:off x="5835491" y="2999899"/>
                  <a:ext cx="47625" cy="38100"/>
                </a:xfrm>
                <a:custGeom>
                  <a:avLst/>
                  <a:gdLst>
                    <a:gd name="connsiteX0" fmla="*/ 15716 w 47625"/>
                    <a:gd name="connsiteY0" fmla="*/ 15716 h 38100"/>
                    <a:gd name="connsiteX1" fmla="*/ 7144 w 47625"/>
                    <a:gd name="connsiteY1" fmla="*/ 24289 h 38100"/>
                    <a:gd name="connsiteX2" fmla="*/ 15716 w 47625"/>
                    <a:gd name="connsiteY2" fmla="*/ 32861 h 38100"/>
                    <a:gd name="connsiteX3" fmla="*/ 21431 w 47625"/>
                    <a:gd name="connsiteY3" fmla="*/ 30956 h 38100"/>
                    <a:gd name="connsiteX4" fmla="*/ 33814 w 47625"/>
                    <a:gd name="connsiteY4" fmla="*/ 37624 h 38100"/>
                    <a:gd name="connsiteX5" fmla="*/ 49054 w 47625"/>
                    <a:gd name="connsiteY5" fmla="*/ 22384 h 38100"/>
                    <a:gd name="connsiteX6" fmla="*/ 33814 w 47625"/>
                    <a:gd name="connsiteY6" fmla="*/ 7144 h 38100"/>
                    <a:gd name="connsiteX7" fmla="*/ 18574 w 47625"/>
                    <a:gd name="connsiteY7" fmla="*/ 17621 h 38100"/>
                    <a:gd name="connsiteX8" fmla="*/ 15716 w 47625"/>
                    <a:gd name="connsiteY8" fmla="*/ 15716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38100">
                      <a:moveTo>
                        <a:pt x="15716" y="15716"/>
                      </a:moveTo>
                      <a:cubicBezTo>
                        <a:pt x="10954" y="15716"/>
                        <a:pt x="7144" y="19526"/>
                        <a:pt x="7144" y="24289"/>
                      </a:cubicBezTo>
                      <a:cubicBezTo>
                        <a:pt x="7144" y="29051"/>
                        <a:pt x="10954" y="32861"/>
                        <a:pt x="15716" y="32861"/>
                      </a:cubicBezTo>
                      <a:cubicBezTo>
                        <a:pt x="17621" y="32861"/>
                        <a:pt x="19526" y="31909"/>
                        <a:pt x="21431" y="30956"/>
                      </a:cubicBezTo>
                      <a:cubicBezTo>
                        <a:pt x="24289" y="34766"/>
                        <a:pt x="29051" y="37624"/>
                        <a:pt x="33814" y="37624"/>
                      </a:cubicBezTo>
                      <a:cubicBezTo>
                        <a:pt x="42386" y="37624"/>
                        <a:pt x="49054" y="30956"/>
                        <a:pt x="49054" y="22384"/>
                      </a:cubicBezTo>
                      <a:cubicBezTo>
                        <a:pt x="49054" y="13811"/>
                        <a:pt x="42386" y="7144"/>
                        <a:pt x="33814" y="7144"/>
                      </a:cubicBezTo>
                      <a:cubicBezTo>
                        <a:pt x="27146" y="7144"/>
                        <a:pt x="21431" y="11906"/>
                        <a:pt x="18574" y="17621"/>
                      </a:cubicBezTo>
                      <a:cubicBezTo>
                        <a:pt x="17621" y="15716"/>
                        <a:pt x="16669" y="15716"/>
                        <a:pt x="15716" y="15716"/>
                      </a:cubicBezTo>
                      <a:close/>
                    </a:path>
                  </a:pathLst>
                </a:custGeom>
                <a:grpFill/>
                <a:ln w="9525" cap="flat">
                  <a:noFill/>
                  <a:prstDash val="solid"/>
                  <a:miter/>
                </a:ln>
              </p:spPr>
              <p:txBody>
                <a:bodyPr rtlCol="0" anchor="ctr"/>
                <a:lstStyle/>
                <a:p>
                  <a:endParaRPr lang="en-US"/>
                </a:p>
              </p:txBody>
            </p:sp>
            <p:sp>
              <p:nvSpPr>
                <p:cNvPr id="1261" name="Freeform: Shape 144">
                  <a:extLst>
                    <a:ext uri="{FF2B5EF4-FFF2-40B4-BE49-F238E27FC236}">
                      <a16:creationId xmlns:a16="http://schemas.microsoft.com/office/drawing/2014/main" id="{C433A483-B616-93DC-7603-837D19710562}"/>
                    </a:ext>
                  </a:extLst>
                </p:cNvPr>
                <p:cNvSpPr/>
                <p:nvPr/>
              </p:nvSpPr>
              <p:spPr>
                <a:xfrm>
                  <a:off x="5748814" y="3547586"/>
                  <a:ext cx="57150" cy="57150"/>
                </a:xfrm>
                <a:custGeom>
                  <a:avLst/>
                  <a:gdLst>
                    <a:gd name="connsiteX0" fmla="*/ 7144 w 57150"/>
                    <a:gd name="connsiteY0" fmla="*/ 30956 h 57150"/>
                    <a:gd name="connsiteX1" fmla="*/ 30956 w 57150"/>
                    <a:gd name="connsiteY1" fmla="*/ 54769 h 57150"/>
                    <a:gd name="connsiteX2" fmla="*/ 54769 w 57150"/>
                    <a:gd name="connsiteY2" fmla="*/ 30956 h 57150"/>
                    <a:gd name="connsiteX3" fmla="*/ 30956 w 57150"/>
                    <a:gd name="connsiteY3" fmla="*/ 7144 h 57150"/>
                    <a:gd name="connsiteX4" fmla="*/ 7144 w 57150"/>
                    <a:gd name="connsiteY4" fmla="*/ 30956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0956"/>
                      </a:moveTo>
                      <a:cubicBezTo>
                        <a:pt x="7144" y="44291"/>
                        <a:pt x="17621" y="54769"/>
                        <a:pt x="30956" y="54769"/>
                      </a:cubicBezTo>
                      <a:cubicBezTo>
                        <a:pt x="44291" y="54769"/>
                        <a:pt x="54769" y="44291"/>
                        <a:pt x="54769" y="30956"/>
                      </a:cubicBezTo>
                      <a:cubicBezTo>
                        <a:pt x="54769" y="17621"/>
                        <a:pt x="44291" y="7144"/>
                        <a:pt x="30956" y="7144"/>
                      </a:cubicBezTo>
                      <a:cubicBezTo>
                        <a:pt x="17621" y="7144"/>
                        <a:pt x="7144" y="17621"/>
                        <a:pt x="7144" y="30956"/>
                      </a:cubicBezTo>
                      <a:close/>
                    </a:path>
                  </a:pathLst>
                </a:custGeom>
                <a:grpFill/>
                <a:ln w="9525" cap="flat">
                  <a:noFill/>
                  <a:prstDash val="solid"/>
                  <a:miter/>
                </a:ln>
              </p:spPr>
              <p:txBody>
                <a:bodyPr rtlCol="0" anchor="ctr"/>
                <a:lstStyle/>
                <a:p>
                  <a:endParaRPr lang="en-US"/>
                </a:p>
              </p:txBody>
            </p:sp>
            <p:sp>
              <p:nvSpPr>
                <p:cNvPr id="1262" name="Freeform: Shape 145">
                  <a:extLst>
                    <a:ext uri="{FF2B5EF4-FFF2-40B4-BE49-F238E27FC236}">
                      <a16:creationId xmlns:a16="http://schemas.microsoft.com/office/drawing/2014/main" id="{603E7E1B-F566-7B4E-4D1C-6F030F75EAB3}"/>
                    </a:ext>
                  </a:extLst>
                </p:cNvPr>
                <p:cNvSpPr/>
                <p:nvPr/>
              </p:nvSpPr>
              <p:spPr>
                <a:xfrm>
                  <a:off x="6052661" y="2749336"/>
                  <a:ext cx="57150" cy="57150"/>
                </a:xfrm>
                <a:custGeom>
                  <a:avLst/>
                  <a:gdLst>
                    <a:gd name="connsiteX0" fmla="*/ 7144 w 57150"/>
                    <a:gd name="connsiteY0" fmla="*/ 31012 h 57150"/>
                    <a:gd name="connsiteX1" fmla="*/ 30956 w 57150"/>
                    <a:gd name="connsiteY1" fmla="*/ 54824 h 57150"/>
                    <a:gd name="connsiteX2" fmla="*/ 54769 w 57150"/>
                    <a:gd name="connsiteY2" fmla="*/ 31012 h 57150"/>
                    <a:gd name="connsiteX3" fmla="*/ 30956 w 57150"/>
                    <a:gd name="connsiteY3" fmla="*/ 7199 h 57150"/>
                    <a:gd name="connsiteX4" fmla="*/ 7144 w 57150"/>
                    <a:gd name="connsiteY4" fmla="*/ 31012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7144" y="31012"/>
                      </a:moveTo>
                      <a:cubicBezTo>
                        <a:pt x="7144" y="44347"/>
                        <a:pt x="17621" y="54824"/>
                        <a:pt x="30956" y="54824"/>
                      </a:cubicBezTo>
                      <a:cubicBezTo>
                        <a:pt x="44291" y="54824"/>
                        <a:pt x="54769" y="44347"/>
                        <a:pt x="54769" y="31012"/>
                      </a:cubicBezTo>
                      <a:cubicBezTo>
                        <a:pt x="54769" y="17677"/>
                        <a:pt x="44291" y="7199"/>
                        <a:pt x="30956" y="7199"/>
                      </a:cubicBezTo>
                      <a:cubicBezTo>
                        <a:pt x="17621" y="6247"/>
                        <a:pt x="7144" y="17677"/>
                        <a:pt x="7144" y="31012"/>
                      </a:cubicBezTo>
                      <a:close/>
                    </a:path>
                  </a:pathLst>
                </a:custGeom>
                <a:grpFill/>
                <a:ln w="9525" cap="flat">
                  <a:noFill/>
                  <a:prstDash val="solid"/>
                  <a:miter/>
                </a:ln>
              </p:spPr>
              <p:txBody>
                <a:bodyPr rtlCol="0" anchor="ctr"/>
                <a:lstStyle/>
                <a:p>
                  <a:endParaRPr lang="en-US"/>
                </a:p>
              </p:txBody>
            </p:sp>
            <p:sp>
              <p:nvSpPr>
                <p:cNvPr id="1263" name="Freeform: Shape 146">
                  <a:extLst>
                    <a:ext uri="{FF2B5EF4-FFF2-40B4-BE49-F238E27FC236}">
                      <a16:creationId xmlns:a16="http://schemas.microsoft.com/office/drawing/2014/main" id="{D3A92D68-BA56-ECAB-6C12-4835B753060E}"/>
                    </a:ext>
                  </a:extLst>
                </p:cNvPr>
                <p:cNvSpPr/>
                <p:nvPr/>
              </p:nvSpPr>
              <p:spPr>
                <a:xfrm>
                  <a:off x="5403056" y="3395186"/>
                  <a:ext cx="38100" cy="38100"/>
                </a:xfrm>
                <a:custGeom>
                  <a:avLst/>
                  <a:gdLst>
                    <a:gd name="connsiteX0" fmla="*/ 37624 w 38100"/>
                    <a:gd name="connsiteY0" fmla="*/ 22384 h 38100"/>
                    <a:gd name="connsiteX1" fmla="*/ 22384 w 38100"/>
                    <a:gd name="connsiteY1" fmla="*/ 37624 h 38100"/>
                    <a:gd name="connsiteX2" fmla="*/ 7144 w 38100"/>
                    <a:gd name="connsiteY2" fmla="*/ 22384 h 38100"/>
                    <a:gd name="connsiteX3" fmla="*/ 22384 w 38100"/>
                    <a:gd name="connsiteY3" fmla="*/ 7144 h 38100"/>
                    <a:gd name="connsiteX4" fmla="*/ 37624 w 38100"/>
                    <a:gd name="connsiteY4" fmla="*/ 2238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7624" y="22384"/>
                      </a:moveTo>
                      <a:cubicBezTo>
                        <a:pt x="37624" y="30801"/>
                        <a:pt x="30801" y="37624"/>
                        <a:pt x="22384" y="37624"/>
                      </a:cubicBezTo>
                      <a:cubicBezTo>
                        <a:pt x="13967" y="37624"/>
                        <a:pt x="7144" y="30801"/>
                        <a:pt x="7144" y="22384"/>
                      </a:cubicBezTo>
                      <a:cubicBezTo>
                        <a:pt x="7144" y="13967"/>
                        <a:pt x="13967" y="7144"/>
                        <a:pt x="22384" y="7144"/>
                      </a:cubicBezTo>
                      <a:cubicBezTo>
                        <a:pt x="30801" y="7144"/>
                        <a:pt x="37624" y="13967"/>
                        <a:pt x="37624" y="22384"/>
                      </a:cubicBezTo>
                      <a:close/>
                    </a:path>
                  </a:pathLst>
                </a:custGeom>
                <a:grpFill/>
                <a:ln w="9525" cap="flat">
                  <a:noFill/>
                  <a:prstDash val="solid"/>
                  <a:miter/>
                </a:ln>
              </p:spPr>
              <p:txBody>
                <a:bodyPr rtlCol="0" anchor="ctr"/>
                <a:lstStyle/>
                <a:p>
                  <a:endParaRPr lang="en-US"/>
                </a:p>
              </p:txBody>
            </p:sp>
            <p:sp>
              <p:nvSpPr>
                <p:cNvPr id="1264" name="Freeform: Shape 147">
                  <a:extLst>
                    <a:ext uri="{FF2B5EF4-FFF2-40B4-BE49-F238E27FC236}">
                      <a16:creationId xmlns:a16="http://schemas.microsoft.com/office/drawing/2014/main" id="{4BEA6CF5-5DE4-9D96-3781-271C2A39DE0A}"/>
                    </a:ext>
                  </a:extLst>
                </p:cNvPr>
                <p:cNvSpPr/>
                <p:nvPr/>
              </p:nvSpPr>
              <p:spPr>
                <a:xfrm>
                  <a:off x="5899309" y="3254216"/>
                  <a:ext cx="28575" cy="28575"/>
                </a:xfrm>
                <a:custGeom>
                  <a:avLst/>
                  <a:gdLst>
                    <a:gd name="connsiteX0" fmla="*/ 16669 w 28575"/>
                    <a:gd name="connsiteY0" fmla="*/ 26194 h 28575"/>
                    <a:gd name="connsiteX1" fmla="*/ 26194 w 28575"/>
                    <a:gd name="connsiteY1" fmla="*/ 16669 h 28575"/>
                    <a:gd name="connsiteX2" fmla="*/ 16669 w 28575"/>
                    <a:gd name="connsiteY2" fmla="*/ 7144 h 28575"/>
                    <a:gd name="connsiteX3" fmla="*/ 7144 w 28575"/>
                    <a:gd name="connsiteY3" fmla="*/ 16669 h 28575"/>
                    <a:gd name="connsiteX4" fmla="*/ 16669 w 28575"/>
                    <a:gd name="connsiteY4" fmla="*/ 2619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6669" y="26194"/>
                      </a:moveTo>
                      <a:cubicBezTo>
                        <a:pt x="22384" y="26194"/>
                        <a:pt x="26194" y="22384"/>
                        <a:pt x="26194" y="16669"/>
                      </a:cubicBezTo>
                      <a:cubicBezTo>
                        <a:pt x="26194" y="10954"/>
                        <a:pt x="22384" y="7144"/>
                        <a:pt x="16669" y="7144"/>
                      </a:cubicBezTo>
                      <a:cubicBezTo>
                        <a:pt x="10954" y="7144"/>
                        <a:pt x="7144" y="10954"/>
                        <a:pt x="7144" y="16669"/>
                      </a:cubicBezTo>
                      <a:cubicBezTo>
                        <a:pt x="7144" y="22384"/>
                        <a:pt x="10954" y="26194"/>
                        <a:pt x="16669" y="26194"/>
                      </a:cubicBezTo>
                      <a:close/>
                    </a:path>
                  </a:pathLst>
                </a:custGeom>
                <a:grpFill/>
                <a:ln w="9525" cap="flat">
                  <a:noFill/>
                  <a:prstDash val="solid"/>
                  <a:miter/>
                </a:ln>
              </p:spPr>
              <p:txBody>
                <a:bodyPr rtlCol="0" anchor="ctr"/>
                <a:lstStyle/>
                <a:p>
                  <a:endParaRPr lang="en-US"/>
                </a:p>
              </p:txBody>
            </p:sp>
            <p:sp>
              <p:nvSpPr>
                <p:cNvPr id="1265" name="Freeform: Shape 148">
                  <a:extLst>
                    <a:ext uri="{FF2B5EF4-FFF2-40B4-BE49-F238E27FC236}">
                      <a16:creationId xmlns:a16="http://schemas.microsoft.com/office/drawing/2014/main" id="{093DBC52-26B7-0740-91C0-8F4229BD5BC6}"/>
                    </a:ext>
                  </a:extLst>
                </p:cNvPr>
                <p:cNvSpPr/>
                <p:nvPr/>
              </p:nvSpPr>
              <p:spPr>
                <a:xfrm>
                  <a:off x="5721191" y="4040029"/>
                  <a:ext cx="38100" cy="38100"/>
                </a:xfrm>
                <a:custGeom>
                  <a:avLst/>
                  <a:gdLst>
                    <a:gd name="connsiteX0" fmla="*/ 39529 w 38100"/>
                    <a:gd name="connsiteY0" fmla="*/ 23336 h 38100"/>
                    <a:gd name="connsiteX1" fmla="*/ 23336 w 38100"/>
                    <a:gd name="connsiteY1" fmla="*/ 7144 h 38100"/>
                    <a:gd name="connsiteX2" fmla="*/ 7144 w 38100"/>
                    <a:gd name="connsiteY2" fmla="*/ 23336 h 38100"/>
                    <a:gd name="connsiteX3" fmla="*/ 23336 w 38100"/>
                    <a:gd name="connsiteY3" fmla="*/ 39529 h 38100"/>
                    <a:gd name="connsiteX4" fmla="*/ 39529 w 38100"/>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9529" y="23336"/>
                      </a:moveTo>
                      <a:cubicBezTo>
                        <a:pt x="39529" y="14764"/>
                        <a:pt x="31909" y="7144"/>
                        <a:pt x="23336" y="7144"/>
                      </a:cubicBezTo>
                      <a:cubicBezTo>
                        <a:pt x="14764" y="7144"/>
                        <a:pt x="7144" y="14764"/>
                        <a:pt x="7144" y="23336"/>
                      </a:cubicBezTo>
                      <a:cubicBezTo>
                        <a:pt x="7144" y="31909"/>
                        <a:pt x="14764" y="39529"/>
                        <a:pt x="23336" y="39529"/>
                      </a:cubicBezTo>
                      <a:cubicBezTo>
                        <a:pt x="31909" y="39529"/>
                        <a:pt x="39529" y="31909"/>
                        <a:pt x="39529" y="23336"/>
                      </a:cubicBezTo>
                      <a:close/>
                    </a:path>
                  </a:pathLst>
                </a:custGeom>
                <a:grpFill/>
                <a:ln w="9525" cap="flat">
                  <a:noFill/>
                  <a:prstDash val="solid"/>
                  <a:miter/>
                </a:ln>
              </p:spPr>
              <p:txBody>
                <a:bodyPr rtlCol="0" anchor="ctr"/>
                <a:lstStyle/>
                <a:p>
                  <a:endParaRPr lang="en-US"/>
                </a:p>
              </p:txBody>
            </p:sp>
            <p:sp>
              <p:nvSpPr>
                <p:cNvPr id="1266" name="Freeform: Shape 149">
                  <a:extLst>
                    <a:ext uri="{FF2B5EF4-FFF2-40B4-BE49-F238E27FC236}">
                      <a16:creationId xmlns:a16="http://schemas.microsoft.com/office/drawing/2014/main" id="{105FEB14-25EB-A066-82FD-A8D8AFC98C1C}"/>
                    </a:ext>
                  </a:extLst>
                </p:cNvPr>
                <p:cNvSpPr/>
                <p:nvPr/>
              </p:nvSpPr>
              <p:spPr>
                <a:xfrm>
                  <a:off x="5850731" y="3401854"/>
                  <a:ext cx="28575" cy="28575"/>
                </a:xfrm>
                <a:custGeom>
                  <a:avLst/>
                  <a:gdLst>
                    <a:gd name="connsiteX0" fmla="*/ 28099 w 28575"/>
                    <a:gd name="connsiteY0" fmla="*/ 17621 h 28575"/>
                    <a:gd name="connsiteX1" fmla="*/ 17621 w 28575"/>
                    <a:gd name="connsiteY1" fmla="*/ 28099 h 28575"/>
                    <a:gd name="connsiteX2" fmla="*/ 7144 w 28575"/>
                    <a:gd name="connsiteY2" fmla="*/ 17621 h 28575"/>
                    <a:gd name="connsiteX3" fmla="*/ 17621 w 28575"/>
                    <a:gd name="connsiteY3" fmla="*/ 7144 h 28575"/>
                    <a:gd name="connsiteX4" fmla="*/ 28099 w 28575"/>
                    <a:gd name="connsiteY4" fmla="*/ 17621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28099" y="17621"/>
                      </a:moveTo>
                      <a:cubicBezTo>
                        <a:pt x="28099" y="23408"/>
                        <a:pt x="23408" y="28099"/>
                        <a:pt x="17621" y="28099"/>
                      </a:cubicBezTo>
                      <a:cubicBezTo>
                        <a:pt x="11835" y="28099"/>
                        <a:pt x="7144" y="23408"/>
                        <a:pt x="7144" y="17621"/>
                      </a:cubicBezTo>
                      <a:cubicBezTo>
                        <a:pt x="7144" y="11835"/>
                        <a:pt x="11835" y="7144"/>
                        <a:pt x="17621" y="7144"/>
                      </a:cubicBezTo>
                      <a:cubicBezTo>
                        <a:pt x="23408" y="7144"/>
                        <a:pt x="28099" y="11835"/>
                        <a:pt x="28099" y="17621"/>
                      </a:cubicBezTo>
                      <a:close/>
                    </a:path>
                  </a:pathLst>
                </a:custGeom>
                <a:grpFill/>
                <a:ln w="9525" cap="flat">
                  <a:noFill/>
                  <a:prstDash val="solid"/>
                  <a:miter/>
                </a:ln>
              </p:spPr>
              <p:txBody>
                <a:bodyPr rtlCol="0" anchor="ctr"/>
                <a:lstStyle/>
                <a:p>
                  <a:endParaRPr lang="en-US"/>
                </a:p>
              </p:txBody>
            </p:sp>
            <p:sp>
              <p:nvSpPr>
                <p:cNvPr id="1267" name="Freeform: Shape 150">
                  <a:extLst>
                    <a:ext uri="{FF2B5EF4-FFF2-40B4-BE49-F238E27FC236}">
                      <a16:creationId xmlns:a16="http://schemas.microsoft.com/office/drawing/2014/main" id="{F73CD98E-0234-30B4-6DDB-98CF41A56112}"/>
                    </a:ext>
                  </a:extLst>
                </p:cNvPr>
                <p:cNvSpPr/>
                <p:nvPr/>
              </p:nvSpPr>
              <p:spPr>
                <a:xfrm>
                  <a:off x="5676424" y="2450306"/>
                  <a:ext cx="1247775" cy="1857375"/>
                </a:xfrm>
                <a:custGeom>
                  <a:avLst/>
                  <a:gdLst>
                    <a:gd name="connsiteX0" fmla="*/ 1172051 w 1247775"/>
                    <a:gd name="connsiteY0" fmla="*/ 974884 h 1857375"/>
                    <a:gd name="connsiteX1" fmla="*/ 1037749 w 1247775"/>
                    <a:gd name="connsiteY1" fmla="*/ 787241 h 1857375"/>
                    <a:gd name="connsiteX2" fmla="*/ 1026319 w 1247775"/>
                    <a:gd name="connsiteY2" fmla="*/ 764381 h 1857375"/>
                    <a:gd name="connsiteX3" fmla="*/ 1023461 w 1247775"/>
                    <a:gd name="connsiteY3" fmla="*/ 751046 h 1857375"/>
                    <a:gd name="connsiteX4" fmla="*/ 1024414 w 1247775"/>
                    <a:gd name="connsiteY4" fmla="*/ 750094 h 1857375"/>
                    <a:gd name="connsiteX5" fmla="*/ 1025366 w 1247775"/>
                    <a:gd name="connsiteY5" fmla="*/ 744379 h 1857375"/>
                    <a:gd name="connsiteX6" fmla="*/ 1022509 w 1247775"/>
                    <a:gd name="connsiteY6" fmla="*/ 731996 h 1857375"/>
                    <a:gd name="connsiteX7" fmla="*/ 1037749 w 1247775"/>
                    <a:gd name="connsiteY7" fmla="*/ 609124 h 1857375"/>
                    <a:gd name="connsiteX8" fmla="*/ 1025366 w 1247775"/>
                    <a:gd name="connsiteY8" fmla="*/ 473869 h 1857375"/>
                    <a:gd name="connsiteX9" fmla="*/ 1025366 w 1247775"/>
                    <a:gd name="connsiteY9" fmla="*/ 472916 h 1857375"/>
                    <a:gd name="connsiteX10" fmla="*/ 1023461 w 1247775"/>
                    <a:gd name="connsiteY10" fmla="*/ 463391 h 1857375"/>
                    <a:gd name="connsiteX11" fmla="*/ 1020604 w 1247775"/>
                    <a:gd name="connsiteY11" fmla="*/ 450056 h 1857375"/>
                    <a:gd name="connsiteX12" fmla="*/ 1021556 w 1247775"/>
                    <a:gd name="connsiteY12" fmla="*/ 442436 h 1857375"/>
                    <a:gd name="connsiteX13" fmla="*/ 1014889 w 1247775"/>
                    <a:gd name="connsiteY13" fmla="*/ 424339 h 1857375"/>
                    <a:gd name="connsiteX14" fmla="*/ 1000601 w 1247775"/>
                    <a:gd name="connsiteY14" fmla="*/ 362426 h 1857375"/>
                    <a:gd name="connsiteX15" fmla="*/ 996791 w 1247775"/>
                    <a:gd name="connsiteY15" fmla="*/ 347186 h 1857375"/>
                    <a:gd name="connsiteX16" fmla="*/ 994886 w 1247775"/>
                    <a:gd name="connsiteY16" fmla="*/ 339566 h 1857375"/>
                    <a:gd name="connsiteX17" fmla="*/ 892969 w 1247775"/>
                    <a:gd name="connsiteY17" fmla="*/ 148114 h 1857375"/>
                    <a:gd name="connsiteX18" fmla="*/ 891064 w 1247775"/>
                    <a:gd name="connsiteY18" fmla="*/ 144304 h 1857375"/>
                    <a:gd name="connsiteX19" fmla="*/ 891064 w 1247775"/>
                    <a:gd name="connsiteY19" fmla="*/ 144304 h 1857375"/>
                    <a:gd name="connsiteX20" fmla="*/ 886301 w 1247775"/>
                    <a:gd name="connsiteY20" fmla="*/ 137636 h 1857375"/>
                    <a:gd name="connsiteX21" fmla="*/ 842486 w 1247775"/>
                    <a:gd name="connsiteY21" fmla="*/ 97631 h 1857375"/>
                    <a:gd name="connsiteX22" fmla="*/ 821531 w 1247775"/>
                    <a:gd name="connsiteY22" fmla="*/ 103346 h 1857375"/>
                    <a:gd name="connsiteX23" fmla="*/ 803434 w 1247775"/>
                    <a:gd name="connsiteY23" fmla="*/ 80486 h 1857375"/>
                    <a:gd name="connsiteX24" fmla="*/ 784384 w 1247775"/>
                    <a:gd name="connsiteY24" fmla="*/ 63341 h 1857375"/>
                    <a:gd name="connsiteX25" fmla="*/ 751046 w 1247775"/>
                    <a:gd name="connsiteY25" fmla="*/ 40481 h 1857375"/>
                    <a:gd name="connsiteX26" fmla="*/ 719614 w 1247775"/>
                    <a:gd name="connsiteY26" fmla="*/ 58579 h 1857375"/>
                    <a:gd name="connsiteX27" fmla="*/ 708184 w 1247775"/>
                    <a:gd name="connsiteY27" fmla="*/ 55721 h 1857375"/>
                    <a:gd name="connsiteX28" fmla="*/ 704374 w 1247775"/>
                    <a:gd name="connsiteY28" fmla="*/ 55721 h 1857375"/>
                    <a:gd name="connsiteX29" fmla="*/ 698659 w 1247775"/>
                    <a:gd name="connsiteY29" fmla="*/ 48101 h 1857375"/>
                    <a:gd name="connsiteX30" fmla="*/ 703421 w 1247775"/>
                    <a:gd name="connsiteY30" fmla="*/ 37624 h 1857375"/>
                    <a:gd name="connsiteX31" fmla="*/ 688181 w 1247775"/>
                    <a:gd name="connsiteY31" fmla="*/ 22384 h 1857375"/>
                    <a:gd name="connsiteX32" fmla="*/ 679609 w 1247775"/>
                    <a:gd name="connsiteY32" fmla="*/ 25241 h 1857375"/>
                    <a:gd name="connsiteX33" fmla="*/ 667226 w 1247775"/>
                    <a:gd name="connsiteY33" fmla="*/ 16669 h 1857375"/>
                    <a:gd name="connsiteX34" fmla="*/ 667226 w 1247775"/>
                    <a:gd name="connsiteY34" fmla="*/ 16669 h 1857375"/>
                    <a:gd name="connsiteX35" fmla="*/ 652939 w 1247775"/>
                    <a:gd name="connsiteY35" fmla="*/ 7144 h 1857375"/>
                    <a:gd name="connsiteX36" fmla="*/ 637699 w 1247775"/>
                    <a:gd name="connsiteY36" fmla="*/ 22384 h 1857375"/>
                    <a:gd name="connsiteX37" fmla="*/ 652939 w 1247775"/>
                    <a:gd name="connsiteY37" fmla="*/ 37624 h 1857375"/>
                    <a:gd name="connsiteX38" fmla="*/ 658654 w 1247775"/>
                    <a:gd name="connsiteY38" fmla="*/ 36671 h 1857375"/>
                    <a:gd name="connsiteX39" fmla="*/ 667226 w 1247775"/>
                    <a:gd name="connsiteY39" fmla="*/ 40481 h 1857375"/>
                    <a:gd name="connsiteX40" fmla="*/ 671989 w 1247775"/>
                    <a:gd name="connsiteY40" fmla="*/ 39529 h 1857375"/>
                    <a:gd name="connsiteX41" fmla="*/ 673894 w 1247775"/>
                    <a:gd name="connsiteY41" fmla="*/ 45244 h 1857375"/>
                    <a:gd name="connsiteX42" fmla="*/ 667226 w 1247775"/>
                    <a:gd name="connsiteY42" fmla="*/ 50006 h 1857375"/>
                    <a:gd name="connsiteX43" fmla="*/ 652939 w 1247775"/>
                    <a:gd name="connsiteY43" fmla="*/ 65246 h 1857375"/>
                    <a:gd name="connsiteX44" fmla="*/ 664369 w 1247775"/>
                    <a:gd name="connsiteY44" fmla="*/ 80486 h 1857375"/>
                    <a:gd name="connsiteX45" fmla="*/ 666274 w 1247775"/>
                    <a:gd name="connsiteY45" fmla="*/ 83344 h 1857375"/>
                    <a:gd name="connsiteX46" fmla="*/ 661511 w 1247775"/>
                    <a:gd name="connsiteY46" fmla="*/ 94774 h 1857375"/>
                    <a:gd name="connsiteX47" fmla="*/ 662464 w 1247775"/>
                    <a:gd name="connsiteY47" fmla="*/ 101441 h 1857375"/>
                    <a:gd name="connsiteX48" fmla="*/ 661511 w 1247775"/>
                    <a:gd name="connsiteY48" fmla="*/ 101441 h 1857375"/>
                    <a:gd name="connsiteX49" fmla="*/ 640556 w 1247775"/>
                    <a:gd name="connsiteY49" fmla="*/ 122396 h 1857375"/>
                    <a:gd name="connsiteX50" fmla="*/ 651034 w 1247775"/>
                    <a:gd name="connsiteY50" fmla="*/ 140494 h 1857375"/>
                    <a:gd name="connsiteX51" fmla="*/ 649129 w 1247775"/>
                    <a:gd name="connsiteY51" fmla="*/ 146209 h 1857375"/>
                    <a:gd name="connsiteX52" fmla="*/ 659606 w 1247775"/>
                    <a:gd name="connsiteY52" fmla="*/ 156686 h 1857375"/>
                    <a:gd name="connsiteX53" fmla="*/ 670084 w 1247775"/>
                    <a:gd name="connsiteY53" fmla="*/ 146209 h 1857375"/>
                    <a:gd name="connsiteX54" fmla="*/ 669131 w 1247775"/>
                    <a:gd name="connsiteY54" fmla="*/ 142399 h 1857375"/>
                    <a:gd name="connsiteX55" fmla="*/ 672941 w 1247775"/>
                    <a:gd name="connsiteY55" fmla="*/ 140494 h 1857375"/>
                    <a:gd name="connsiteX56" fmla="*/ 671989 w 1247775"/>
                    <a:gd name="connsiteY56" fmla="*/ 145256 h 1857375"/>
                    <a:gd name="connsiteX57" fmla="*/ 685324 w 1247775"/>
                    <a:gd name="connsiteY57" fmla="*/ 158591 h 1857375"/>
                    <a:gd name="connsiteX58" fmla="*/ 698659 w 1247775"/>
                    <a:gd name="connsiteY58" fmla="*/ 145256 h 1857375"/>
                    <a:gd name="connsiteX59" fmla="*/ 685324 w 1247775"/>
                    <a:gd name="connsiteY59" fmla="*/ 131921 h 1857375"/>
                    <a:gd name="connsiteX60" fmla="*/ 679609 w 1247775"/>
                    <a:gd name="connsiteY60" fmla="*/ 132874 h 1857375"/>
                    <a:gd name="connsiteX61" fmla="*/ 681514 w 1247775"/>
                    <a:gd name="connsiteY61" fmla="*/ 125254 h 1857375"/>
                    <a:gd name="connsiteX62" fmla="*/ 682466 w 1247775"/>
                    <a:gd name="connsiteY62" fmla="*/ 125254 h 1857375"/>
                    <a:gd name="connsiteX63" fmla="*/ 699611 w 1247775"/>
                    <a:gd name="connsiteY63" fmla="*/ 110014 h 1857375"/>
                    <a:gd name="connsiteX64" fmla="*/ 706279 w 1247775"/>
                    <a:gd name="connsiteY64" fmla="*/ 111919 h 1857375"/>
                    <a:gd name="connsiteX65" fmla="*/ 706279 w 1247775"/>
                    <a:gd name="connsiteY65" fmla="*/ 113824 h 1857375"/>
                    <a:gd name="connsiteX66" fmla="*/ 711994 w 1247775"/>
                    <a:gd name="connsiteY66" fmla="*/ 122396 h 1857375"/>
                    <a:gd name="connsiteX67" fmla="*/ 738664 w 1247775"/>
                    <a:gd name="connsiteY67" fmla="*/ 146209 h 1857375"/>
                    <a:gd name="connsiteX68" fmla="*/ 763429 w 1247775"/>
                    <a:gd name="connsiteY68" fmla="*/ 130969 h 1857375"/>
                    <a:gd name="connsiteX69" fmla="*/ 770096 w 1247775"/>
                    <a:gd name="connsiteY69" fmla="*/ 132874 h 1857375"/>
                    <a:gd name="connsiteX70" fmla="*/ 778669 w 1247775"/>
                    <a:gd name="connsiteY70" fmla="*/ 140494 h 1857375"/>
                    <a:gd name="connsiteX71" fmla="*/ 773906 w 1247775"/>
                    <a:gd name="connsiteY71" fmla="*/ 145256 h 1857375"/>
                    <a:gd name="connsiteX72" fmla="*/ 765334 w 1247775"/>
                    <a:gd name="connsiteY72" fmla="*/ 138589 h 1857375"/>
                    <a:gd name="connsiteX73" fmla="*/ 756761 w 1247775"/>
                    <a:gd name="connsiteY73" fmla="*/ 147161 h 1857375"/>
                    <a:gd name="connsiteX74" fmla="*/ 761524 w 1247775"/>
                    <a:gd name="connsiteY74" fmla="*/ 154781 h 1857375"/>
                    <a:gd name="connsiteX75" fmla="*/ 757714 w 1247775"/>
                    <a:gd name="connsiteY75" fmla="*/ 161449 h 1857375"/>
                    <a:gd name="connsiteX76" fmla="*/ 759619 w 1247775"/>
                    <a:gd name="connsiteY76" fmla="*/ 167164 h 1857375"/>
                    <a:gd name="connsiteX77" fmla="*/ 759619 w 1247775"/>
                    <a:gd name="connsiteY77" fmla="*/ 169069 h 1857375"/>
                    <a:gd name="connsiteX78" fmla="*/ 738664 w 1247775"/>
                    <a:gd name="connsiteY78" fmla="*/ 155734 h 1857375"/>
                    <a:gd name="connsiteX79" fmla="*/ 735806 w 1247775"/>
                    <a:gd name="connsiteY79" fmla="*/ 155734 h 1857375"/>
                    <a:gd name="connsiteX80" fmla="*/ 729139 w 1247775"/>
                    <a:gd name="connsiteY80" fmla="*/ 152876 h 1857375"/>
                    <a:gd name="connsiteX81" fmla="*/ 719614 w 1247775"/>
                    <a:gd name="connsiteY81" fmla="*/ 162401 h 1857375"/>
                    <a:gd name="connsiteX82" fmla="*/ 720566 w 1247775"/>
                    <a:gd name="connsiteY82" fmla="*/ 165259 h 1857375"/>
                    <a:gd name="connsiteX83" fmla="*/ 716756 w 1247775"/>
                    <a:gd name="connsiteY83" fmla="*/ 173831 h 1857375"/>
                    <a:gd name="connsiteX84" fmla="*/ 711994 w 1247775"/>
                    <a:gd name="connsiteY84" fmla="*/ 172879 h 1857375"/>
                    <a:gd name="connsiteX85" fmla="*/ 691991 w 1247775"/>
                    <a:gd name="connsiteY85" fmla="*/ 178594 h 1857375"/>
                    <a:gd name="connsiteX86" fmla="*/ 680561 w 1247775"/>
                    <a:gd name="connsiteY86" fmla="*/ 175736 h 1857375"/>
                    <a:gd name="connsiteX87" fmla="*/ 673894 w 1247775"/>
                    <a:gd name="connsiteY87" fmla="*/ 176689 h 1857375"/>
                    <a:gd name="connsiteX88" fmla="*/ 675799 w 1247775"/>
                    <a:gd name="connsiteY88" fmla="*/ 172879 h 1857375"/>
                    <a:gd name="connsiteX89" fmla="*/ 668179 w 1247775"/>
                    <a:gd name="connsiteY89" fmla="*/ 165259 h 1857375"/>
                    <a:gd name="connsiteX90" fmla="*/ 660559 w 1247775"/>
                    <a:gd name="connsiteY90" fmla="*/ 172879 h 1857375"/>
                    <a:gd name="connsiteX91" fmla="*/ 667226 w 1247775"/>
                    <a:gd name="connsiteY91" fmla="*/ 180499 h 1857375"/>
                    <a:gd name="connsiteX92" fmla="*/ 657701 w 1247775"/>
                    <a:gd name="connsiteY92" fmla="*/ 199549 h 1857375"/>
                    <a:gd name="connsiteX93" fmla="*/ 659606 w 1247775"/>
                    <a:gd name="connsiteY93" fmla="*/ 207169 h 1857375"/>
                    <a:gd name="connsiteX94" fmla="*/ 654844 w 1247775"/>
                    <a:gd name="connsiteY94" fmla="*/ 208121 h 1857375"/>
                    <a:gd name="connsiteX95" fmla="*/ 648176 w 1247775"/>
                    <a:gd name="connsiteY95" fmla="*/ 205264 h 1857375"/>
                    <a:gd name="connsiteX96" fmla="*/ 639604 w 1247775"/>
                    <a:gd name="connsiteY96" fmla="*/ 213836 h 1857375"/>
                    <a:gd name="connsiteX97" fmla="*/ 640556 w 1247775"/>
                    <a:gd name="connsiteY97" fmla="*/ 217646 h 1857375"/>
                    <a:gd name="connsiteX98" fmla="*/ 634841 w 1247775"/>
                    <a:gd name="connsiteY98" fmla="*/ 226219 h 1857375"/>
                    <a:gd name="connsiteX99" fmla="*/ 627221 w 1247775"/>
                    <a:gd name="connsiteY99" fmla="*/ 223361 h 1857375"/>
                    <a:gd name="connsiteX100" fmla="*/ 613886 w 1247775"/>
                    <a:gd name="connsiteY100" fmla="*/ 205264 h 1857375"/>
                    <a:gd name="connsiteX101" fmla="*/ 623411 w 1247775"/>
                    <a:gd name="connsiteY101" fmla="*/ 203359 h 1857375"/>
                    <a:gd name="connsiteX102" fmla="*/ 632936 w 1247775"/>
                    <a:gd name="connsiteY102" fmla="*/ 209074 h 1857375"/>
                    <a:gd name="connsiteX103" fmla="*/ 644366 w 1247775"/>
                    <a:gd name="connsiteY103" fmla="*/ 197644 h 1857375"/>
                    <a:gd name="connsiteX104" fmla="*/ 640556 w 1247775"/>
                    <a:gd name="connsiteY104" fmla="*/ 189071 h 1857375"/>
                    <a:gd name="connsiteX105" fmla="*/ 646271 w 1247775"/>
                    <a:gd name="connsiteY105" fmla="*/ 170021 h 1857375"/>
                    <a:gd name="connsiteX106" fmla="*/ 619601 w 1247775"/>
                    <a:gd name="connsiteY106" fmla="*/ 135731 h 1857375"/>
                    <a:gd name="connsiteX107" fmla="*/ 612934 w 1247775"/>
                    <a:gd name="connsiteY107" fmla="*/ 132874 h 1857375"/>
                    <a:gd name="connsiteX108" fmla="*/ 607219 w 1247775"/>
                    <a:gd name="connsiteY108" fmla="*/ 134779 h 1857375"/>
                    <a:gd name="connsiteX109" fmla="*/ 600551 w 1247775"/>
                    <a:gd name="connsiteY109" fmla="*/ 135731 h 1857375"/>
                    <a:gd name="connsiteX110" fmla="*/ 601504 w 1247775"/>
                    <a:gd name="connsiteY110" fmla="*/ 129064 h 1857375"/>
                    <a:gd name="connsiteX111" fmla="*/ 607219 w 1247775"/>
                    <a:gd name="connsiteY111" fmla="*/ 130969 h 1857375"/>
                    <a:gd name="connsiteX112" fmla="*/ 616744 w 1247775"/>
                    <a:gd name="connsiteY112" fmla="*/ 121444 h 1857375"/>
                    <a:gd name="connsiteX113" fmla="*/ 607219 w 1247775"/>
                    <a:gd name="connsiteY113" fmla="*/ 111919 h 1857375"/>
                    <a:gd name="connsiteX114" fmla="*/ 599599 w 1247775"/>
                    <a:gd name="connsiteY114" fmla="*/ 116681 h 1857375"/>
                    <a:gd name="connsiteX115" fmla="*/ 591979 w 1247775"/>
                    <a:gd name="connsiteY115" fmla="*/ 107156 h 1857375"/>
                    <a:gd name="connsiteX116" fmla="*/ 598646 w 1247775"/>
                    <a:gd name="connsiteY116" fmla="*/ 108109 h 1857375"/>
                    <a:gd name="connsiteX117" fmla="*/ 626269 w 1247775"/>
                    <a:gd name="connsiteY117" fmla="*/ 84296 h 1857375"/>
                    <a:gd name="connsiteX118" fmla="*/ 631031 w 1247775"/>
                    <a:gd name="connsiteY118" fmla="*/ 85249 h 1857375"/>
                    <a:gd name="connsiteX119" fmla="*/ 644366 w 1247775"/>
                    <a:gd name="connsiteY119" fmla="*/ 71914 h 1857375"/>
                    <a:gd name="connsiteX120" fmla="*/ 631031 w 1247775"/>
                    <a:gd name="connsiteY120" fmla="*/ 58579 h 1857375"/>
                    <a:gd name="connsiteX121" fmla="*/ 620554 w 1247775"/>
                    <a:gd name="connsiteY121" fmla="*/ 64294 h 1857375"/>
                    <a:gd name="connsiteX122" fmla="*/ 598646 w 1247775"/>
                    <a:gd name="connsiteY122" fmla="*/ 53816 h 1857375"/>
                    <a:gd name="connsiteX123" fmla="*/ 578644 w 1247775"/>
                    <a:gd name="connsiteY123" fmla="*/ 62389 h 1857375"/>
                    <a:gd name="connsiteX124" fmla="*/ 578644 w 1247775"/>
                    <a:gd name="connsiteY124" fmla="*/ 58579 h 1857375"/>
                    <a:gd name="connsiteX125" fmla="*/ 557689 w 1247775"/>
                    <a:gd name="connsiteY125" fmla="*/ 37624 h 1857375"/>
                    <a:gd name="connsiteX126" fmla="*/ 536734 w 1247775"/>
                    <a:gd name="connsiteY126" fmla="*/ 58579 h 1857375"/>
                    <a:gd name="connsiteX127" fmla="*/ 557689 w 1247775"/>
                    <a:gd name="connsiteY127" fmla="*/ 79534 h 1857375"/>
                    <a:gd name="connsiteX128" fmla="*/ 571024 w 1247775"/>
                    <a:gd name="connsiteY128" fmla="*/ 74771 h 1857375"/>
                    <a:gd name="connsiteX129" fmla="*/ 570071 w 1247775"/>
                    <a:gd name="connsiteY129" fmla="*/ 83344 h 1857375"/>
                    <a:gd name="connsiteX130" fmla="*/ 582454 w 1247775"/>
                    <a:gd name="connsiteY130" fmla="*/ 106204 h 1857375"/>
                    <a:gd name="connsiteX131" fmla="*/ 577691 w 1247775"/>
                    <a:gd name="connsiteY131" fmla="*/ 105251 h 1857375"/>
                    <a:gd name="connsiteX132" fmla="*/ 559594 w 1247775"/>
                    <a:gd name="connsiteY132" fmla="*/ 113824 h 1857375"/>
                    <a:gd name="connsiteX133" fmla="*/ 541496 w 1247775"/>
                    <a:gd name="connsiteY133" fmla="*/ 103346 h 1857375"/>
                    <a:gd name="connsiteX134" fmla="*/ 519589 w 1247775"/>
                    <a:gd name="connsiteY134" fmla="*/ 125254 h 1857375"/>
                    <a:gd name="connsiteX135" fmla="*/ 541496 w 1247775"/>
                    <a:gd name="connsiteY135" fmla="*/ 147161 h 1857375"/>
                    <a:gd name="connsiteX136" fmla="*/ 556736 w 1247775"/>
                    <a:gd name="connsiteY136" fmla="*/ 140494 h 1857375"/>
                    <a:gd name="connsiteX137" fmla="*/ 578644 w 1247775"/>
                    <a:gd name="connsiteY137" fmla="*/ 153829 h 1857375"/>
                    <a:gd name="connsiteX138" fmla="*/ 581501 w 1247775"/>
                    <a:gd name="connsiteY138" fmla="*/ 153829 h 1857375"/>
                    <a:gd name="connsiteX139" fmla="*/ 576739 w 1247775"/>
                    <a:gd name="connsiteY139" fmla="*/ 170974 h 1857375"/>
                    <a:gd name="connsiteX140" fmla="*/ 577691 w 1247775"/>
                    <a:gd name="connsiteY140" fmla="*/ 176689 h 1857375"/>
                    <a:gd name="connsiteX141" fmla="*/ 557689 w 1247775"/>
                    <a:gd name="connsiteY141" fmla="*/ 170974 h 1857375"/>
                    <a:gd name="connsiteX142" fmla="*/ 526256 w 1247775"/>
                    <a:gd name="connsiteY142" fmla="*/ 186214 h 1857375"/>
                    <a:gd name="connsiteX143" fmla="*/ 512921 w 1247775"/>
                    <a:gd name="connsiteY143" fmla="*/ 177641 h 1857375"/>
                    <a:gd name="connsiteX144" fmla="*/ 497681 w 1247775"/>
                    <a:gd name="connsiteY144" fmla="*/ 192881 h 1857375"/>
                    <a:gd name="connsiteX145" fmla="*/ 512921 w 1247775"/>
                    <a:gd name="connsiteY145" fmla="*/ 208121 h 1857375"/>
                    <a:gd name="connsiteX146" fmla="*/ 518636 w 1247775"/>
                    <a:gd name="connsiteY146" fmla="*/ 207169 h 1857375"/>
                    <a:gd name="connsiteX147" fmla="*/ 518636 w 1247775"/>
                    <a:gd name="connsiteY147" fmla="*/ 210026 h 1857375"/>
                    <a:gd name="connsiteX148" fmla="*/ 532924 w 1247775"/>
                    <a:gd name="connsiteY148" fmla="*/ 239554 h 1857375"/>
                    <a:gd name="connsiteX149" fmla="*/ 530066 w 1247775"/>
                    <a:gd name="connsiteY149" fmla="*/ 249079 h 1857375"/>
                    <a:gd name="connsiteX150" fmla="*/ 530066 w 1247775"/>
                    <a:gd name="connsiteY150" fmla="*/ 250984 h 1857375"/>
                    <a:gd name="connsiteX151" fmla="*/ 514826 w 1247775"/>
                    <a:gd name="connsiteY151" fmla="*/ 270034 h 1857375"/>
                    <a:gd name="connsiteX152" fmla="*/ 503396 w 1247775"/>
                    <a:gd name="connsiteY152" fmla="*/ 291941 h 1857375"/>
                    <a:gd name="connsiteX153" fmla="*/ 531019 w 1247775"/>
                    <a:gd name="connsiteY153" fmla="*/ 319564 h 1857375"/>
                    <a:gd name="connsiteX154" fmla="*/ 540544 w 1247775"/>
                    <a:gd name="connsiteY154" fmla="*/ 317659 h 1857375"/>
                    <a:gd name="connsiteX155" fmla="*/ 549116 w 1247775"/>
                    <a:gd name="connsiteY155" fmla="*/ 318611 h 1857375"/>
                    <a:gd name="connsiteX156" fmla="*/ 582454 w 1247775"/>
                    <a:gd name="connsiteY156" fmla="*/ 295751 h 1857375"/>
                    <a:gd name="connsiteX157" fmla="*/ 584359 w 1247775"/>
                    <a:gd name="connsiteY157" fmla="*/ 294799 h 1857375"/>
                    <a:gd name="connsiteX158" fmla="*/ 585311 w 1247775"/>
                    <a:gd name="connsiteY158" fmla="*/ 294799 h 1857375"/>
                    <a:gd name="connsiteX159" fmla="*/ 596741 w 1247775"/>
                    <a:gd name="connsiteY159" fmla="*/ 310991 h 1857375"/>
                    <a:gd name="connsiteX160" fmla="*/ 596741 w 1247775"/>
                    <a:gd name="connsiteY160" fmla="*/ 311944 h 1857375"/>
                    <a:gd name="connsiteX161" fmla="*/ 596741 w 1247775"/>
                    <a:gd name="connsiteY161" fmla="*/ 313849 h 1857375"/>
                    <a:gd name="connsiteX162" fmla="*/ 595789 w 1247775"/>
                    <a:gd name="connsiteY162" fmla="*/ 321469 h 1857375"/>
                    <a:gd name="connsiteX163" fmla="*/ 603409 w 1247775"/>
                    <a:gd name="connsiteY163" fmla="*/ 337661 h 1857375"/>
                    <a:gd name="connsiteX164" fmla="*/ 603409 w 1247775"/>
                    <a:gd name="connsiteY164" fmla="*/ 339566 h 1857375"/>
                    <a:gd name="connsiteX165" fmla="*/ 614839 w 1247775"/>
                    <a:gd name="connsiteY165" fmla="*/ 354806 h 1857375"/>
                    <a:gd name="connsiteX166" fmla="*/ 611029 w 1247775"/>
                    <a:gd name="connsiteY166" fmla="*/ 363379 h 1857375"/>
                    <a:gd name="connsiteX167" fmla="*/ 586264 w 1247775"/>
                    <a:gd name="connsiteY167" fmla="*/ 352901 h 1857375"/>
                    <a:gd name="connsiteX168" fmla="*/ 551974 w 1247775"/>
                    <a:gd name="connsiteY168" fmla="*/ 387191 h 1857375"/>
                    <a:gd name="connsiteX169" fmla="*/ 552926 w 1247775"/>
                    <a:gd name="connsiteY169" fmla="*/ 395764 h 1857375"/>
                    <a:gd name="connsiteX170" fmla="*/ 541496 w 1247775"/>
                    <a:gd name="connsiteY170" fmla="*/ 385286 h 1857375"/>
                    <a:gd name="connsiteX171" fmla="*/ 527209 w 1247775"/>
                    <a:gd name="connsiteY171" fmla="*/ 375761 h 1857375"/>
                    <a:gd name="connsiteX172" fmla="*/ 511969 w 1247775"/>
                    <a:gd name="connsiteY172" fmla="*/ 391001 h 1857375"/>
                    <a:gd name="connsiteX173" fmla="*/ 511969 w 1247775"/>
                    <a:gd name="connsiteY173" fmla="*/ 392906 h 1857375"/>
                    <a:gd name="connsiteX174" fmla="*/ 506254 w 1247775"/>
                    <a:gd name="connsiteY174" fmla="*/ 409099 h 1857375"/>
                    <a:gd name="connsiteX175" fmla="*/ 511969 w 1247775"/>
                    <a:gd name="connsiteY175" fmla="*/ 425291 h 1857375"/>
                    <a:gd name="connsiteX176" fmla="*/ 511016 w 1247775"/>
                    <a:gd name="connsiteY176" fmla="*/ 430054 h 1857375"/>
                    <a:gd name="connsiteX177" fmla="*/ 524351 w 1247775"/>
                    <a:gd name="connsiteY177" fmla="*/ 443389 h 1857375"/>
                    <a:gd name="connsiteX178" fmla="*/ 537686 w 1247775"/>
                    <a:gd name="connsiteY178" fmla="*/ 433864 h 1857375"/>
                    <a:gd name="connsiteX179" fmla="*/ 537686 w 1247775"/>
                    <a:gd name="connsiteY179" fmla="*/ 433864 h 1857375"/>
                    <a:gd name="connsiteX180" fmla="*/ 539591 w 1247775"/>
                    <a:gd name="connsiteY180" fmla="*/ 441484 h 1857375"/>
                    <a:gd name="connsiteX181" fmla="*/ 531971 w 1247775"/>
                    <a:gd name="connsiteY181" fmla="*/ 450056 h 1857375"/>
                    <a:gd name="connsiteX182" fmla="*/ 540544 w 1247775"/>
                    <a:gd name="connsiteY182" fmla="*/ 458629 h 1857375"/>
                    <a:gd name="connsiteX183" fmla="*/ 549116 w 1247775"/>
                    <a:gd name="connsiteY183" fmla="*/ 451009 h 1857375"/>
                    <a:gd name="connsiteX184" fmla="*/ 557689 w 1247775"/>
                    <a:gd name="connsiteY184" fmla="*/ 452914 h 1857375"/>
                    <a:gd name="connsiteX185" fmla="*/ 563404 w 1247775"/>
                    <a:gd name="connsiteY185" fmla="*/ 451961 h 1857375"/>
                    <a:gd name="connsiteX186" fmla="*/ 565309 w 1247775"/>
                    <a:gd name="connsiteY186" fmla="*/ 454819 h 1857375"/>
                    <a:gd name="connsiteX187" fmla="*/ 560546 w 1247775"/>
                    <a:gd name="connsiteY187" fmla="*/ 464344 h 1857375"/>
                    <a:gd name="connsiteX188" fmla="*/ 560546 w 1247775"/>
                    <a:gd name="connsiteY188" fmla="*/ 467201 h 1857375"/>
                    <a:gd name="connsiteX189" fmla="*/ 551974 w 1247775"/>
                    <a:gd name="connsiteY189" fmla="*/ 487204 h 1857375"/>
                    <a:gd name="connsiteX190" fmla="*/ 551974 w 1247775"/>
                    <a:gd name="connsiteY190" fmla="*/ 488156 h 1857375"/>
                    <a:gd name="connsiteX191" fmla="*/ 548164 w 1247775"/>
                    <a:gd name="connsiteY191" fmla="*/ 499586 h 1857375"/>
                    <a:gd name="connsiteX192" fmla="*/ 566261 w 1247775"/>
                    <a:gd name="connsiteY192" fmla="*/ 517684 h 1857375"/>
                    <a:gd name="connsiteX193" fmla="*/ 573881 w 1247775"/>
                    <a:gd name="connsiteY193" fmla="*/ 515779 h 1857375"/>
                    <a:gd name="connsiteX194" fmla="*/ 571024 w 1247775"/>
                    <a:gd name="connsiteY194" fmla="*/ 523399 h 1857375"/>
                    <a:gd name="connsiteX195" fmla="*/ 574834 w 1247775"/>
                    <a:gd name="connsiteY195" fmla="*/ 531971 h 1857375"/>
                    <a:gd name="connsiteX196" fmla="*/ 574834 w 1247775"/>
                    <a:gd name="connsiteY196" fmla="*/ 532924 h 1857375"/>
                    <a:gd name="connsiteX197" fmla="*/ 586264 w 1247775"/>
                    <a:gd name="connsiteY197" fmla="*/ 544354 h 1857375"/>
                    <a:gd name="connsiteX198" fmla="*/ 596741 w 1247775"/>
                    <a:gd name="connsiteY198" fmla="*/ 537686 h 1857375"/>
                    <a:gd name="connsiteX199" fmla="*/ 598646 w 1247775"/>
                    <a:gd name="connsiteY199" fmla="*/ 536734 h 1857375"/>
                    <a:gd name="connsiteX200" fmla="*/ 611981 w 1247775"/>
                    <a:gd name="connsiteY200" fmla="*/ 542449 h 1857375"/>
                    <a:gd name="connsiteX201" fmla="*/ 631984 w 1247775"/>
                    <a:gd name="connsiteY201" fmla="*/ 522446 h 1857375"/>
                    <a:gd name="connsiteX202" fmla="*/ 643414 w 1247775"/>
                    <a:gd name="connsiteY202" fmla="*/ 525304 h 1857375"/>
                    <a:gd name="connsiteX203" fmla="*/ 632936 w 1247775"/>
                    <a:gd name="connsiteY203" fmla="*/ 538639 h 1857375"/>
                    <a:gd name="connsiteX204" fmla="*/ 633889 w 1247775"/>
                    <a:gd name="connsiteY204" fmla="*/ 542449 h 1857375"/>
                    <a:gd name="connsiteX205" fmla="*/ 626269 w 1247775"/>
                    <a:gd name="connsiteY205" fmla="*/ 554831 h 1857375"/>
                    <a:gd name="connsiteX206" fmla="*/ 626269 w 1247775"/>
                    <a:gd name="connsiteY206" fmla="*/ 555784 h 1857375"/>
                    <a:gd name="connsiteX207" fmla="*/ 614839 w 1247775"/>
                    <a:gd name="connsiteY207" fmla="*/ 548164 h 1857375"/>
                    <a:gd name="connsiteX208" fmla="*/ 602456 w 1247775"/>
                    <a:gd name="connsiteY208" fmla="*/ 560546 h 1857375"/>
                    <a:gd name="connsiteX209" fmla="*/ 614839 w 1247775"/>
                    <a:gd name="connsiteY209" fmla="*/ 572929 h 1857375"/>
                    <a:gd name="connsiteX210" fmla="*/ 627221 w 1247775"/>
                    <a:gd name="connsiteY210" fmla="*/ 560546 h 1857375"/>
                    <a:gd name="connsiteX211" fmla="*/ 627221 w 1247775"/>
                    <a:gd name="connsiteY211" fmla="*/ 560546 h 1857375"/>
                    <a:gd name="connsiteX212" fmla="*/ 631031 w 1247775"/>
                    <a:gd name="connsiteY212" fmla="*/ 566261 h 1857375"/>
                    <a:gd name="connsiteX213" fmla="*/ 628174 w 1247775"/>
                    <a:gd name="connsiteY213" fmla="*/ 571024 h 1857375"/>
                    <a:gd name="connsiteX214" fmla="*/ 633889 w 1247775"/>
                    <a:gd name="connsiteY214" fmla="*/ 576739 h 1857375"/>
                    <a:gd name="connsiteX215" fmla="*/ 639604 w 1247775"/>
                    <a:gd name="connsiteY215" fmla="*/ 571024 h 1857375"/>
                    <a:gd name="connsiteX216" fmla="*/ 639604 w 1247775"/>
                    <a:gd name="connsiteY216" fmla="*/ 569119 h 1857375"/>
                    <a:gd name="connsiteX217" fmla="*/ 640556 w 1247775"/>
                    <a:gd name="connsiteY217" fmla="*/ 569119 h 1857375"/>
                    <a:gd name="connsiteX218" fmla="*/ 646271 w 1247775"/>
                    <a:gd name="connsiteY218" fmla="*/ 568166 h 1857375"/>
                    <a:gd name="connsiteX219" fmla="*/ 648176 w 1247775"/>
                    <a:gd name="connsiteY219" fmla="*/ 570071 h 1857375"/>
                    <a:gd name="connsiteX220" fmla="*/ 647224 w 1247775"/>
                    <a:gd name="connsiteY220" fmla="*/ 573881 h 1857375"/>
                    <a:gd name="connsiteX221" fmla="*/ 650081 w 1247775"/>
                    <a:gd name="connsiteY221" fmla="*/ 579596 h 1857375"/>
                    <a:gd name="connsiteX222" fmla="*/ 642461 w 1247775"/>
                    <a:gd name="connsiteY222" fmla="*/ 589121 h 1857375"/>
                    <a:gd name="connsiteX223" fmla="*/ 648176 w 1247775"/>
                    <a:gd name="connsiteY223" fmla="*/ 597694 h 1857375"/>
                    <a:gd name="connsiteX224" fmla="*/ 656749 w 1247775"/>
                    <a:gd name="connsiteY224" fmla="*/ 605314 h 1857375"/>
                    <a:gd name="connsiteX225" fmla="*/ 656749 w 1247775"/>
                    <a:gd name="connsiteY225" fmla="*/ 608171 h 1857375"/>
                    <a:gd name="connsiteX226" fmla="*/ 647224 w 1247775"/>
                    <a:gd name="connsiteY226" fmla="*/ 603409 h 1857375"/>
                    <a:gd name="connsiteX227" fmla="*/ 635794 w 1247775"/>
                    <a:gd name="connsiteY227" fmla="*/ 614839 h 1857375"/>
                    <a:gd name="connsiteX228" fmla="*/ 636746 w 1247775"/>
                    <a:gd name="connsiteY228" fmla="*/ 617696 h 1857375"/>
                    <a:gd name="connsiteX229" fmla="*/ 634841 w 1247775"/>
                    <a:gd name="connsiteY229" fmla="*/ 617696 h 1857375"/>
                    <a:gd name="connsiteX230" fmla="*/ 614839 w 1247775"/>
                    <a:gd name="connsiteY230" fmla="*/ 623411 h 1857375"/>
                    <a:gd name="connsiteX231" fmla="*/ 613886 w 1247775"/>
                    <a:gd name="connsiteY231" fmla="*/ 623411 h 1857375"/>
                    <a:gd name="connsiteX232" fmla="*/ 609124 w 1247775"/>
                    <a:gd name="connsiteY232" fmla="*/ 624364 h 1857375"/>
                    <a:gd name="connsiteX233" fmla="*/ 609124 w 1247775"/>
                    <a:gd name="connsiteY233" fmla="*/ 624364 h 1857375"/>
                    <a:gd name="connsiteX234" fmla="*/ 596741 w 1247775"/>
                    <a:gd name="connsiteY234" fmla="*/ 611981 h 1857375"/>
                    <a:gd name="connsiteX235" fmla="*/ 587216 w 1247775"/>
                    <a:gd name="connsiteY235" fmla="*/ 617696 h 1857375"/>
                    <a:gd name="connsiteX236" fmla="*/ 564356 w 1247775"/>
                    <a:gd name="connsiteY236" fmla="*/ 605314 h 1857375"/>
                    <a:gd name="connsiteX237" fmla="*/ 542449 w 1247775"/>
                    <a:gd name="connsiteY237" fmla="*/ 616744 h 1857375"/>
                    <a:gd name="connsiteX238" fmla="*/ 540544 w 1247775"/>
                    <a:gd name="connsiteY238" fmla="*/ 615791 h 1857375"/>
                    <a:gd name="connsiteX239" fmla="*/ 536734 w 1247775"/>
                    <a:gd name="connsiteY239" fmla="*/ 609124 h 1857375"/>
                    <a:gd name="connsiteX240" fmla="*/ 556736 w 1247775"/>
                    <a:gd name="connsiteY240" fmla="*/ 593884 h 1857375"/>
                    <a:gd name="connsiteX241" fmla="*/ 563404 w 1247775"/>
                    <a:gd name="connsiteY241" fmla="*/ 579596 h 1857375"/>
                    <a:gd name="connsiteX242" fmla="*/ 563404 w 1247775"/>
                    <a:gd name="connsiteY242" fmla="*/ 575786 h 1857375"/>
                    <a:gd name="connsiteX243" fmla="*/ 564356 w 1247775"/>
                    <a:gd name="connsiteY243" fmla="*/ 575786 h 1857375"/>
                    <a:gd name="connsiteX244" fmla="*/ 572929 w 1247775"/>
                    <a:gd name="connsiteY244" fmla="*/ 573881 h 1857375"/>
                    <a:gd name="connsiteX245" fmla="*/ 569119 w 1247775"/>
                    <a:gd name="connsiteY245" fmla="*/ 585311 h 1857375"/>
                    <a:gd name="connsiteX246" fmla="*/ 591026 w 1247775"/>
                    <a:gd name="connsiteY246" fmla="*/ 607219 h 1857375"/>
                    <a:gd name="connsiteX247" fmla="*/ 612934 w 1247775"/>
                    <a:gd name="connsiteY247" fmla="*/ 585311 h 1857375"/>
                    <a:gd name="connsiteX248" fmla="*/ 591026 w 1247775"/>
                    <a:gd name="connsiteY248" fmla="*/ 563404 h 1857375"/>
                    <a:gd name="connsiteX249" fmla="*/ 579596 w 1247775"/>
                    <a:gd name="connsiteY249" fmla="*/ 567214 h 1857375"/>
                    <a:gd name="connsiteX250" fmla="*/ 581501 w 1247775"/>
                    <a:gd name="connsiteY250" fmla="*/ 558641 h 1857375"/>
                    <a:gd name="connsiteX251" fmla="*/ 564356 w 1247775"/>
                    <a:gd name="connsiteY251" fmla="*/ 541496 h 1857375"/>
                    <a:gd name="connsiteX252" fmla="*/ 547211 w 1247775"/>
                    <a:gd name="connsiteY252" fmla="*/ 558641 h 1857375"/>
                    <a:gd name="connsiteX253" fmla="*/ 547211 w 1247775"/>
                    <a:gd name="connsiteY253" fmla="*/ 560546 h 1857375"/>
                    <a:gd name="connsiteX254" fmla="*/ 543401 w 1247775"/>
                    <a:gd name="connsiteY254" fmla="*/ 560546 h 1857375"/>
                    <a:gd name="connsiteX255" fmla="*/ 528161 w 1247775"/>
                    <a:gd name="connsiteY255" fmla="*/ 567214 h 1857375"/>
                    <a:gd name="connsiteX256" fmla="*/ 526256 w 1247775"/>
                    <a:gd name="connsiteY256" fmla="*/ 568166 h 1857375"/>
                    <a:gd name="connsiteX257" fmla="*/ 526256 w 1247775"/>
                    <a:gd name="connsiteY257" fmla="*/ 566261 h 1857375"/>
                    <a:gd name="connsiteX258" fmla="*/ 508159 w 1247775"/>
                    <a:gd name="connsiteY258" fmla="*/ 548164 h 1857375"/>
                    <a:gd name="connsiteX259" fmla="*/ 490061 w 1247775"/>
                    <a:gd name="connsiteY259" fmla="*/ 566261 h 1857375"/>
                    <a:gd name="connsiteX260" fmla="*/ 508159 w 1247775"/>
                    <a:gd name="connsiteY260" fmla="*/ 584359 h 1857375"/>
                    <a:gd name="connsiteX261" fmla="*/ 513874 w 1247775"/>
                    <a:gd name="connsiteY261" fmla="*/ 583406 h 1857375"/>
                    <a:gd name="connsiteX262" fmla="*/ 512921 w 1247775"/>
                    <a:gd name="connsiteY262" fmla="*/ 588169 h 1857375"/>
                    <a:gd name="connsiteX263" fmla="*/ 515779 w 1247775"/>
                    <a:gd name="connsiteY263" fmla="*/ 599599 h 1857375"/>
                    <a:gd name="connsiteX264" fmla="*/ 511969 w 1247775"/>
                    <a:gd name="connsiteY264" fmla="*/ 599599 h 1857375"/>
                    <a:gd name="connsiteX265" fmla="*/ 506254 w 1247775"/>
                    <a:gd name="connsiteY265" fmla="*/ 600551 h 1857375"/>
                    <a:gd name="connsiteX266" fmla="*/ 497681 w 1247775"/>
                    <a:gd name="connsiteY266" fmla="*/ 594836 h 1857375"/>
                    <a:gd name="connsiteX267" fmla="*/ 489109 w 1247775"/>
                    <a:gd name="connsiteY267" fmla="*/ 602456 h 1857375"/>
                    <a:gd name="connsiteX268" fmla="*/ 487204 w 1247775"/>
                    <a:gd name="connsiteY268" fmla="*/ 603409 h 1857375"/>
                    <a:gd name="connsiteX269" fmla="*/ 475774 w 1247775"/>
                    <a:gd name="connsiteY269" fmla="*/ 599599 h 1857375"/>
                    <a:gd name="connsiteX270" fmla="*/ 454819 w 1247775"/>
                    <a:gd name="connsiteY270" fmla="*/ 620554 h 1857375"/>
                    <a:gd name="connsiteX271" fmla="*/ 455771 w 1247775"/>
                    <a:gd name="connsiteY271" fmla="*/ 625316 h 1857375"/>
                    <a:gd name="connsiteX272" fmla="*/ 450056 w 1247775"/>
                    <a:gd name="connsiteY272" fmla="*/ 633889 h 1857375"/>
                    <a:gd name="connsiteX273" fmla="*/ 459581 w 1247775"/>
                    <a:gd name="connsiteY273" fmla="*/ 643414 h 1857375"/>
                    <a:gd name="connsiteX274" fmla="*/ 484346 w 1247775"/>
                    <a:gd name="connsiteY274" fmla="*/ 668179 h 1857375"/>
                    <a:gd name="connsiteX275" fmla="*/ 498634 w 1247775"/>
                    <a:gd name="connsiteY275" fmla="*/ 663416 h 1857375"/>
                    <a:gd name="connsiteX276" fmla="*/ 503396 w 1247775"/>
                    <a:gd name="connsiteY276" fmla="*/ 662464 h 1857375"/>
                    <a:gd name="connsiteX277" fmla="*/ 511016 w 1247775"/>
                    <a:gd name="connsiteY277" fmla="*/ 664369 h 1857375"/>
                    <a:gd name="connsiteX278" fmla="*/ 511969 w 1247775"/>
                    <a:gd name="connsiteY278" fmla="*/ 667226 h 1857375"/>
                    <a:gd name="connsiteX279" fmla="*/ 511969 w 1247775"/>
                    <a:gd name="connsiteY279" fmla="*/ 668179 h 1857375"/>
                    <a:gd name="connsiteX280" fmla="*/ 513874 w 1247775"/>
                    <a:gd name="connsiteY280" fmla="*/ 677704 h 1857375"/>
                    <a:gd name="connsiteX281" fmla="*/ 511969 w 1247775"/>
                    <a:gd name="connsiteY281" fmla="*/ 678656 h 1857375"/>
                    <a:gd name="connsiteX282" fmla="*/ 498634 w 1247775"/>
                    <a:gd name="connsiteY282" fmla="*/ 671036 h 1857375"/>
                    <a:gd name="connsiteX283" fmla="*/ 487204 w 1247775"/>
                    <a:gd name="connsiteY283" fmla="*/ 675799 h 1857375"/>
                    <a:gd name="connsiteX284" fmla="*/ 481489 w 1247775"/>
                    <a:gd name="connsiteY284" fmla="*/ 673894 h 1857375"/>
                    <a:gd name="connsiteX285" fmla="*/ 470059 w 1247775"/>
                    <a:gd name="connsiteY285" fmla="*/ 685324 h 1857375"/>
                    <a:gd name="connsiteX286" fmla="*/ 481489 w 1247775"/>
                    <a:gd name="connsiteY286" fmla="*/ 696754 h 1857375"/>
                    <a:gd name="connsiteX287" fmla="*/ 484346 w 1247775"/>
                    <a:gd name="connsiteY287" fmla="*/ 695801 h 1857375"/>
                    <a:gd name="connsiteX288" fmla="*/ 488156 w 1247775"/>
                    <a:gd name="connsiteY288" fmla="*/ 700564 h 1857375"/>
                    <a:gd name="connsiteX289" fmla="*/ 486251 w 1247775"/>
                    <a:gd name="connsiteY289" fmla="*/ 712946 h 1857375"/>
                    <a:gd name="connsiteX290" fmla="*/ 486251 w 1247775"/>
                    <a:gd name="connsiteY290" fmla="*/ 715804 h 1857375"/>
                    <a:gd name="connsiteX291" fmla="*/ 460534 w 1247775"/>
                    <a:gd name="connsiteY291" fmla="*/ 701516 h 1857375"/>
                    <a:gd name="connsiteX292" fmla="*/ 435769 w 1247775"/>
                    <a:gd name="connsiteY292" fmla="*/ 714851 h 1857375"/>
                    <a:gd name="connsiteX293" fmla="*/ 426244 w 1247775"/>
                    <a:gd name="connsiteY293" fmla="*/ 711041 h 1857375"/>
                    <a:gd name="connsiteX294" fmla="*/ 432911 w 1247775"/>
                    <a:gd name="connsiteY294" fmla="*/ 701516 h 1857375"/>
                    <a:gd name="connsiteX295" fmla="*/ 437674 w 1247775"/>
                    <a:gd name="connsiteY295" fmla="*/ 691039 h 1857375"/>
                    <a:gd name="connsiteX296" fmla="*/ 431006 w 1247775"/>
                    <a:gd name="connsiteY296" fmla="*/ 679609 h 1857375"/>
                    <a:gd name="connsiteX297" fmla="*/ 410051 w 1247775"/>
                    <a:gd name="connsiteY297" fmla="*/ 668179 h 1857375"/>
                    <a:gd name="connsiteX298" fmla="*/ 404336 w 1247775"/>
                    <a:gd name="connsiteY298" fmla="*/ 669131 h 1857375"/>
                    <a:gd name="connsiteX299" fmla="*/ 401479 w 1247775"/>
                    <a:gd name="connsiteY299" fmla="*/ 661511 h 1857375"/>
                    <a:gd name="connsiteX300" fmla="*/ 409099 w 1247775"/>
                    <a:gd name="connsiteY300" fmla="*/ 650081 h 1857375"/>
                    <a:gd name="connsiteX301" fmla="*/ 410051 w 1247775"/>
                    <a:gd name="connsiteY301" fmla="*/ 647224 h 1857375"/>
                    <a:gd name="connsiteX302" fmla="*/ 410051 w 1247775"/>
                    <a:gd name="connsiteY302" fmla="*/ 647224 h 1857375"/>
                    <a:gd name="connsiteX303" fmla="*/ 411956 w 1247775"/>
                    <a:gd name="connsiteY303" fmla="*/ 634841 h 1857375"/>
                    <a:gd name="connsiteX304" fmla="*/ 370046 w 1247775"/>
                    <a:gd name="connsiteY304" fmla="*/ 592931 h 1857375"/>
                    <a:gd name="connsiteX305" fmla="*/ 360521 w 1247775"/>
                    <a:gd name="connsiteY305" fmla="*/ 593884 h 1857375"/>
                    <a:gd name="connsiteX306" fmla="*/ 362426 w 1247775"/>
                    <a:gd name="connsiteY306" fmla="*/ 588169 h 1857375"/>
                    <a:gd name="connsiteX307" fmla="*/ 350996 w 1247775"/>
                    <a:gd name="connsiteY307" fmla="*/ 576739 h 1857375"/>
                    <a:gd name="connsiteX308" fmla="*/ 342424 w 1247775"/>
                    <a:gd name="connsiteY308" fmla="*/ 580549 h 1857375"/>
                    <a:gd name="connsiteX309" fmla="*/ 335756 w 1247775"/>
                    <a:gd name="connsiteY309" fmla="*/ 578644 h 1857375"/>
                    <a:gd name="connsiteX310" fmla="*/ 324326 w 1247775"/>
                    <a:gd name="connsiteY310" fmla="*/ 590074 h 1857375"/>
                    <a:gd name="connsiteX311" fmla="*/ 335756 w 1247775"/>
                    <a:gd name="connsiteY311" fmla="*/ 601504 h 1857375"/>
                    <a:gd name="connsiteX312" fmla="*/ 344329 w 1247775"/>
                    <a:gd name="connsiteY312" fmla="*/ 597694 h 1857375"/>
                    <a:gd name="connsiteX313" fmla="*/ 348139 w 1247775"/>
                    <a:gd name="connsiteY313" fmla="*/ 599599 h 1857375"/>
                    <a:gd name="connsiteX314" fmla="*/ 324326 w 1247775"/>
                    <a:gd name="connsiteY314" fmla="*/ 625316 h 1857375"/>
                    <a:gd name="connsiteX315" fmla="*/ 324326 w 1247775"/>
                    <a:gd name="connsiteY315" fmla="*/ 627221 h 1857375"/>
                    <a:gd name="connsiteX316" fmla="*/ 316706 w 1247775"/>
                    <a:gd name="connsiteY316" fmla="*/ 633889 h 1857375"/>
                    <a:gd name="connsiteX317" fmla="*/ 316706 w 1247775"/>
                    <a:gd name="connsiteY317" fmla="*/ 633889 h 1857375"/>
                    <a:gd name="connsiteX318" fmla="*/ 316706 w 1247775"/>
                    <a:gd name="connsiteY318" fmla="*/ 631031 h 1857375"/>
                    <a:gd name="connsiteX319" fmla="*/ 310039 w 1247775"/>
                    <a:gd name="connsiteY319" fmla="*/ 616744 h 1857375"/>
                    <a:gd name="connsiteX320" fmla="*/ 294799 w 1247775"/>
                    <a:gd name="connsiteY320" fmla="*/ 602456 h 1857375"/>
                    <a:gd name="connsiteX321" fmla="*/ 279559 w 1247775"/>
                    <a:gd name="connsiteY321" fmla="*/ 617696 h 1857375"/>
                    <a:gd name="connsiteX322" fmla="*/ 280511 w 1247775"/>
                    <a:gd name="connsiteY322" fmla="*/ 623411 h 1857375"/>
                    <a:gd name="connsiteX323" fmla="*/ 278606 w 1247775"/>
                    <a:gd name="connsiteY323" fmla="*/ 631031 h 1857375"/>
                    <a:gd name="connsiteX324" fmla="*/ 297656 w 1247775"/>
                    <a:gd name="connsiteY324" fmla="*/ 650081 h 1857375"/>
                    <a:gd name="connsiteX325" fmla="*/ 310039 w 1247775"/>
                    <a:gd name="connsiteY325" fmla="*/ 645319 h 1857375"/>
                    <a:gd name="connsiteX326" fmla="*/ 310991 w 1247775"/>
                    <a:gd name="connsiteY326" fmla="*/ 645319 h 1857375"/>
                    <a:gd name="connsiteX327" fmla="*/ 310039 w 1247775"/>
                    <a:gd name="connsiteY327" fmla="*/ 652939 h 1857375"/>
                    <a:gd name="connsiteX328" fmla="*/ 312896 w 1247775"/>
                    <a:gd name="connsiteY328" fmla="*/ 666274 h 1857375"/>
                    <a:gd name="connsiteX329" fmla="*/ 308134 w 1247775"/>
                    <a:gd name="connsiteY329" fmla="*/ 665321 h 1857375"/>
                    <a:gd name="connsiteX330" fmla="*/ 304324 w 1247775"/>
                    <a:gd name="connsiteY330" fmla="*/ 666274 h 1857375"/>
                    <a:gd name="connsiteX331" fmla="*/ 304324 w 1247775"/>
                    <a:gd name="connsiteY331" fmla="*/ 664369 h 1857375"/>
                    <a:gd name="connsiteX332" fmla="*/ 290036 w 1247775"/>
                    <a:gd name="connsiteY332" fmla="*/ 650081 h 1857375"/>
                    <a:gd name="connsiteX333" fmla="*/ 275749 w 1247775"/>
                    <a:gd name="connsiteY333" fmla="*/ 664369 h 1857375"/>
                    <a:gd name="connsiteX334" fmla="*/ 290036 w 1247775"/>
                    <a:gd name="connsiteY334" fmla="*/ 678656 h 1857375"/>
                    <a:gd name="connsiteX335" fmla="*/ 289084 w 1247775"/>
                    <a:gd name="connsiteY335" fmla="*/ 685324 h 1857375"/>
                    <a:gd name="connsiteX336" fmla="*/ 309086 w 1247775"/>
                    <a:gd name="connsiteY336" fmla="*/ 705326 h 1857375"/>
                    <a:gd name="connsiteX337" fmla="*/ 329089 w 1247775"/>
                    <a:gd name="connsiteY337" fmla="*/ 685324 h 1857375"/>
                    <a:gd name="connsiteX338" fmla="*/ 328136 w 1247775"/>
                    <a:gd name="connsiteY338" fmla="*/ 679609 h 1857375"/>
                    <a:gd name="connsiteX339" fmla="*/ 337661 w 1247775"/>
                    <a:gd name="connsiteY339" fmla="*/ 682466 h 1857375"/>
                    <a:gd name="connsiteX340" fmla="*/ 342424 w 1247775"/>
                    <a:gd name="connsiteY340" fmla="*/ 690086 h 1857375"/>
                    <a:gd name="connsiteX341" fmla="*/ 345281 w 1247775"/>
                    <a:gd name="connsiteY341" fmla="*/ 698659 h 1857375"/>
                    <a:gd name="connsiteX342" fmla="*/ 344329 w 1247775"/>
                    <a:gd name="connsiteY342" fmla="*/ 698659 h 1857375"/>
                    <a:gd name="connsiteX343" fmla="*/ 329089 w 1247775"/>
                    <a:gd name="connsiteY343" fmla="*/ 713899 h 1857375"/>
                    <a:gd name="connsiteX344" fmla="*/ 329089 w 1247775"/>
                    <a:gd name="connsiteY344" fmla="*/ 715804 h 1857375"/>
                    <a:gd name="connsiteX345" fmla="*/ 327184 w 1247775"/>
                    <a:gd name="connsiteY345" fmla="*/ 719614 h 1857375"/>
                    <a:gd name="connsiteX346" fmla="*/ 316706 w 1247775"/>
                    <a:gd name="connsiteY346" fmla="*/ 715804 h 1857375"/>
                    <a:gd name="connsiteX347" fmla="*/ 300514 w 1247775"/>
                    <a:gd name="connsiteY347" fmla="*/ 731996 h 1857375"/>
                    <a:gd name="connsiteX348" fmla="*/ 316706 w 1247775"/>
                    <a:gd name="connsiteY348" fmla="*/ 748189 h 1857375"/>
                    <a:gd name="connsiteX349" fmla="*/ 328136 w 1247775"/>
                    <a:gd name="connsiteY349" fmla="*/ 743426 h 1857375"/>
                    <a:gd name="connsiteX350" fmla="*/ 333851 w 1247775"/>
                    <a:gd name="connsiteY350" fmla="*/ 750094 h 1857375"/>
                    <a:gd name="connsiteX351" fmla="*/ 333851 w 1247775"/>
                    <a:gd name="connsiteY351" fmla="*/ 750094 h 1857375"/>
                    <a:gd name="connsiteX352" fmla="*/ 324326 w 1247775"/>
                    <a:gd name="connsiteY352" fmla="*/ 759619 h 1857375"/>
                    <a:gd name="connsiteX353" fmla="*/ 333851 w 1247775"/>
                    <a:gd name="connsiteY353" fmla="*/ 769144 h 1857375"/>
                    <a:gd name="connsiteX354" fmla="*/ 341471 w 1247775"/>
                    <a:gd name="connsiteY354" fmla="*/ 765334 h 1857375"/>
                    <a:gd name="connsiteX355" fmla="*/ 339566 w 1247775"/>
                    <a:gd name="connsiteY355" fmla="*/ 774859 h 1857375"/>
                    <a:gd name="connsiteX356" fmla="*/ 342424 w 1247775"/>
                    <a:gd name="connsiteY356" fmla="*/ 788194 h 1857375"/>
                    <a:gd name="connsiteX357" fmla="*/ 332899 w 1247775"/>
                    <a:gd name="connsiteY357" fmla="*/ 794861 h 1857375"/>
                    <a:gd name="connsiteX358" fmla="*/ 332899 w 1247775"/>
                    <a:gd name="connsiteY358" fmla="*/ 792956 h 1857375"/>
                    <a:gd name="connsiteX359" fmla="*/ 313849 w 1247775"/>
                    <a:gd name="connsiteY359" fmla="*/ 772954 h 1857375"/>
                    <a:gd name="connsiteX360" fmla="*/ 309086 w 1247775"/>
                    <a:gd name="connsiteY360" fmla="*/ 772001 h 1857375"/>
                    <a:gd name="connsiteX361" fmla="*/ 299561 w 1247775"/>
                    <a:gd name="connsiteY361" fmla="*/ 777716 h 1857375"/>
                    <a:gd name="connsiteX362" fmla="*/ 292894 w 1247775"/>
                    <a:gd name="connsiteY362" fmla="*/ 792956 h 1857375"/>
                    <a:gd name="connsiteX363" fmla="*/ 312896 w 1247775"/>
                    <a:gd name="connsiteY363" fmla="*/ 812959 h 1857375"/>
                    <a:gd name="connsiteX364" fmla="*/ 328136 w 1247775"/>
                    <a:gd name="connsiteY364" fmla="*/ 806291 h 1857375"/>
                    <a:gd name="connsiteX365" fmla="*/ 328136 w 1247775"/>
                    <a:gd name="connsiteY365" fmla="*/ 808196 h 1857375"/>
                    <a:gd name="connsiteX366" fmla="*/ 331946 w 1247775"/>
                    <a:gd name="connsiteY366" fmla="*/ 820579 h 1857375"/>
                    <a:gd name="connsiteX367" fmla="*/ 314801 w 1247775"/>
                    <a:gd name="connsiteY367" fmla="*/ 844391 h 1857375"/>
                    <a:gd name="connsiteX368" fmla="*/ 340519 w 1247775"/>
                    <a:gd name="connsiteY368" fmla="*/ 870109 h 1857375"/>
                    <a:gd name="connsiteX369" fmla="*/ 351949 w 1247775"/>
                    <a:gd name="connsiteY369" fmla="*/ 867251 h 1857375"/>
                    <a:gd name="connsiteX370" fmla="*/ 353854 w 1247775"/>
                    <a:gd name="connsiteY370" fmla="*/ 867251 h 1857375"/>
                    <a:gd name="connsiteX371" fmla="*/ 352901 w 1247775"/>
                    <a:gd name="connsiteY371" fmla="*/ 871061 h 1857375"/>
                    <a:gd name="connsiteX372" fmla="*/ 367189 w 1247775"/>
                    <a:gd name="connsiteY372" fmla="*/ 885349 h 1857375"/>
                    <a:gd name="connsiteX373" fmla="*/ 368141 w 1247775"/>
                    <a:gd name="connsiteY373" fmla="*/ 885349 h 1857375"/>
                    <a:gd name="connsiteX374" fmla="*/ 371951 w 1247775"/>
                    <a:gd name="connsiteY374" fmla="*/ 890111 h 1857375"/>
                    <a:gd name="connsiteX375" fmla="*/ 372904 w 1247775"/>
                    <a:gd name="connsiteY375" fmla="*/ 892016 h 1857375"/>
                    <a:gd name="connsiteX376" fmla="*/ 367189 w 1247775"/>
                    <a:gd name="connsiteY376" fmla="*/ 890111 h 1857375"/>
                    <a:gd name="connsiteX377" fmla="*/ 358616 w 1247775"/>
                    <a:gd name="connsiteY377" fmla="*/ 898684 h 1857375"/>
                    <a:gd name="connsiteX378" fmla="*/ 367189 w 1247775"/>
                    <a:gd name="connsiteY378" fmla="*/ 907256 h 1857375"/>
                    <a:gd name="connsiteX379" fmla="*/ 375761 w 1247775"/>
                    <a:gd name="connsiteY379" fmla="*/ 898684 h 1857375"/>
                    <a:gd name="connsiteX380" fmla="*/ 373856 w 1247775"/>
                    <a:gd name="connsiteY380" fmla="*/ 892969 h 1857375"/>
                    <a:gd name="connsiteX381" fmla="*/ 386239 w 1247775"/>
                    <a:gd name="connsiteY381" fmla="*/ 899636 h 1857375"/>
                    <a:gd name="connsiteX382" fmla="*/ 386239 w 1247775"/>
                    <a:gd name="connsiteY382" fmla="*/ 899636 h 1857375"/>
                    <a:gd name="connsiteX383" fmla="*/ 417671 w 1247775"/>
                    <a:gd name="connsiteY383" fmla="*/ 920591 h 1857375"/>
                    <a:gd name="connsiteX384" fmla="*/ 417671 w 1247775"/>
                    <a:gd name="connsiteY384" fmla="*/ 920591 h 1857375"/>
                    <a:gd name="connsiteX385" fmla="*/ 425291 w 1247775"/>
                    <a:gd name="connsiteY385" fmla="*/ 926306 h 1857375"/>
                    <a:gd name="connsiteX386" fmla="*/ 431006 w 1247775"/>
                    <a:gd name="connsiteY386" fmla="*/ 923449 h 1857375"/>
                    <a:gd name="connsiteX387" fmla="*/ 435769 w 1247775"/>
                    <a:gd name="connsiteY387" fmla="*/ 924401 h 1857375"/>
                    <a:gd name="connsiteX388" fmla="*/ 447199 w 1247775"/>
                    <a:gd name="connsiteY388" fmla="*/ 916781 h 1857375"/>
                    <a:gd name="connsiteX389" fmla="*/ 450056 w 1247775"/>
                    <a:gd name="connsiteY389" fmla="*/ 917734 h 1857375"/>
                    <a:gd name="connsiteX390" fmla="*/ 449104 w 1247775"/>
                    <a:gd name="connsiteY390" fmla="*/ 922496 h 1857375"/>
                    <a:gd name="connsiteX391" fmla="*/ 454819 w 1247775"/>
                    <a:gd name="connsiteY391" fmla="*/ 935831 h 1857375"/>
                    <a:gd name="connsiteX392" fmla="*/ 454819 w 1247775"/>
                    <a:gd name="connsiteY392" fmla="*/ 935831 h 1857375"/>
                    <a:gd name="connsiteX393" fmla="*/ 449104 w 1247775"/>
                    <a:gd name="connsiteY393" fmla="*/ 936784 h 1857375"/>
                    <a:gd name="connsiteX394" fmla="*/ 438626 w 1247775"/>
                    <a:gd name="connsiteY394" fmla="*/ 934879 h 1857375"/>
                    <a:gd name="connsiteX395" fmla="*/ 415766 w 1247775"/>
                    <a:gd name="connsiteY395" fmla="*/ 942499 h 1857375"/>
                    <a:gd name="connsiteX396" fmla="*/ 415766 w 1247775"/>
                    <a:gd name="connsiteY396" fmla="*/ 939641 h 1857375"/>
                    <a:gd name="connsiteX397" fmla="*/ 401479 w 1247775"/>
                    <a:gd name="connsiteY397" fmla="*/ 925354 h 1857375"/>
                    <a:gd name="connsiteX398" fmla="*/ 387191 w 1247775"/>
                    <a:gd name="connsiteY398" fmla="*/ 939641 h 1857375"/>
                    <a:gd name="connsiteX399" fmla="*/ 401479 w 1247775"/>
                    <a:gd name="connsiteY399" fmla="*/ 953929 h 1857375"/>
                    <a:gd name="connsiteX400" fmla="*/ 405289 w 1247775"/>
                    <a:gd name="connsiteY400" fmla="*/ 953929 h 1857375"/>
                    <a:gd name="connsiteX401" fmla="*/ 399574 w 1247775"/>
                    <a:gd name="connsiteY401" fmla="*/ 973931 h 1857375"/>
                    <a:gd name="connsiteX402" fmla="*/ 392906 w 1247775"/>
                    <a:gd name="connsiteY402" fmla="*/ 972979 h 1857375"/>
                    <a:gd name="connsiteX403" fmla="*/ 359569 w 1247775"/>
                    <a:gd name="connsiteY403" fmla="*/ 1006316 h 1857375"/>
                    <a:gd name="connsiteX404" fmla="*/ 392906 w 1247775"/>
                    <a:gd name="connsiteY404" fmla="*/ 1039654 h 1857375"/>
                    <a:gd name="connsiteX405" fmla="*/ 404336 w 1247775"/>
                    <a:gd name="connsiteY405" fmla="*/ 1037749 h 1857375"/>
                    <a:gd name="connsiteX406" fmla="*/ 409099 w 1247775"/>
                    <a:gd name="connsiteY406" fmla="*/ 1038701 h 1857375"/>
                    <a:gd name="connsiteX407" fmla="*/ 418624 w 1247775"/>
                    <a:gd name="connsiteY407" fmla="*/ 1029176 h 1857375"/>
                    <a:gd name="connsiteX408" fmla="*/ 418624 w 1247775"/>
                    <a:gd name="connsiteY408" fmla="*/ 1028224 h 1857375"/>
                    <a:gd name="connsiteX409" fmla="*/ 421481 w 1247775"/>
                    <a:gd name="connsiteY409" fmla="*/ 1024414 h 1857375"/>
                    <a:gd name="connsiteX410" fmla="*/ 424339 w 1247775"/>
                    <a:gd name="connsiteY410" fmla="*/ 1026319 h 1857375"/>
                    <a:gd name="connsiteX411" fmla="*/ 432911 w 1247775"/>
                    <a:gd name="connsiteY411" fmla="*/ 1035844 h 1857375"/>
                    <a:gd name="connsiteX412" fmla="*/ 429101 w 1247775"/>
                    <a:gd name="connsiteY412" fmla="*/ 1042511 h 1857375"/>
                    <a:gd name="connsiteX413" fmla="*/ 436721 w 1247775"/>
                    <a:gd name="connsiteY413" fmla="*/ 1050131 h 1857375"/>
                    <a:gd name="connsiteX414" fmla="*/ 444341 w 1247775"/>
                    <a:gd name="connsiteY414" fmla="*/ 1042511 h 1857375"/>
                    <a:gd name="connsiteX415" fmla="*/ 442436 w 1247775"/>
                    <a:gd name="connsiteY415" fmla="*/ 1037749 h 1857375"/>
                    <a:gd name="connsiteX416" fmla="*/ 447199 w 1247775"/>
                    <a:gd name="connsiteY416" fmla="*/ 1036796 h 1857375"/>
                    <a:gd name="connsiteX417" fmla="*/ 452914 w 1247775"/>
                    <a:gd name="connsiteY417" fmla="*/ 1042511 h 1857375"/>
                    <a:gd name="connsiteX418" fmla="*/ 447199 w 1247775"/>
                    <a:gd name="connsiteY418" fmla="*/ 1048226 h 1857375"/>
                    <a:gd name="connsiteX419" fmla="*/ 447199 w 1247775"/>
                    <a:gd name="connsiteY419" fmla="*/ 1048226 h 1857375"/>
                    <a:gd name="connsiteX420" fmla="*/ 424339 w 1247775"/>
                    <a:gd name="connsiteY420" fmla="*/ 1071086 h 1857375"/>
                    <a:gd name="connsiteX421" fmla="*/ 425291 w 1247775"/>
                    <a:gd name="connsiteY421" fmla="*/ 1076801 h 1857375"/>
                    <a:gd name="connsiteX422" fmla="*/ 412909 w 1247775"/>
                    <a:gd name="connsiteY422" fmla="*/ 1072991 h 1857375"/>
                    <a:gd name="connsiteX423" fmla="*/ 389096 w 1247775"/>
                    <a:gd name="connsiteY423" fmla="*/ 1096804 h 1857375"/>
                    <a:gd name="connsiteX424" fmla="*/ 389096 w 1247775"/>
                    <a:gd name="connsiteY424" fmla="*/ 1098709 h 1857375"/>
                    <a:gd name="connsiteX425" fmla="*/ 389096 w 1247775"/>
                    <a:gd name="connsiteY425" fmla="*/ 1098709 h 1857375"/>
                    <a:gd name="connsiteX426" fmla="*/ 377666 w 1247775"/>
                    <a:gd name="connsiteY426" fmla="*/ 1091089 h 1857375"/>
                    <a:gd name="connsiteX427" fmla="*/ 371951 w 1247775"/>
                    <a:gd name="connsiteY427" fmla="*/ 1092994 h 1857375"/>
                    <a:gd name="connsiteX428" fmla="*/ 374809 w 1247775"/>
                    <a:gd name="connsiteY428" fmla="*/ 1082516 h 1857375"/>
                    <a:gd name="connsiteX429" fmla="*/ 371951 w 1247775"/>
                    <a:gd name="connsiteY429" fmla="*/ 1072039 h 1857375"/>
                    <a:gd name="connsiteX430" fmla="*/ 375761 w 1247775"/>
                    <a:gd name="connsiteY430" fmla="*/ 1072991 h 1857375"/>
                    <a:gd name="connsiteX431" fmla="*/ 388144 w 1247775"/>
                    <a:gd name="connsiteY431" fmla="*/ 1060609 h 1857375"/>
                    <a:gd name="connsiteX432" fmla="*/ 388144 w 1247775"/>
                    <a:gd name="connsiteY432" fmla="*/ 1060609 h 1857375"/>
                    <a:gd name="connsiteX433" fmla="*/ 390049 w 1247775"/>
                    <a:gd name="connsiteY433" fmla="*/ 1054894 h 1857375"/>
                    <a:gd name="connsiteX434" fmla="*/ 381476 w 1247775"/>
                    <a:gd name="connsiteY434" fmla="*/ 1046321 h 1857375"/>
                    <a:gd name="connsiteX435" fmla="*/ 375761 w 1247775"/>
                    <a:gd name="connsiteY435" fmla="*/ 1048226 h 1857375"/>
                    <a:gd name="connsiteX436" fmla="*/ 374809 w 1247775"/>
                    <a:gd name="connsiteY436" fmla="*/ 1048226 h 1857375"/>
                    <a:gd name="connsiteX437" fmla="*/ 362426 w 1247775"/>
                    <a:gd name="connsiteY437" fmla="*/ 1060609 h 1857375"/>
                    <a:gd name="connsiteX438" fmla="*/ 363379 w 1247775"/>
                    <a:gd name="connsiteY438" fmla="*/ 1065371 h 1857375"/>
                    <a:gd name="connsiteX439" fmla="*/ 353854 w 1247775"/>
                    <a:gd name="connsiteY439" fmla="*/ 1062514 h 1857375"/>
                    <a:gd name="connsiteX440" fmla="*/ 333851 w 1247775"/>
                    <a:gd name="connsiteY440" fmla="*/ 1082516 h 1857375"/>
                    <a:gd name="connsiteX441" fmla="*/ 338614 w 1247775"/>
                    <a:gd name="connsiteY441" fmla="*/ 1094899 h 1857375"/>
                    <a:gd name="connsiteX442" fmla="*/ 336709 w 1247775"/>
                    <a:gd name="connsiteY442" fmla="*/ 1094899 h 1857375"/>
                    <a:gd name="connsiteX443" fmla="*/ 327184 w 1247775"/>
                    <a:gd name="connsiteY443" fmla="*/ 1104424 h 1857375"/>
                    <a:gd name="connsiteX444" fmla="*/ 328136 w 1247775"/>
                    <a:gd name="connsiteY444" fmla="*/ 1107281 h 1857375"/>
                    <a:gd name="connsiteX445" fmla="*/ 324326 w 1247775"/>
                    <a:gd name="connsiteY445" fmla="*/ 1108234 h 1857375"/>
                    <a:gd name="connsiteX446" fmla="*/ 324326 w 1247775"/>
                    <a:gd name="connsiteY446" fmla="*/ 1108234 h 1857375"/>
                    <a:gd name="connsiteX447" fmla="*/ 323374 w 1247775"/>
                    <a:gd name="connsiteY447" fmla="*/ 1108234 h 1857375"/>
                    <a:gd name="connsiteX448" fmla="*/ 326231 w 1247775"/>
                    <a:gd name="connsiteY448" fmla="*/ 1100614 h 1857375"/>
                    <a:gd name="connsiteX449" fmla="*/ 311944 w 1247775"/>
                    <a:gd name="connsiteY449" fmla="*/ 1086326 h 1857375"/>
                    <a:gd name="connsiteX450" fmla="*/ 307181 w 1247775"/>
                    <a:gd name="connsiteY450" fmla="*/ 1087279 h 1857375"/>
                    <a:gd name="connsiteX451" fmla="*/ 310991 w 1247775"/>
                    <a:gd name="connsiteY451" fmla="*/ 1080611 h 1857375"/>
                    <a:gd name="connsiteX452" fmla="*/ 312896 w 1247775"/>
                    <a:gd name="connsiteY452" fmla="*/ 1080611 h 1857375"/>
                    <a:gd name="connsiteX453" fmla="*/ 343376 w 1247775"/>
                    <a:gd name="connsiteY453" fmla="*/ 1050131 h 1857375"/>
                    <a:gd name="connsiteX454" fmla="*/ 342424 w 1247775"/>
                    <a:gd name="connsiteY454" fmla="*/ 1044416 h 1857375"/>
                    <a:gd name="connsiteX455" fmla="*/ 350996 w 1247775"/>
                    <a:gd name="connsiteY455" fmla="*/ 1032034 h 1857375"/>
                    <a:gd name="connsiteX456" fmla="*/ 337661 w 1247775"/>
                    <a:gd name="connsiteY456" fmla="*/ 1018699 h 1857375"/>
                    <a:gd name="connsiteX457" fmla="*/ 327184 w 1247775"/>
                    <a:gd name="connsiteY457" fmla="*/ 1023461 h 1857375"/>
                    <a:gd name="connsiteX458" fmla="*/ 322421 w 1247775"/>
                    <a:gd name="connsiteY458" fmla="*/ 1021556 h 1857375"/>
                    <a:gd name="connsiteX459" fmla="*/ 322421 w 1247775"/>
                    <a:gd name="connsiteY459" fmla="*/ 1020604 h 1857375"/>
                    <a:gd name="connsiteX460" fmla="*/ 330041 w 1247775"/>
                    <a:gd name="connsiteY460" fmla="*/ 1005364 h 1857375"/>
                    <a:gd name="connsiteX461" fmla="*/ 312896 w 1247775"/>
                    <a:gd name="connsiteY461" fmla="*/ 987266 h 1857375"/>
                    <a:gd name="connsiteX462" fmla="*/ 317659 w 1247775"/>
                    <a:gd name="connsiteY462" fmla="*/ 978694 h 1857375"/>
                    <a:gd name="connsiteX463" fmla="*/ 328136 w 1247775"/>
                    <a:gd name="connsiteY463" fmla="*/ 971074 h 1857375"/>
                    <a:gd name="connsiteX464" fmla="*/ 345281 w 1247775"/>
                    <a:gd name="connsiteY464" fmla="*/ 976789 h 1857375"/>
                    <a:gd name="connsiteX465" fmla="*/ 374809 w 1247775"/>
                    <a:gd name="connsiteY465" fmla="*/ 947261 h 1857375"/>
                    <a:gd name="connsiteX466" fmla="*/ 350996 w 1247775"/>
                    <a:gd name="connsiteY466" fmla="*/ 918686 h 1857375"/>
                    <a:gd name="connsiteX467" fmla="*/ 350044 w 1247775"/>
                    <a:gd name="connsiteY467" fmla="*/ 915829 h 1857375"/>
                    <a:gd name="connsiteX468" fmla="*/ 357664 w 1247775"/>
                    <a:gd name="connsiteY468" fmla="*/ 903446 h 1857375"/>
                    <a:gd name="connsiteX469" fmla="*/ 344329 w 1247775"/>
                    <a:gd name="connsiteY469" fmla="*/ 890111 h 1857375"/>
                    <a:gd name="connsiteX470" fmla="*/ 330994 w 1247775"/>
                    <a:gd name="connsiteY470" fmla="*/ 903446 h 1857375"/>
                    <a:gd name="connsiteX471" fmla="*/ 331946 w 1247775"/>
                    <a:gd name="connsiteY471" fmla="*/ 908209 h 1857375"/>
                    <a:gd name="connsiteX472" fmla="*/ 323374 w 1247775"/>
                    <a:gd name="connsiteY472" fmla="*/ 918686 h 1857375"/>
                    <a:gd name="connsiteX473" fmla="*/ 304324 w 1247775"/>
                    <a:gd name="connsiteY473" fmla="*/ 912971 h 1857375"/>
                    <a:gd name="connsiteX474" fmla="*/ 281464 w 1247775"/>
                    <a:gd name="connsiteY474" fmla="*/ 921544 h 1857375"/>
                    <a:gd name="connsiteX475" fmla="*/ 281464 w 1247775"/>
                    <a:gd name="connsiteY475" fmla="*/ 920591 h 1857375"/>
                    <a:gd name="connsiteX476" fmla="*/ 256699 w 1247775"/>
                    <a:gd name="connsiteY476" fmla="*/ 895826 h 1857375"/>
                    <a:gd name="connsiteX477" fmla="*/ 251936 w 1247775"/>
                    <a:gd name="connsiteY477" fmla="*/ 896779 h 1857375"/>
                    <a:gd name="connsiteX478" fmla="*/ 234791 w 1247775"/>
                    <a:gd name="connsiteY478" fmla="*/ 872966 h 1857375"/>
                    <a:gd name="connsiteX479" fmla="*/ 234791 w 1247775"/>
                    <a:gd name="connsiteY479" fmla="*/ 872966 h 1857375"/>
                    <a:gd name="connsiteX480" fmla="*/ 250984 w 1247775"/>
                    <a:gd name="connsiteY480" fmla="*/ 856774 h 1857375"/>
                    <a:gd name="connsiteX481" fmla="*/ 234791 w 1247775"/>
                    <a:gd name="connsiteY481" fmla="*/ 840581 h 1857375"/>
                    <a:gd name="connsiteX482" fmla="*/ 218599 w 1247775"/>
                    <a:gd name="connsiteY482" fmla="*/ 856774 h 1857375"/>
                    <a:gd name="connsiteX483" fmla="*/ 227171 w 1247775"/>
                    <a:gd name="connsiteY483" fmla="*/ 871061 h 1857375"/>
                    <a:gd name="connsiteX484" fmla="*/ 223361 w 1247775"/>
                    <a:gd name="connsiteY484" fmla="*/ 871061 h 1857375"/>
                    <a:gd name="connsiteX485" fmla="*/ 216694 w 1247775"/>
                    <a:gd name="connsiteY485" fmla="*/ 872014 h 1857375"/>
                    <a:gd name="connsiteX486" fmla="*/ 213836 w 1247775"/>
                    <a:gd name="connsiteY486" fmla="*/ 870109 h 1857375"/>
                    <a:gd name="connsiteX487" fmla="*/ 200501 w 1247775"/>
                    <a:gd name="connsiteY487" fmla="*/ 859631 h 1857375"/>
                    <a:gd name="connsiteX488" fmla="*/ 196691 w 1247775"/>
                    <a:gd name="connsiteY488" fmla="*/ 860584 h 1857375"/>
                    <a:gd name="connsiteX489" fmla="*/ 196691 w 1247775"/>
                    <a:gd name="connsiteY489" fmla="*/ 860584 h 1857375"/>
                    <a:gd name="connsiteX490" fmla="*/ 194786 w 1247775"/>
                    <a:gd name="connsiteY490" fmla="*/ 849154 h 1857375"/>
                    <a:gd name="connsiteX491" fmla="*/ 198596 w 1247775"/>
                    <a:gd name="connsiteY491" fmla="*/ 842486 h 1857375"/>
                    <a:gd name="connsiteX492" fmla="*/ 203359 w 1247775"/>
                    <a:gd name="connsiteY492" fmla="*/ 827246 h 1857375"/>
                    <a:gd name="connsiteX493" fmla="*/ 200501 w 1247775"/>
                    <a:gd name="connsiteY493" fmla="*/ 815816 h 1857375"/>
                    <a:gd name="connsiteX494" fmla="*/ 205264 w 1247775"/>
                    <a:gd name="connsiteY494" fmla="*/ 816769 h 1857375"/>
                    <a:gd name="connsiteX495" fmla="*/ 226219 w 1247775"/>
                    <a:gd name="connsiteY495" fmla="*/ 795814 h 1857375"/>
                    <a:gd name="connsiteX496" fmla="*/ 205264 w 1247775"/>
                    <a:gd name="connsiteY496" fmla="*/ 774859 h 1857375"/>
                    <a:gd name="connsiteX497" fmla="*/ 184309 w 1247775"/>
                    <a:gd name="connsiteY497" fmla="*/ 795814 h 1857375"/>
                    <a:gd name="connsiteX498" fmla="*/ 186214 w 1247775"/>
                    <a:gd name="connsiteY498" fmla="*/ 803434 h 1857375"/>
                    <a:gd name="connsiteX499" fmla="*/ 177641 w 1247775"/>
                    <a:gd name="connsiteY499" fmla="*/ 802481 h 1857375"/>
                    <a:gd name="connsiteX500" fmla="*/ 157639 w 1247775"/>
                    <a:gd name="connsiteY500" fmla="*/ 812006 h 1857375"/>
                    <a:gd name="connsiteX501" fmla="*/ 140494 w 1247775"/>
                    <a:gd name="connsiteY501" fmla="*/ 802481 h 1857375"/>
                    <a:gd name="connsiteX502" fmla="*/ 130969 w 1247775"/>
                    <a:gd name="connsiteY502" fmla="*/ 804386 h 1857375"/>
                    <a:gd name="connsiteX503" fmla="*/ 120491 w 1247775"/>
                    <a:gd name="connsiteY503" fmla="*/ 794861 h 1857375"/>
                    <a:gd name="connsiteX504" fmla="*/ 110966 w 1247775"/>
                    <a:gd name="connsiteY504" fmla="*/ 800576 h 1857375"/>
                    <a:gd name="connsiteX505" fmla="*/ 98584 w 1247775"/>
                    <a:gd name="connsiteY505" fmla="*/ 818674 h 1857375"/>
                    <a:gd name="connsiteX506" fmla="*/ 118586 w 1247775"/>
                    <a:gd name="connsiteY506" fmla="*/ 838676 h 1857375"/>
                    <a:gd name="connsiteX507" fmla="*/ 126206 w 1247775"/>
                    <a:gd name="connsiteY507" fmla="*/ 836771 h 1857375"/>
                    <a:gd name="connsiteX508" fmla="*/ 140494 w 1247775"/>
                    <a:gd name="connsiteY508" fmla="*/ 842486 h 1857375"/>
                    <a:gd name="connsiteX509" fmla="*/ 148114 w 1247775"/>
                    <a:gd name="connsiteY509" fmla="*/ 840581 h 1857375"/>
                    <a:gd name="connsiteX510" fmla="*/ 141446 w 1247775"/>
                    <a:gd name="connsiteY510" fmla="*/ 858679 h 1857375"/>
                    <a:gd name="connsiteX511" fmla="*/ 161449 w 1247775"/>
                    <a:gd name="connsiteY511" fmla="*/ 885349 h 1857375"/>
                    <a:gd name="connsiteX512" fmla="*/ 153829 w 1247775"/>
                    <a:gd name="connsiteY512" fmla="*/ 911066 h 1857375"/>
                    <a:gd name="connsiteX513" fmla="*/ 165259 w 1247775"/>
                    <a:gd name="connsiteY513" fmla="*/ 940594 h 1857375"/>
                    <a:gd name="connsiteX514" fmla="*/ 154781 w 1247775"/>
                    <a:gd name="connsiteY514" fmla="*/ 955834 h 1857375"/>
                    <a:gd name="connsiteX515" fmla="*/ 170974 w 1247775"/>
                    <a:gd name="connsiteY515" fmla="*/ 972026 h 1857375"/>
                    <a:gd name="connsiteX516" fmla="*/ 187166 w 1247775"/>
                    <a:gd name="connsiteY516" fmla="*/ 957739 h 1857375"/>
                    <a:gd name="connsiteX517" fmla="*/ 188119 w 1247775"/>
                    <a:gd name="connsiteY517" fmla="*/ 957739 h 1857375"/>
                    <a:gd name="connsiteX518" fmla="*/ 192881 w 1247775"/>
                    <a:gd name="connsiteY518" fmla="*/ 955834 h 1857375"/>
                    <a:gd name="connsiteX519" fmla="*/ 199549 w 1247775"/>
                    <a:gd name="connsiteY519" fmla="*/ 956786 h 1857375"/>
                    <a:gd name="connsiteX520" fmla="*/ 211931 w 1247775"/>
                    <a:gd name="connsiteY520" fmla="*/ 954881 h 1857375"/>
                    <a:gd name="connsiteX521" fmla="*/ 211931 w 1247775"/>
                    <a:gd name="connsiteY521" fmla="*/ 954881 h 1857375"/>
                    <a:gd name="connsiteX522" fmla="*/ 228124 w 1247775"/>
                    <a:gd name="connsiteY522" fmla="*/ 948214 h 1857375"/>
                    <a:gd name="connsiteX523" fmla="*/ 237649 w 1247775"/>
                    <a:gd name="connsiteY523" fmla="*/ 954881 h 1857375"/>
                    <a:gd name="connsiteX524" fmla="*/ 241459 w 1247775"/>
                    <a:gd name="connsiteY524" fmla="*/ 953929 h 1857375"/>
                    <a:gd name="connsiteX525" fmla="*/ 254794 w 1247775"/>
                    <a:gd name="connsiteY525" fmla="*/ 957739 h 1857375"/>
                    <a:gd name="connsiteX526" fmla="*/ 267176 w 1247775"/>
                    <a:gd name="connsiteY526" fmla="*/ 953929 h 1857375"/>
                    <a:gd name="connsiteX527" fmla="*/ 269081 w 1247775"/>
                    <a:gd name="connsiteY527" fmla="*/ 953929 h 1857375"/>
                    <a:gd name="connsiteX528" fmla="*/ 272891 w 1247775"/>
                    <a:gd name="connsiteY528" fmla="*/ 952976 h 1857375"/>
                    <a:gd name="connsiteX529" fmla="*/ 281464 w 1247775"/>
                    <a:gd name="connsiteY529" fmla="*/ 970121 h 1857375"/>
                    <a:gd name="connsiteX530" fmla="*/ 277654 w 1247775"/>
                    <a:gd name="connsiteY530" fmla="*/ 970121 h 1857375"/>
                    <a:gd name="connsiteX531" fmla="*/ 275749 w 1247775"/>
                    <a:gd name="connsiteY531" fmla="*/ 970121 h 1857375"/>
                    <a:gd name="connsiteX532" fmla="*/ 265271 w 1247775"/>
                    <a:gd name="connsiteY532" fmla="*/ 959644 h 1857375"/>
                    <a:gd name="connsiteX533" fmla="*/ 254794 w 1247775"/>
                    <a:gd name="connsiteY533" fmla="*/ 970121 h 1857375"/>
                    <a:gd name="connsiteX534" fmla="*/ 260509 w 1247775"/>
                    <a:gd name="connsiteY534" fmla="*/ 979646 h 1857375"/>
                    <a:gd name="connsiteX535" fmla="*/ 257651 w 1247775"/>
                    <a:gd name="connsiteY535" fmla="*/ 986314 h 1857375"/>
                    <a:gd name="connsiteX536" fmla="*/ 247174 w 1247775"/>
                    <a:gd name="connsiteY536" fmla="*/ 982504 h 1857375"/>
                    <a:gd name="connsiteX537" fmla="*/ 230029 w 1247775"/>
                    <a:gd name="connsiteY537" fmla="*/ 966311 h 1857375"/>
                    <a:gd name="connsiteX538" fmla="*/ 212884 w 1247775"/>
                    <a:gd name="connsiteY538" fmla="*/ 983456 h 1857375"/>
                    <a:gd name="connsiteX539" fmla="*/ 215741 w 1247775"/>
                    <a:gd name="connsiteY539" fmla="*/ 992029 h 1857375"/>
                    <a:gd name="connsiteX540" fmla="*/ 206216 w 1247775"/>
                    <a:gd name="connsiteY540" fmla="*/ 1014889 h 1857375"/>
                    <a:gd name="connsiteX541" fmla="*/ 207169 w 1247775"/>
                    <a:gd name="connsiteY541" fmla="*/ 1022509 h 1857375"/>
                    <a:gd name="connsiteX542" fmla="*/ 200501 w 1247775"/>
                    <a:gd name="connsiteY542" fmla="*/ 1021556 h 1857375"/>
                    <a:gd name="connsiteX543" fmla="*/ 195739 w 1247775"/>
                    <a:gd name="connsiteY543" fmla="*/ 1022509 h 1857375"/>
                    <a:gd name="connsiteX544" fmla="*/ 182404 w 1247775"/>
                    <a:gd name="connsiteY544" fmla="*/ 1015841 h 1857375"/>
                    <a:gd name="connsiteX545" fmla="*/ 165259 w 1247775"/>
                    <a:gd name="connsiteY545" fmla="*/ 1032986 h 1857375"/>
                    <a:gd name="connsiteX546" fmla="*/ 170974 w 1247775"/>
                    <a:gd name="connsiteY546" fmla="*/ 1045369 h 1857375"/>
                    <a:gd name="connsiteX547" fmla="*/ 170021 w 1247775"/>
                    <a:gd name="connsiteY547" fmla="*/ 1051084 h 1857375"/>
                    <a:gd name="connsiteX548" fmla="*/ 170974 w 1247775"/>
                    <a:gd name="connsiteY548" fmla="*/ 1057751 h 1857375"/>
                    <a:gd name="connsiteX549" fmla="*/ 164306 w 1247775"/>
                    <a:gd name="connsiteY549" fmla="*/ 1073944 h 1857375"/>
                    <a:gd name="connsiteX550" fmla="*/ 166211 w 1247775"/>
                    <a:gd name="connsiteY550" fmla="*/ 1081564 h 1857375"/>
                    <a:gd name="connsiteX551" fmla="*/ 162401 w 1247775"/>
                    <a:gd name="connsiteY551" fmla="*/ 1081564 h 1857375"/>
                    <a:gd name="connsiteX552" fmla="*/ 162401 w 1247775"/>
                    <a:gd name="connsiteY552" fmla="*/ 1080611 h 1857375"/>
                    <a:gd name="connsiteX553" fmla="*/ 161449 w 1247775"/>
                    <a:gd name="connsiteY553" fmla="*/ 1074896 h 1857375"/>
                    <a:gd name="connsiteX554" fmla="*/ 162401 w 1247775"/>
                    <a:gd name="connsiteY554" fmla="*/ 1070134 h 1857375"/>
                    <a:gd name="connsiteX555" fmla="*/ 147161 w 1247775"/>
                    <a:gd name="connsiteY555" fmla="*/ 1054894 h 1857375"/>
                    <a:gd name="connsiteX556" fmla="*/ 137636 w 1247775"/>
                    <a:gd name="connsiteY556" fmla="*/ 1057751 h 1857375"/>
                    <a:gd name="connsiteX557" fmla="*/ 116681 w 1247775"/>
                    <a:gd name="connsiteY557" fmla="*/ 1080611 h 1857375"/>
                    <a:gd name="connsiteX558" fmla="*/ 135731 w 1247775"/>
                    <a:gd name="connsiteY558" fmla="*/ 1103471 h 1857375"/>
                    <a:gd name="connsiteX559" fmla="*/ 132874 w 1247775"/>
                    <a:gd name="connsiteY559" fmla="*/ 1115854 h 1857375"/>
                    <a:gd name="connsiteX560" fmla="*/ 157639 w 1247775"/>
                    <a:gd name="connsiteY560" fmla="*/ 1149191 h 1857375"/>
                    <a:gd name="connsiteX561" fmla="*/ 151924 w 1247775"/>
                    <a:gd name="connsiteY561" fmla="*/ 1148239 h 1857375"/>
                    <a:gd name="connsiteX562" fmla="*/ 123349 w 1247775"/>
                    <a:gd name="connsiteY562" fmla="*/ 1166336 h 1857375"/>
                    <a:gd name="connsiteX563" fmla="*/ 102394 w 1247775"/>
                    <a:gd name="connsiteY563" fmla="*/ 1157764 h 1857375"/>
                    <a:gd name="connsiteX564" fmla="*/ 73819 w 1247775"/>
                    <a:gd name="connsiteY564" fmla="*/ 1186339 h 1857375"/>
                    <a:gd name="connsiteX565" fmla="*/ 85249 w 1247775"/>
                    <a:gd name="connsiteY565" fmla="*/ 1209199 h 1857375"/>
                    <a:gd name="connsiteX566" fmla="*/ 85249 w 1247775"/>
                    <a:gd name="connsiteY566" fmla="*/ 1210151 h 1857375"/>
                    <a:gd name="connsiteX567" fmla="*/ 96679 w 1247775"/>
                    <a:gd name="connsiteY567" fmla="*/ 1222534 h 1857375"/>
                    <a:gd name="connsiteX568" fmla="*/ 84296 w 1247775"/>
                    <a:gd name="connsiteY568" fmla="*/ 1237774 h 1857375"/>
                    <a:gd name="connsiteX569" fmla="*/ 100489 w 1247775"/>
                    <a:gd name="connsiteY569" fmla="*/ 1253966 h 1857375"/>
                    <a:gd name="connsiteX570" fmla="*/ 115729 w 1247775"/>
                    <a:gd name="connsiteY570" fmla="*/ 1241584 h 1857375"/>
                    <a:gd name="connsiteX571" fmla="*/ 139541 w 1247775"/>
                    <a:gd name="connsiteY571" fmla="*/ 1256824 h 1857375"/>
                    <a:gd name="connsiteX572" fmla="*/ 140494 w 1247775"/>
                    <a:gd name="connsiteY572" fmla="*/ 1256824 h 1857375"/>
                    <a:gd name="connsiteX573" fmla="*/ 140494 w 1247775"/>
                    <a:gd name="connsiteY573" fmla="*/ 1257776 h 1857375"/>
                    <a:gd name="connsiteX574" fmla="*/ 130016 w 1247775"/>
                    <a:gd name="connsiteY574" fmla="*/ 1272064 h 1857375"/>
                    <a:gd name="connsiteX575" fmla="*/ 110966 w 1247775"/>
                    <a:gd name="connsiteY575" fmla="*/ 1267301 h 1857375"/>
                    <a:gd name="connsiteX576" fmla="*/ 85249 w 1247775"/>
                    <a:gd name="connsiteY576" fmla="*/ 1276826 h 1857375"/>
                    <a:gd name="connsiteX577" fmla="*/ 77629 w 1247775"/>
                    <a:gd name="connsiteY577" fmla="*/ 1273969 h 1857375"/>
                    <a:gd name="connsiteX578" fmla="*/ 64294 w 1247775"/>
                    <a:gd name="connsiteY578" fmla="*/ 1287304 h 1857375"/>
                    <a:gd name="connsiteX579" fmla="*/ 64294 w 1247775"/>
                    <a:gd name="connsiteY579" fmla="*/ 1290161 h 1857375"/>
                    <a:gd name="connsiteX580" fmla="*/ 64294 w 1247775"/>
                    <a:gd name="connsiteY580" fmla="*/ 1291114 h 1857375"/>
                    <a:gd name="connsiteX581" fmla="*/ 59531 w 1247775"/>
                    <a:gd name="connsiteY581" fmla="*/ 1290161 h 1857375"/>
                    <a:gd name="connsiteX582" fmla="*/ 40481 w 1247775"/>
                    <a:gd name="connsiteY582" fmla="*/ 1309211 h 1857375"/>
                    <a:gd name="connsiteX583" fmla="*/ 59531 w 1247775"/>
                    <a:gd name="connsiteY583" fmla="*/ 1328261 h 1857375"/>
                    <a:gd name="connsiteX584" fmla="*/ 73819 w 1247775"/>
                    <a:gd name="connsiteY584" fmla="*/ 1322546 h 1857375"/>
                    <a:gd name="connsiteX585" fmla="*/ 111919 w 1247775"/>
                    <a:gd name="connsiteY585" fmla="*/ 1348264 h 1857375"/>
                    <a:gd name="connsiteX586" fmla="*/ 139541 w 1247775"/>
                    <a:gd name="connsiteY586" fmla="*/ 1337786 h 1857375"/>
                    <a:gd name="connsiteX587" fmla="*/ 136684 w 1247775"/>
                    <a:gd name="connsiteY587" fmla="*/ 1345406 h 1857375"/>
                    <a:gd name="connsiteX588" fmla="*/ 136684 w 1247775"/>
                    <a:gd name="connsiteY588" fmla="*/ 1345406 h 1857375"/>
                    <a:gd name="connsiteX589" fmla="*/ 116681 w 1247775"/>
                    <a:gd name="connsiteY589" fmla="*/ 1373981 h 1857375"/>
                    <a:gd name="connsiteX590" fmla="*/ 123349 w 1247775"/>
                    <a:gd name="connsiteY590" fmla="*/ 1393031 h 1857375"/>
                    <a:gd name="connsiteX591" fmla="*/ 113824 w 1247775"/>
                    <a:gd name="connsiteY591" fmla="*/ 1390174 h 1857375"/>
                    <a:gd name="connsiteX592" fmla="*/ 99536 w 1247775"/>
                    <a:gd name="connsiteY592" fmla="*/ 1398746 h 1857375"/>
                    <a:gd name="connsiteX593" fmla="*/ 98584 w 1247775"/>
                    <a:gd name="connsiteY593" fmla="*/ 1398746 h 1857375"/>
                    <a:gd name="connsiteX594" fmla="*/ 90964 w 1247775"/>
                    <a:gd name="connsiteY594" fmla="*/ 1400651 h 1857375"/>
                    <a:gd name="connsiteX595" fmla="*/ 59531 w 1247775"/>
                    <a:gd name="connsiteY595" fmla="*/ 1384459 h 1857375"/>
                    <a:gd name="connsiteX596" fmla="*/ 33814 w 1247775"/>
                    <a:gd name="connsiteY596" fmla="*/ 1393984 h 1857375"/>
                    <a:gd name="connsiteX597" fmla="*/ 32861 w 1247775"/>
                    <a:gd name="connsiteY597" fmla="*/ 1393984 h 1857375"/>
                    <a:gd name="connsiteX598" fmla="*/ 27146 w 1247775"/>
                    <a:gd name="connsiteY598" fmla="*/ 1399699 h 1857375"/>
                    <a:gd name="connsiteX599" fmla="*/ 27146 w 1247775"/>
                    <a:gd name="connsiteY599" fmla="*/ 1400651 h 1857375"/>
                    <a:gd name="connsiteX600" fmla="*/ 19526 w 1247775"/>
                    <a:gd name="connsiteY600" fmla="*/ 1420654 h 1857375"/>
                    <a:gd name="connsiteX601" fmla="*/ 7144 w 1247775"/>
                    <a:gd name="connsiteY601" fmla="*/ 1437799 h 1857375"/>
                    <a:gd name="connsiteX602" fmla="*/ 26194 w 1247775"/>
                    <a:gd name="connsiteY602" fmla="*/ 1456849 h 1857375"/>
                    <a:gd name="connsiteX603" fmla="*/ 34766 w 1247775"/>
                    <a:gd name="connsiteY603" fmla="*/ 1454944 h 1857375"/>
                    <a:gd name="connsiteX604" fmla="*/ 59531 w 1247775"/>
                    <a:gd name="connsiteY604" fmla="*/ 1463516 h 1857375"/>
                    <a:gd name="connsiteX605" fmla="*/ 98584 w 1247775"/>
                    <a:gd name="connsiteY605" fmla="*/ 1429226 h 1857375"/>
                    <a:gd name="connsiteX606" fmla="*/ 98584 w 1247775"/>
                    <a:gd name="connsiteY606" fmla="*/ 1429226 h 1857375"/>
                    <a:gd name="connsiteX607" fmla="*/ 110966 w 1247775"/>
                    <a:gd name="connsiteY607" fmla="*/ 1422559 h 1857375"/>
                    <a:gd name="connsiteX608" fmla="*/ 112871 w 1247775"/>
                    <a:gd name="connsiteY608" fmla="*/ 1422559 h 1857375"/>
                    <a:gd name="connsiteX609" fmla="*/ 129064 w 1247775"/>
                    <a:gd name="connsiteY609" fmla="*/ 1406366 h 1857375"/>
                    <a:gd name="connsiteX610" fmla="*/ 126206 w 1247775"/>
                    <a:gd name="connsiteY610" fmla="*/ 1397794 h 1857375"/>
                    <a:gd name="connsiteX611" fmla="*/ 146209 w 1247775"/>
                    <a:gd name="connsiteY611" fmla="*/ 1405414 h 1857375"/>
                    <a:gd name="connsiteX612" fmla="*/ 173831 w 1247775"/>
                    <a:gd name="connsiteY612" fmla="*/ 1388269 h 1857375"/>
                    <a:gd name="connsiteX613" fmla="*/ 176689 w 1247775"/>
                    <a:gd name="connsiteY613" fmla="*/ 1388269 h 1857375"/>
                    <a:gd name="connsiteX614" fmla="*/ 177641 w 1247775"/>
                    <a:gd name="connsiteY614" fmla="*/ 1388269 h 1857375"/>
                    <a:gd name="connsiteX615" fmla="*/ 212884 w 1247775"/>
                    <a:gd name="connsiteY615" fmla="*/ 1410176 h 1857375"/>
                    <a:gd name="connsiteX616" fmla="*/ 246221 w 1247775"/>
                    <a:gd name="connsiteY616" fmla="*/ 1391126 h 1857375"/>
                    <a:gd name="connsiteX617" fmla="*/ 247174 w 1247775"/>
                    <a:gd name="connsiteY617" fmla="*/ 1391126 h 1857375"/>
                    <a:gd name="connsiteX618" fmla="*/ 253841 w 1247775"/>
                    <a:gd name="connsiteY618" fmla="*/ 1383506 h 1857375"/>
                    <a:gd name="connsiteX619" fmla="*/ 250984 w 1247775"/>
                    <a:gd name="connsiteY619" fmla="*/ 1377791 h 1857375"/>
                    <a:gd name="connsiteX620" fmla="*/ 251936 w 1247775"/>
                    <a:gd name="connsiteY620" fmla="*/ 1370171 h 1857375"/>
                    <a:gd name="connsiteX621" fmla="*/ 212884 w 1247775"/>
                    <a:gd name="connsiteY621" fmla="*/ 1331119 h 1857375"/>
                    <a:gd name="connsiteX622" fmla="*/ 206216 w 1247775"/>
                    <a:gd name="connsiteY622" fmla="*/ 1332071 h 1857375"/>
                    <a:gd name="connsiteX623" fmla="*/ 199549 w 1247775"/>
                    <a:gd name="connsiteY623" fmla="*/ 1331119 h 1857375"/>
                    <a:gd name="connsiteX624" fmla="*/ 188119 w 1247775"/>
                    <a:gd name="connsiteY624" fmla="*/ 1320641 h 1857375"/>
                    <a:gd name="connsiteX625" fmla="*/ 176689 w 1247775"/>
                    <a:gd name="connsiteY625" fmla="*/ 1332071 h 1857375"/>
                    <a:gd name="connsiteX626" fmla="*/ 176689 w 1247775"/>
                    <a:gd name="connsiteY626" fmla="*/ 1333024 h 1857375"/>
                    <a:gd name="connsiteX627" fmla="*/ 165259 w 1247775"/>
                    <a:gd name="connsiteY627" fmla="*/ 1329214 h 1857375"/>
                    <a:gd name="connsiteX628" fmla="*/ 150019 w 1247775"/>
                    <a:gd name="connsiteY628" fmla="*/ 1334929 h 1857375"/>
                    <a:gd name="connsiteX629" fmla="*/ 147161 w 1247775"/>
                    <a:gd name="connsiteY629" fmla="*/ 1333976 h 1857375"/>
                    <a:gd name="connsiteX630" fmla="*/ 139541 w 1247775"/>
                    <a:gd name="connsiteY630" fmla="*/ 1336834 h 1857375"/>
                    <a:gd name="connsiteX631" fmla="*/ 150971 w 1247775"/>
                    <a:gd name="connsiteY631" fmla="*/ 1308259 h 1857375"/>
                    <a:gd name="connsiteX632" fmla="*/ 150019 w 1247775"/>
                    <a:gd name="connsiteY632" fmla="*/ 1303496 h 1857375"/>
                    <a:gd name="connsiteX633" fmla="*/ 151924 w 1247775"/>
                    <a:gd name="connsiteY633" fmla="*/ 1303496 h 1857375"/>
                    <a:gd name="connsiteX634" fmla="*/ 176689 w 1247775"/>
                    <a:gd name="connsiteY634" fmla="*/ 1278731 h 1857375"/>
                    <a:gd name="connsiteX635" fmla="*/ 153829 w 1247775"/>
                    <a:gd name="connsiteY635" fmla="*/ 1254919 h 1857375"/>
                    <a:gd name="connsiteX636" fmla="*/ 152876 w 1247775"/>
                    <a:gd name="connsiteY636" fmla="*/ 1253014 h 1857375"/>
                    <a:gd name="connsiteX637" fmla="*/ 156686 w 1247775"/>
                    <a:gd name="connsiteY637" fmla="*/ 1249204 h 1857375"/>
                    <a:gd name="connsiteX638" fmla="*/ 170021 w 1247775"/>
                    <a:gd name="connsiteY638" fmla="*/ 1233011 h 1857375"/>
                    <a:gd name="connsiteX639" fmla="*/ 168116 w 1247775"/>
                    <a:gd name="connsiteY639" fmla="*/ 1224439 h 1857375"/>
                    <a:gd name="connsiteX640" fmla="*/ 176689 w 1247775"/>
                    <a:gd name="connsiteY640" fmla="*/ 1213961 h 1857375"/>
                    <a:gd name="connsiteX641" fmla="*/ 170021 w 1247775"/>
                    <a:gd name="connsiteY641" fmla="*/ 1204436 h 1857375"/>
                    <a:gd name="connsiteX642" fmla="*/ 180499 w 1247775"/>
                    <a:gd name="connsiteY642" fmla="*/ 1181576 h 1857375"/>
                    <a:gd name="connsiteX643" fmla="*/ 158591 w 1247775"/>
                    <a:gd name="connsiteY643" fmla="*/ 1152049 h 1857375"/>
                    <a:gd name="connsiteX644" fmla="*/ 165259 w 1247775"/>
                    <a:gd name="connsiteY644" fmla="*/ 1153001 h 1857375"/>
                    <a:gd name="connsiteX645" fmla="*/ 169069 w 1247775"/>
                    <a:gd name="connsiteY645" fmla="*/ 1153001 h 1857375"/>
                    <a:gd name="connsiteX646" fmla="*/ 169069 w 1247775"/>
                    <a:gd name="connsiteY646" fmla="*/ 1153001 h 1857375"/>
                    <a:gd name="connsiteX647" fmla="*/ 177641 w 1247775"/>
                    <a:gd name="connsiteY647" fmla="*/ 1161574 h 1857375"/>
                    <a:gd name="connsiteX648" fmla="*/ 178594 w 1247775"/>
                    <a:gd name="connsiteY648" fmla="*/ 1161574 h 1857375"/>
                    <a:gd name="connsiteX649" fmla="*/ 178594 w 1247775"/>
                    <a:gd name="connsiteY649" fmla="*/ 1162526 h 1857375"/>
                    <a:gd name="connsiteX650" fmla="*/ 188119 w 1247775"/>
                    <a:gd name="connsiteY650" fmla="*/ 1180624 h 1857375"/>
                    <a:gd name="connsiteX651" fmla="*/ 185261 w 1247775"/>
                    <a:gd name="connsiteY651" fmla="*/ 1193006 h 1857375"/>
                    <a:gd name="connsiteX652" fmla="*/ 210026 w 1247775"/>
                    <a:gd name="connsiteY652" fmla="*/ 1221581 h 1857375"/>
                    <a:gd name="connsiteX653" fmla="*/ 205264 w 1247775"/>
                    <a:gd name="connsiteY653" fmla="*/ 1229201 h 1857375"/>
                    <a:gd name="connsiteX654" fmla="*/ 213836 w 1247775"/>
                    <a:gd name="connsiteY654" fmla="*/ 1237774 h 1857375"/>
                    <a:gd name="connsiteX655" fmla="*/ 222409 w 1247775"/>
                    <a:gd name="connsiteY655" fmla="*/ 1229201 h 1857375"/>
                    <a:gd name="connsiteX656" fmla="*/ 217646 w 1247775"/>
                    <a:gd name="connsiteY656" fmla="*/ 1221581 h 1857375"/>
                    <a:gd name="connsiteX657" fmla="*/ 219551 w 1247775"/>
                    <a:gd name="connsiteY657" fmla="*/ 1221581 h 1857375"/>
                    <a:gd name="connsiteX658" fmla="*/ 226219 w 1247775"/>
                    <a:gd name="connsiteY658" fmla="*/ 1223486 h 1857375"/>
                    <a:gd name="connsiteX659" fmla="*/ 239554 w 1247775"/>
                    <a:gd name="connsiteY659" fmla="*/ 1210151 h 1857375"/>
                    <a:gd name="connsiteX660" fmla="*/ 239554 w 1247775"/>
                    <a:gd name="connsiteY660" fmla="*/ 1209199 h 1857375"/>
                    <a:gd name="connsiteX661" fmla="*/ 244316 w 1247775"/>
                    <a:gd name="connsiteY661" fmla="*/ 1196816 h 1857375"/>
                    <a:gd name="connsiteX662" fmla="*/ 246221 w 1247775"/>
                    <a:gd name="connsiteY662" fmla="*/ 1196816 h 1857375"/>
                    <a:gd name="connsiteX663" fmla="*/ 254794 w 1247775"/>
                    <a:gd name="connsiteY663" fmla="*/ 1188244 h 1857375"/>
                    <a:gd name="connsiteX664" fmla="*/ 250984 w 1247775"/>
                    <a:gd name="connsiteY664" fmla="*/ 1181576 h 1857375"/>
                    <a:gd name="connsiteX665" fmla="*/ 259556 w 1247775"/>
                    <a:gd name="connsiteY665" fmla="*/ 1172051 h 1857375"/>
                    <a:gd name="connsiteX666" fmla="*/ 252889 w 1247775"/>
                    <a:gd name="connsiteY666" fmla="*/ 1162526 h 1857375"/>
                    <a:gd name="connsiteX667" fmla="*/ 255746 w 1247775"/>
                    <a:gd name="connsiteY667" fmla="*/ 1153001 h 1857375"/>
                    <a:gd name="connsiteX668" fmla="*/ 239554 w 1247775"/>
                    <a:gd name="connsiteY668" fmla="*/ 1136809 h 1857375"/>
                    <a:gd name="connsiteX669" fmla="*/ 223361 w 1247775"/>
                    <a:gd name="connsiteY669" fmla="*/ 1153001 h 1857375"/>
                    <a:gd name="connsiteX670" fmla="*/ 239554 w 1247775"/>
                    <a:gd name="connsiteY670" fmla="*/ 1169194 h 1857375"/>
                    <a:gd name="connsiteX671" fmla="*/ 240506 w 1247775"/>
                    <a:gd name="connsiteY671" fmla="*/ 1169194 h 1857375"/>
                    <a:gd name="connsiteX672" fmla="*/ 239554 w 1247775"/>
                    <a:gd name="connsiteY672" fmla="*/ 1172051 h 1857375"/>
                    <a:gd name="connsiteX673" fmla="*/ 244316 w 1247775"/>
                    <a:gd name="connsiteY673" fmla="*/ 1180624 h 1857375"/>
                    <a:gd name="connsiteX674" fmla="*/ 241459 w 1247775"/>
                    <a:gd name="connsiteY674" fmla="*/ 1181576 h 1857375"/>
                    <a:gd name="connsiteX675" fmla="*/ 223361 w 1247775"/>
                    <a:gd name="connsiteY675" fmla="*/ 1165384 h 1857375"/>
                    <a:gd name="connsiteX676" fmla="*/ 223361 w 1247775"/>
                    <a:gd name="connsiteY676" fmla="*/ 1162526 h 1857375"/>
                    <a:gd name="connsiteX677" fmla="*/ 201454 w 1247775"/>
                    <a:gd name="connsiteY677" fmla="*/ 1140619 h 1857375"/>
                    <a:gd name="connsiteX678" fmla="*/ 190976 w 1247775"/>
                    <a:gd name="connsiteY678" fmla="*/ 1143476 h 1857375"/>
                    <a:gd name="connsiteX679" fmla="*/ 201454 w 1247775"/>
                    <a:gd name="connsiteY679" fmla="*/ 1118711 h 1857375"/>
                    <a:gd name="connsiteX680" fmla="*/ 200501 w 1247775"/>
                    <a:gd name="connsiteY680" fmla="*/ 1111091 h 1857375"/>
                    <a:gd name="connsiteX681" fmla="*/ 205264 w 1247775"/>
                    <a:gd name="connsiteY681" fmla="*/ 1105376 h 1857375"/>
                    <a:gd name="connsiteX682" fmla="*/ 199549 w 1247775"/>
                    <a:gd name="connsiteY682" fmla="*/ 1099661 h 1857375"/>
                    <a:gd name="connsiteX683" fmla="*/ 196691 w 1247775"/>
                    <a:gd name="connsiteY683" fmla="*/ 1100614 h 1857375"/>
                    <a:gd name="connsiteX684" fmla="*/ 193834 w 1247775"/>
                    <a:gd name="connsiteY684" fmla="*/ 1096804 h 1857375"/>
                    <a:gd name="connsiteX685" fmla="*/ 207169 w 1247775"/>
                    <a:gd name="connsiteY685" fmla="*/ 1081564 h 1857375"/>
                    <a:gd name="connsiteX686" fmla="*/ 228124 w 1247775"/>
                    <a:gd name="connsiteY686" fmla="*/ 1052989 h 1857375"/>
                    <a:gd name="connsiteX687" fmla="*/ 227171 w 1247775"/>
                    <a:gd name="connsiteY687" fmla="*/ 1048226 h 1857375"/>
                    <a:gd name="connsiteX688" fmla="*/ 236696 w 1247775"/>
                    <a:gd name="connsiteY688" fmla="*/ 1050131 h 1857375"/>
                    <a:gd name="connsiteX689" fmla="*/ 257651 w 1247775"/>
                    <a:gd name="connsiteY689" fmla="*/ 1042511 h 1857375"/>
                    <a:gd name="connsiteX690" fmla="*/ 263366 w 1247775"/>
                    <a:gd name="connsiteY690" fmla="*/ 1043464 h 1857375"/>
                    <a:gd name="connsiteX691" fmla="*/ 282416 w 1247775"/>
                    <a:gd name="connsiteY691" fmla="*/ 1024414 h 1857375"/>
                    <a:gd name="connsiteX692" fmla="*/ 279559 w 1247775"/>
                    <a:gd name="connsiteY692" fmla="*/ 1013936 h 1857375"/>
                    <a:gd name="connsiteX693" fmla="*/ 295751 w 1247775"/>
                    <a:gd name="connsiteY693" fmla="*/ 1000601 h 1857375"/>
                    <a:gd name="connsiteX694" fmla="*/ 294799 w 1247775"/>
                    <a:gd name="connsiteY694" fmla="*/ 1006316 h 1857375"/>
                    <a:gd name="connsiteX695" fmla="*/ 294799 w 1247775"/>
                    <a:gd name="connsiteY695" fmla="*/ 1009174 h 1857375"/>
                    <a:gd name="connsiteX696" fmla="*/ 293846 w 1247775"/>
                    <a:gd name="connsiteY696" fmla="*/ 1015841 h 1857375"/>
                    <a:gd name="connsiteX697" fmla="*/ 297656 w 1247775"/>
                    <a:gd name="connsiteY697" fmla="*/ 1026319 h 1857375"/>
                    <a:gd name="connsiteX698" fmla="*/ 284321 w 1247775"/>
                    <a:gd name="connsiteY698" fmla="*/ 1051084 h 1857375"/>
                    <a:gd name="connsiteX699" fmla="*/ 284321 w 1247775"/>
                    <a:gd name="connsiteY699" fmla="*/ 1052989 h 1857375"/>
                    <a:gd name="connsiteX700" fmla="*/ 280511 w 1247775"/>
                    <a:gd name="connsiteY700" fmla="*/ 1052036 h 1857375"/>
                    <a:gd name="connsiteX701" fmla="*/ 268129 w 1247775"/>
                    <a:gd name="connsiteY701" fmla="*/ 1064419 h 1857375"/>
                    <a:gd name="connsiteX702" fmla="*/ 277654 w 1247775"/>
                    <a:gd name="connsiteY702" fmla="*/ 1075849 h 1857375"/>
                    <a:gd name="connsiteX703" fmla="*/ 277654 w 1247775"/>
                    <a:gd name="connsiteY703" fmla="*/ 1076801 h 1857375"/>
                    <a:gd name="connsiteX704" fmla="*/ 295751 w 1247775"/>
                    <a:gd name="connsiteY704" fmla="*/ 1094899 h 1857375"/>
                    <a:gd name="connsiteX705" fmla="*/ 303371 w 1247775"/>
                    <a:gd name="connsiteY705" fmla="*/ 1092994 h 1857375"/>
                    <a:gd name="connsiteX706" fmla="*/ 300514 w 1247775"/>
                    <a:gd name="connsiteY706" fmla="*/ 1100614 h 1857375"/>
                    <a:gd name="connsiteX707" fmla="*/ 304324 w 1247775"/>
                    <a:gd name="connsiteY707" fmla="*/ 1110139 h 1857375"/>
                    <a:gd name="connsiteX708" fmla="*/ 303371 w 1247775"/>
                    <a:gd name="connsiteY708" fmla="*/ 1110139 h 1857375"/>
                    <a:gd name="connsiteX709" fmla="*/ 270986 w 1247775"/>
                    <a:gd name="connsiteY709" fmla="*/ 1142524 h 1857375"/>
                    <a:gd name="connsiteX710" fmla="*/ 285274 w 1247775"/>
                    <a:gd name="connsiteY710" fmla="*/ 1169194 h 1857375"/>
                    <a:gd name="connsiteX711" fmla="*/ 288131 w 1247775"/>
                    <a:gd name="connsiteY711" fmla="*/ 1174909 h 1857375"/>
                    <a:gd name="connsiteX712" fmla="*/ 280511 w 1247775"/>
                    <a:gd name="connsiteY712" fmla="*/ 1193959 h 1857375"/>
                    <a:gd name="connsiteX713" fmla="*/ 266224 w 1247775"/>
                    <a:gd name="connsiteY713" fmla="*/ 1210151 h 1857375"/>
                    <a:gd name="connsiteX714" fmla="*/ 269081 w 1247775"/>
                    <a:gd name="connsiteY714" fmla="*/ 1218724 h 1857375"/>
                    <a:gd name="connsiteX715" fmla="*/ 258604 w 1247775"/>
                    <a:gd name="connsiteY715" fmla="*/ 1216819 h 1857375"/>
                    <a:gd name="connsiteX716" fmla="*/ 227171 w 1247775"/>
                    <a:gd name="connsiteY716" fmla="*/ 1248251 h 1857375"/>
                    <a:gd name="connsiteX717" fmla="*/ 258604 w 1247775"/>
                    <a:gd name="connsiteY717" fmla="*/ 1279684 h 1857375"/>
                    <a:gd name="connsiteX718" fmla="*/ 285274 w 1247775"/>
                    <a:gd name="connsiteY718" fmla="*/ 1264444 h 1857375"/>
                    <a:gd name="connsiteX719" fmla="*/ 293846 w 1247775"/>
                    <a:gd name="connsiteY719" fmla="*/ 1266349 h 1857375"/>
                    <a:gd name="connsiteX720" fmla="*/ 316706 w 1247775"/>
                    <a:gd name="connsiteY720" fmla="*/ 1253966 h 1857375"/>
                    <a:gd name="connsiteX721" fmla="*/ 321469 w 1247775"/>
                    <a:gd name="connsiteY721" fmla="*/ 1249204 h 1857375"/>
                    <a:gd name="connsiteX722" fmla="*/ 326231 w 1247775"/>
                    <a:gd name="connsiteY722" fmla="*/ 1263491 h 1857375"/>
                    <a:gd name="connsiteX723" fmla="*/ 326231 w 1247775"/>
                    <a:gd name="connsiteY723" fmla="*/ 1264444 h 1857375"/>
                    <a:gd name="connsiteX724" fmla="*/ 328136 w 1247775"/>
                    <a:gd name="connsiteY724" fmla="*/ 1275874 h 1857375"/>
                    <a:gd name="connsiteX725" fmla="*/ 322421 w 1247775"/>
                    <a:gd name="connsiteY725" fmla="*/ 1285399 h 1857375"/>
                    <a:gd name="connsiteX726" fmla="*/ 310991 w 1247775"/>
                    <a:gd name="connsiteY726" fmla="*/ 1279684 h 1857375"/>
                    <a:gd name="connsiteX727" fmla="*/ 304324 w 1247775"/>
                    <a:gd name="connsiteY727" fmla="*/ 1273016 h 1857375"/>
                    <a:gd name="connsiteX728" fmla="*/ 297656 w 1247775"/>
                    <a:gd name="connsiteY728" fmla="*/ 1279684 h 1857375"/>
                    <a:gd name="connsiteX729" fmla="*/ 299561 w 1247775"/>
                    <a:gd name="connsiteY729" fmla="*/ 1284446 h 1857375"/>
                    <a:gd name="connsiteX730" fmla="*/ 294799 w 1247775"/>
                    <a:gd name="connsiteY730" fmla="*/ 1296829 h 1857375"/>
                    <a:gd name="connsiteX731" fmla="*/ 298609 w 1247775"/>
                    <a:gd name="connsiteY731" fmla="*/ 1307306 h 1857375"/>
                    <a:gd name="connsiteX732" fmla="*/ 298609 w 1247775"/>
                    <a:gd name="connsiteY732" fmla="*/ 1307306 h 1857375"/>
                    <a:gd name="connsiteX733" fmla="*/ 308134 w 1247775"/>
                    <a:gd name="connsiteY733" fmla="*/ 1316831 h 1857375"/>
                    <a:gd name="connsiteX734" fmla="*/ 314801 w 1247775"/>
                    <a:gd name="connsiteY734" fmla="*/ 1313974 h 1857375"/>
                    <a:gd name="connsiteX735" fmla="*/ 328136 w 1247775"/>
                    <a:gd name="connsiteY735" fmla="*/ 1302544 h 1857375"/>
                    <a:gd name="connsiteX736" fmla="*/ 343376 w 1247775"/>
                    <a:gd name="connsiteY736" fmla="*/ 1310164 h 1857375"/>
                    <a:gd name="connsiteX737" fmla="*/ 353854 w 1247775"/>
                    <a:gd name="connsiteY737" fmla="*/ 1306354 h 1857375"/>
                    <a:gd name="connsiteX738" fmla="*/ 353854 w 1247775"/>
                    <a:gd name="connsiteY738" fmla="*/ 1307306 h 1857375"/>
                    <a:gd name="connsiteX739" fmla="*/ 369094 w 1247775"/>
                    <a:gd name="connsiteY739" fmla="*/ 1322546 h 1857375"/>
                    <a:gd name="connsiteX740" fmla="*/ 376714 w 1247775"/>
                    <a:gd name="connsiteY740" fmla="*/ 1320641 h 1857375"/>
                    <a:gd name="connsiteX741" fmla="*/ 384334 w 1247775"/>
                    <a:gd name="connsiteY741" fmla="*/ 1323499 h 1857375"/>
                    <a:gd name="connsiteX742" fmla="*/ 396716 w 1247775"/>
                    <a:gd name="connsiteY742" fmla="*/ 1311116 h 1857375"/>
                    <a:gd name="connsiteX743" fmla="*/ 396716 w 1247775"/>
                    <a:gd name="connsiteY743" fmla="*/ 1309211 h 1857375"/>
                    <a:gd name="connsiteX744" fmla="*/ 406241 w 1247775"/>
                    <a:gd name="connsiteY744" fmla="*/ 1293971 h 1857375"/>
                    <a:gd name="connsiteX745" fmla="*/ 397669 w 1247775"/>
                    <a:gd name="connsiteY745" fmla="*/ 1278731 h 1857375"/>
                    <a:gd name="connsiteX746" fmla="*/ 397669 w 1247775"/>
                    <a:gd name="connsiteY746" fmla="*/ 1278731 h 1857375"/>
                    <a:gd name="connsiteX747" fmla="*/ 404336 w 1247775"/>
                    <a:gd name="connsiteY747" fmla="*/ 1280636 h 1857375"/>
                    <a:gd name="connsiteX748" fmla="*/ 408146 w 1247775"/>
                    <a:gd name="connsiteY748" fmla="*/ 1279684 h 1857375"/>
                    <a:gd name="connsiteX749" fmla="*/ 421481 w 1247775"/>
                    <a:gd name="connsiteY749" fmla="*/ 1288256 h 1857375"/>
                    <a:gd name="connsiteX750" fmla="*/ 437674 w 1247775"/>
                    <a:gd name="connsiteY750" fmla="*/ 1296829 h 1857375"/>
                    <a:gd name="connsiteX751" fmla="*/ 456724 w 1247775"/>
                    <a:gd name="connsiteY751" fmla="*/ 1277779 h 1857375"/>
                    <a:gd name="connsiteX752" fmla="*/ 456724 w 1247775"/>
                    <a:gd name="connsiteY752" fmla="*/ 1276826 h 1857375"/>
                    <a:gd name="connsiteX753" fmla="*/ 471011 w 1247775"/>
                    <a:gd name="connsiteY753" fmla="*/ 1284446 h 1857375"/>
                    <a:gd name="connsiteX754" fmla="*/ 485299 w 1247775"/>
                    <a:gd name="connsiteY754" fmla="*/ 1291114 h 1857375"/>
                    <a:gd name="connsiteX755" fmla="*/ 499586 w 1247775"/>
                    <a:gd name="connsiteY755" fmla="*/ 1283494 h 1857375"/>
                    <a:gd name="connsiteX756" fmla="*/ 500539 w 1247775"/>
                    <a:gd name="connsiteY756" fmla="*/ 1284446 h 1857375"/>
                    <a:gd name="connsiteX757" fmla="*/ 498634 w 1247775"/>
                    <a:gd name="connsiteY757" fmla="*/ 1286351 h 1857375"/>
                    <a:gd name="connsiteX758" fmla="*/ 491014 w 1247775"/>
                    <a:gd name="connsiteY758" fmla="*/ 1297781 h 1857375"/>
                    <a:gd name="connsiteX759" fmla="*/ 483394 w 1247775"/>
                    <a:gd name="connsiteY759" fmla="*/ 1313974 h 1857375"/>
                    <a:gd name="connsiteX760" fmla="*/ 477679 w 1247775"/>
                    <a:gd name="connsiteY760" fmla="*/ 1317784 h 1857375"/>
                    <a:gd name="connsiteX761" fmla="*/ 471011 w 1247775"/>
                    <a:gd name="connsiteY761" fmla="*/ 1315879 h 1857375"/>
                    <a:gd name="connsiteX762" fmla="*/ 457676 w 1247775"/>
                    <a:gd name="connsiteY762" fmla="*/ 1329214 h 1857375"/>
                    <a:gd name="connsiteX763" fmla="*/ 471011 w 1247775"/>
                    <a:gd name="connsiteY763" fmla="*/ 1342549 h 1857375"/>
                    <a:gd name="connsiteX764" fmla="*/ 475774 w 1247775"/>
                    <a:gd name="connsiteY764" fmla="*/ 1341596 h 1857375"/>
                    <a:gd name="connsiteX765" fmla="*/ 475774 w 1247775"/>
                    <a:gd name="connsiteY765" fmla="*/ 1341596 h 1857375"/>
                    <a:gd name="connsiteX766" fmla="*/ 451961 w 1247775"/>
                    <a:gd name="connsiteY766" fmla="*/ 1361599 h 1857375"/>
                    <a:gd name="connsiteX767" fmla="*/ 444341 w 1247775"/>
                    <a:gd name="connsiteY767" fmla="*/ 1356836 h 1857375"/>
                    <a:gd name="connsiteX768" fmla="*/ 446246 w 1247775"/>
                    <a:gd name="connsiteY768" fmla="*/ 1349216 h 1857375"/>
                    <a:gd name="connsiteX769" fmla="*/ 430054 w 1247775"/>
                    <a:gd name="connsiteY769" fmla="*/ 1333024 h 1857375"/>
                    <a:gd name="connsiteX770" fmla="*/ 417671 w 1247775"/>
                    <a:gd name="connsiteY770" fmla="*/ 1337786 h 1857375"/>
                    <a:gd name="connsiteX771" fmla="*/ 408146 w 1247775"/>
                    <a:gd name="connsiteY771" fmla="*/ 1333024 h 1857375"/>
                    <a:gd name="connsiteX772" fmla="*/ 395764 w 1247775"/>
                    <a:gd name="connsiteY772" fmla="*/ 1345406 h 1857375"/>
                    <a:gd name="connsiteX773" fmla="*/ 401479 w 1247775"/>
                    <a:gd name="connsiteY773" fmla="*/ 1355884 h 1857375"/>
                    <a:gd name="connsiteX774" fmla="*/ 386239 w 1247775"/>
                    <a:gd name="connsiteY774" fmla="*/ 1375886 h 1857375"/>
                    <a:gd name="connsiteX775" fmla="*/ 386239 w 1247775"/>
                    <a:gd name="connsiteY775" fmla="*/ 1379696 h 1857375"/>
                    <a:gd name="connsiteX776" fmla="*/ 384334 w 1247775"/>
                    <a:gd name="connsiteY776" fmla="*/ 1387316 h 1857375"/>
                    <a:gd name="connsiteX777" fmla="*/ 379571 w 1247775"/>
                    <a:gd name="connsiteY777" fmla="*/ 1394936 h 1857375"/>
                    <a:gd name="connsiteX778" fmla="*/ 378619 w 1247775"/>
                    <a:gd name="connsiteY778" fmla="*/ 1394936 h 1857375"/>
                    <a:gd name="connsiteX779" fmla="*/ 378619 w 1247775"/>
                    <a:gd name="connsiteY779" fmla="*/ 1394936 h 1857375"/>
                    <a:gd name="connsiteX780" fmla="*/ 379571 w 1247775"/>
                    <a:gd name="connsiteY780" fmla="*/ 1389221 h 1857375"/>
                    <a:gd name="connsiteX781" fmla="*/ 379571 w 1247775"/>
                    <a:gd name="connsiteY781" fmla="*/ 1386364 h 1857375"/>
                    <a:gd name="connsiteX782" fmla="*/ 386239 w 1247775"/>
                    <a:gd name="connsiteY782" fmla="*/ 1373981 h 1857375"/>
                    <a:gd name="connsiteX783" fmla="*/ 371951 w 1247775"/>
                    <a:gd name="connsiteY783" fmla="*/ 1359694 h 1857375"/>
                    <a:gd name="connsiteX784" fmla="*/ 360521 w 1247775"/>
                    <a:gd name="connsiteY784" fmla="*/ 1365409 h 1857375"/>
                    <a:gd name="connsiteX785" fmla="*/ 354806 w 1247775"/>
                    <a:gd name="connsiteY785" fmla="*/ 1364456 h 1857375"/>
                    <a:gd name="connsiteX786" fmla="*/ 339566 w 1247775"/>
                    <a:gd name="connsiteY786" fmla="*/ 1370171 h 1857375"/>
                    <a:gd name="connsiteX787" fmla="*/ 330041 w 1247775"/>
                    <a:gd name="connsiteY787" fmla="*/ 1365409 h 1857375"/>
                    <a:gd name="connsiteX788" fmla="*/ 318611 w 1247775"/>
                    <a:gd name="connsiteY788" fmla="*/ 1373981 h 1857375"/>
                    <a:gd name="connsiteX789" fmla="*/ 313849 w 1247775"/>
                    <a:gd name="connsiteY789" fmla="*/ 1377791 h 1857375"/>
                    <a:gd name="connsiteX790" fmla="*/ 308134 w 1247775"/>
                    <a:gd name="connsiteY790" fmla="*/ 1376839 h 1857375"/>
                    <a:gd name="connsiteX791" fmla="*/ 295751 w 1247775"/>
                    <a:gd name="connsiteY791" fmla="*/ 1389221 h 1857375"/>
                    <a:gd name="connsiteX792" fmla="*/ 308134 w 1247775"/>
                    <a:gd name="connsiteY792" fmla="*/ 1401604 h 1857375"/>
                    <a:gd name="connsiteX793" fmla="*/ 320516 w 1247775"/>
                    <a:gd name="connsiteY793" fmla="*/ 1390174 h 1857375"/>
                    <a:gd name="connsiteX794" fmla="*/ 320516 w 1247775"/>
                    <a:gd name="connsiteY794" fmla="*/ 1390174 h 1857375"/>
                    <a:gd name="connsiteX795" fmla="*/ 325279 w 1247775"/>
                    <a:gd name="connsiteY795" fmla="*/ 1388269 h 1857375"/>
                    <a:gd name="connsiteX796" fmla="*/ 329089 w 1247775"/>
                    <a:gd name="connsiteY796" fmla="*/ 1389221 h 1857375"/>
                    <a:gd name="connsiteX797" fmla="*/ 329089 w 1247775"/>
                    <a:gd name="connsiteY797" fmla="*/ 1390174 h 1857375"/>
                    <a:gd name="connsiteX798" fmla="*/ 347186 w 1247775"/>
                    <a:gd name="connsiteY798" fmla="*/ 1413986 h 1857375"/>
                    <a:gd name="connsiteX799" fmla="*/ 346234 w 1247775"/>
                    <a:gd name="connsiteY799" fmla="*/ 1417796 h 1857375"/>
                    <a:gd name="connsiteX800" fmla="*/ 347186 w 1247775"/>
                    <a:gd name="connsiteY800" fmla="*/ 1420654 h 1857375"/>
                    <a:gd name="connsiteX801" fmla="*/ 343376 w 1247775"/>
                    <a:gd name="connsiteY801" fmla="*/ 1433036 h 1857375"/>
                    <a:gd name="connsiteX802" fmla="*/ 347186 w 1247775"/>
                    <a:gd name="connsiteY802" fmla="*/ 1446371 h 1857375"/>
                    <a:gd name="connsiteX803" fmla="*/ 334804 w 1247775"/>
                    <a:gd name="connsiteY803" fmla="*/ 1461611 h 1857375"/>
                    <a:gd name="connsiteX804" fmla="*/ 350044 w 1247775"/>
                    <a:gd name="connsiteY804" fmla="*/ 1476851 h 1857375"/>
                    <a:gd name="connsiteX805" fmla="*/ 359569 w 1247775"/>
                    <a:gd name="connsiteY805" fmla="*/ 1473994 h 1857375"/>
                    <a:gd name="connsiteX806" fmla="*/ 377666 w 1247775"/>
                    <a:gd name="connsiteY806" fmla="*/ 1486376 h 1857375"/>
                    <a:gd name="connsiteX807" fmla="*/ 388144 w 1247775"/>
                    <a:gd name="connsiteY807" fmla="*/ 1492091 h 1857375"/>
                    <a:gd name="connsiteX808" fmla="*/ 400526 w 1247775"/>
                    <a:gd name="connsiteY808" fmla="*/ 1479709 h 1857375"/>
                    <a:gd name="connsiteX809" fmla="*/ 400526 w 1247775"/>
                    <a:gd name="connsiteY809" fmla="*/ 1478756 h 1857375"/>
                    <a:gd name="connsiteX810" fmla="*/ 408146 w 1247775"/>
                    <a:gd name="connsiteY810" fmla="*/ 1460659 h 1857375"/>
                    <a:gd name="connsiteX811" fmla="*/ 396716 w 1247775"/>
                    <a:gd name="connsiteY811" fmla="*/ 1438751 h 1857375"/>
                    <a:gd name="connsiteX812" fmla="*/ 397669 w 1247775"/>
                    <a:gd name="connsiteY812" fmla="*/ 1433989 h 1857375"/>
                    <a:gd name="connsiteX813" fmla="*/ 395764 w 1247775"/>
                    <a:gd name="connsiteY813" fmla="*/ 1425416 h 1857375"/>
                    <a:gd name="connsiteX814" fmla="*/ 396716 w 1247775"/>
                    <a:gd name="connsiteY814" fmla="*/ 1420654 h 1857375"/>
                    <a:gd name="connsiteX815" fmla="*/ 396716 w 1247775"/>
                    <a:gd name="connsiteY815" fmla="*/ 1420654 h 1857375"/>
                    <a:gd name="connsiteX816" fmla="*/ 399574 w 1247775"/>
                    <a:gd name="connsiteY816" fmla="*/ 1423511 h 1857375"/>
                    <a:gd name="connsiteX817" fmla="*/ 395764 w 1247775"/>
                    <a:gd name="connsiteY817" fmla="*/ 1431131 h 1857375"/>
                    <a:gd name="connsiteX818" fmla="*/ 406241 w 1247775"/>
                    <a:gd name="connsiteY818" fmla="*/ 1441609 h 1857375"/>
                    <a:gd name="connsiteX819" fmla="*/ 416719 w 1247775"/>
                    <a:gd name="connsiteY819" fmla="*/ 1432084 h 1857375"/>
                    <a:gd name="connsiteX820" fmla="*/ 422434 w 1247775"/>
                    <a:gd name="connsiteY820" fmla="*/ 1433036 h 1857375"/>
                    <a:gd name="connsiteX821" fmla="*/ 420529 w 1247775"/>
                    <a:gd name="connsiteY821" fmla="*/ 1440656 h 1857375"/>
                    <a:gd name="connsiteX822" fmla="*/ 427196 w 1247775"/>
                    <a:gd name="connsiteY822" fmla="*/ 1454944 h 1857375"/>
                    <a:gd name="connsiteX823" fmla="*/ 417671 w 1247775"/>
                    <a:gd name="connsiteY823" fmla="*/ 1471136 h 1857375"/>
                    <a:gd name="connsiteX824" fmla="*/ 419576 w 1247775"/>
                    <a:gd name="connsiteY824" fmla="*/ 1478756 h 1857375"/>
                    <a:gd name="connsiteX825" fmla="*/ 408146 w 1247775"/>
                    <a:gd name="connsiteY825" fmla="*/ 1490186 h 1857375"/>
                    <a:gd name="connsiteX826" fmla="*/ 411956 w 1247775"/>
                    <a:gd name="connsiteY826" fmla="*/ 1498759 h 1857375"/>
                    <a:gd name="connsiteX827" fmla="*/ 411004 w 1247775"/>
                    <a:gd name="connsiteY827" fmla="*/ 1502569 h 1857375"/>
                    <a:gd name="connsiteX828" fmla="*/ 404336 w 1247775"/>
                    <a:gd name="connsiteY828" fmla="*/ 1500664 h 1857375"/>
                    <a:gd name="connsiteX829" fmla="*/ 393859 w 1247775"/>
                    <a:gd name="connsiteY829" fmla="*/ 1511141 h 1857375"/>
                    <a:gd name="connsiteX830" fmla="*/ 399574 w 1247775"/>
                    <a:gd name="connsiteY830" fmla="*/ 1519714 h 1857375"/>
                    <a:gd name="connsiteX831" fmla="*/ 387191 w 1247775"/>
                    <a:gd name="connsiteY831" fmla="*/ 1535906 h 1857375"/>
                    <a:gd name="connsiteX832" fmla="*/ 389096 w 1247775"/>
                    <a:gd name="connsiteY832" fmla="*/ 1544479 h 1857375"/>
                    <a:gd name="connsiteX833" fmla="*/ 384334 w 1247775"/>
                    <a:gd name="connsiteY833" fmla="*/ 1545431 h 1857375"/>
                    <a:gd name="connsiteX834" fmla="*/ 367189 w 1247775"/>
                    <a:gd name="connsiteY834" fmla="*/ 1530191 h 1857375"/>
                    <a:gd name="connsiteX835" fmla="*/ 350044 w 1247775"/>
                    <a:gd name="connsiteY835" fmla="*/ 1547336 h 1857375"/>
                    <a:gd name="connsiteX836" fmla="*/ 361474 w 1247775"/>
                    <a:gd name="connsiteY836" fmla="*/ 1563529 h 1857375"/>
                    <a:gd name="connsiteX837" fmla="*/ 359569 w 1247775"/>
                    <a:gd name="connsiteY837" fmla="*/ 1568291 h 1857375"/>
                    <a:gd name="connsiteX838" fmla="*/ 352901 w 1247775"/>
                    <a:gd name="connsiteY838" fmla="*/ 1565434 h 1857375"/>
                    <a:gd name="connsiteX839" fmla="*/ 344329 w 1247775"/>
                    <a:gd name="connsiteY839" fmla="*/ 1574006 h 1857375"/>
                    <a:gd name="connsiteX840" fmla="*/ 346234 w 1247775"/>
                    <a:gd name="connsiteY840" fmla="*/ 1578769 h 1857375"/>
                    <a:gd name="connsiteX841" fmla="*/ 338614 w 1247775"/>
                    <a:gd name="connsiteY841" fmla="*/ 1594961 h 1857375"/>
                    <a:gd name="connsiteX842" fmla="*/ 357664 w 1247775"/>
                    <a:gd name="connsiteY842" fmla="*/ 1615916 h 1857375"/>
                    <a:gd name="connsiteX843" fmla="*/ 361474 w 1247775"/>
                    <a:gd name="connsiteY843" fmla="*/ 1620679 h 1857375"/>
                    <a:gd name="connsiteX844" fmla="*/ 375761 w 1247775"/>
                    <a:gd name="connsiteY844" fmla="*/ 1637824 h 1857375"/>
                    <a:gd name="connsiteX845" fmla="*/ 376714 w 1247775"/>
                    <a:gd name="connsiteY845" fmla="*/ 1640681 h 1857375"/>
                    <a:gd name="connsiteX846" fmla="*/ 355759 w 1247775"/>
                    <a:gd name="connsiteY846" fmla="*/ 1662589 h 1857375"/>
                    <a:gd name="connsiteX847" fmla="*/ 347186 w 1247775"/>
                    <a:gd name="connsiteY847" fmla="*/ 1657826 h 1857375"/>
                    <a:gd name="connsiteX848" fmla="*/ 358616 w 1247775"/>
                    <a:gd name="connsiteY848" fmla="*/ 1637824 h 1857375"/>
                    <a:gd name="connsiteX849" fmla="*/ 341471 w 1247775"/>
                    <a:gd name="connsiteY849" fmla="*/ 1614964 h 1857375"/>
                    <a:gd name="connsiteX850" fmla="*/ 324326 w 1247775"/>
                    <a:gd name="connsiteY850" fmla="*/ 1589246 h 1857375"/>
                    <a:gd name="connsiteX851" fmla="*/ 321469 w 1247775"/>
                    <a:gd name="connsiteY851" fmla="*/ 1579721 h 1857375"/>
                    <a:gd name="connsiteX852" fmla="*/ 322421 w 1247775"/>
                    <a:gd name="connsiteY852" fmla="*/ 1575911 h 1857375"/>
                    <a:gd name="connsiteX853" fmla="*/ 309086 w 1247775"/>
                    <a:gd name="connsiteY853" fmla="*/ 1562576 h 1857375"/>
                    <a:gd name="connsiteX854" fmla="*/ 306229 w 1247775"/>
                    <a:gd name="connsiteY854" fmla="*/ 1562576 h 1857375"/>
                    <a:gd name="connsiteX855" fmla="*/ 306229 w 1247775"/>
                    <a:gd name="connsiteY855" fmla="*/ 1558766 h 1857375"/>
                    <a:gd name="connsiteX856" fmla="*/ 305276 w 1247775"/>
                    <a:gd name="connsiteY856" fmla="*/ 1552099 h 1857375"/>
                    <a:gd name="connsiteX857" fmla="*/ 308134 w 1247775"/>
                    <a:gd name="connsiteY857" fmla="*/ 1550194 h 1857375"/>
                    <a:gd name="connsiteX858" fmla="*/ 316706 w 1247775"/>
                    <a:gd name="connsiteY858" fmla="*/ 1554956 h 1857375"/>
                    <a:gd name="connsiteX859" fmla="*/ 317659 w 1247775"/>
                    <a:gd name="connsiteY859" fmla="*/ 1554956 h 1857375"/>
                    <a:gd name="connsiteX860" fmla="*/ 316706 w 1247775"/>
                    <a:gd name="connsiteY860" fmla="*/ 1558766 h 1857375"/>
                    <a:gd name="connsiteX861" fmla="*/ 327184 w 1247775"/>
                    <a:gd name="connsiteY861" fmla="*/ 1569244 h 1857375"/>
                    <a:gd name="connsiteX862" fmla="*/ 337661 w 1247775"/>
                    <a:gd name="connsiteY862" fmla="*/ 1558766 h 1857375"/>
                    <a:gd name="connsiteX863" fmla="*/ 327184 w 1247775"/>
                    <a:gd name="connsiteY863" fmla="*/ 1548289 h 1857375"/>
                    <a:gd name="connsiteX864" fmla="*/ 326231 w 1247775"/>
                    <a:gd name="connsiteY864" fmla="*/ 1548289 h 1857375"/>
                    <a:gd name="connsiteX865" fmla="*/ 327184 w 1247775"/>
                    <a:gd name="connsiteY865" fmla="*/ 1544479 h 1857375"/>
                    <a:gd name="connsiteX866" fmla="*/ 316706 w 1247775"/>
                    <a:gd name="connsiteY866" fmla="*/ 1534001 h 1857375"/>
                    <a:gd name="connsiteX867" fmla="*/ 313849 w 1247775"/>
                    <a:gd name="connsiteY867" fmla="*/ 1534954 h 1857375"/>
                    <a:gd name="connsiteX868" fmla="*/ 312896 w 1247775"/>
                    <a:gd name="connsiteY868" fmla="*/ 1533049 h 1857375"/>
                    <a:gd name="connsiteX869" fmla="*/ 335756 w 1247775"/>
                    <a:gd name="connsiteY869" fmla="*/ 1505426 h 1857375"/>
                    <a:gd name="connsiteX870" fmla="*/ 331946 w 1247775"/>
                    <a:gd name="connsiteY870" fmla="*/ 1492091 h 1857375"/>
                    <a:gd name="connsiteX871" fmla="*/ 332899 w 1247775"/>
                    <a:gd name="connsiteY871" fmla="*/ 1488281 h 1857375"/>
                    <a:gd name="connsiteX872" fmla="*/ 324326 w 1247775"/>
                    <a:gd name="connsiteY872" fmla="*/ 1479709 h 1857375"/>
                    <a:gd name="connsiteX873" fmla="*/ 320516 w 1247775"/>
                    <a:gd name="connsiteY873" fmla="*/ 1480661 h 1857375"/>
                    <a:gd name="connsiteX874" fmla="*/ 308134 w 1247775"/>
                    <a:gd name="connsiteY874" fmla="*/ 1477804 h 1857375"/>
                    <a:gd name="connsiteX875" fmla="*/ 283369 w 1247775"/>
                    <a:gd name="connsiteY875" fmla="*/ 1492091 h 1857375"/>
                    <a:gd name="connsiteX876" fmla="*/ 279559 w 1247775"/>
                    <a:gd name="connsiteY876" fmla="*/ 1491139 h 1857375"/>
                    <a:gd name="connsiteX877" fmla="*/ 265271 w 1247775"/>
                    <a:gd name="connsiteY877" fmla="*/ 1500664 h 1857375"/>
                    <a:gd name="connsiteX878" fmla="*/ 258604 w 1247775"/>
                    <a:gd name="connsiteY878" fmla="*/ 1508284 h 1857375"/>
                    <a:gd name="connsiteX879" fmla="*/ 250031 w 1247775"/>
                    <a:gd name="connsiteY879" fmla="*/ 1506379 h 1857375"/>
                    <a:gd name="connsiteX880" fmla="*/ 231934 w 1247775"/>
                    <a:gd name="connsiteY880" fmla="*/ 1524476 h 1857375"/>
                    <a:gd name="connsiteX881" fmla="*/ 243364 w 1247775"/>
                    <a:gd name="connsiteY881" fmla="*/ 1541621 h 1857375"/>
                    <a:gd name="connsiteX882" fmla="*/ 242411 w 1247775"/>
                    <a:gd name="connsiteY882" fmla="*/ 1543526 h 1857375"/>
                    <a:gd name="connsiteX883" fmla="*/ 239554 w 1247775"/>
                    <a:gd name="connsiteY883" fmla="*/ 1543526 h 1857375"/>
                    <a:gd name="connsiteX884" fmla="*/ 225266 w 1247775"/>
                    <a:gd name="connsiteY884" fmla="*/ 1548289 h 1857375"/>
                    <a:gd name="connsiteX885" fmla="*/ 210026 w 1247775"/>
                    <a:gd name="connsiteY885" fmla="*/ 1544479 h 1857375"/>
                    <a:gd name="connsiteX886" fmla="*/ 189071 w 1247775"/>
                    <a:gd name="connsiteY886" fmla="*/ 1553051 h 1857375"/>
                    <a:gd name="connsiteX887" fmla="*/ 170974 w 1247775"/>
                    <a:gd name="connsiteY887" fmla="*/ 1543526 h 1857375"/>
                    <a:gd name="connsiteX888" fmla="*/ 162401 w 1247775"/>
                    <a:gd name="connsiteY888" fmla="*/ 1545431 h 1857375"/>
                    <a:gd name="connsiteX889" fmla="*/ 152876 w 1247775"/>
                    <a:gd name="connsiteY889" fmla="*/ 1537811 h 1857375"/>
                    <a:gd name="connsiteX890" fmla="*/ 143351 w 1247775"/>
                    <a:gd name="connsiteY890" fmla="*/ 1547336 h 1857375"/>
                    <a:gd name="connsiteX891" fmla="*/ 150971 w 1247775"/>
                    <a:gd name="connsiteY891" fmla="*/ 1556861 h 1857375"/>
                    <a:gd name="connsiteX892" fmla="*/ 149066 w 1247775"/>
                    <a:gd name="connsiteY892" fmla="*/ 1566386 h 1857375"/>
                    <a:gd name="connsiteX893" fmla="*/ 153829 w 1247775"/>
                    <a:gd name="connsiteY893" fmla="*/ 1580674 h 1857375"/>
                    <a:gd name="connsiteX894" fmla="*/ 143351 w 1247775"/>
                    <a:gd name="connsiteY894" fmla="*/ 1593056 h 1857375"/>
                    <a:gd name="connsiteX895" fmla="*/ 155734 w 1247775"/>
                    <a:gd name="connsiteY895" fmla="*/ 1605439 h 1857375"/>
                    <a:gd name="connsiteX896" fmla="*/ 168116 w 1247775"/>
                    <a:gd name="connsiteY896" fmla="*/ 1593056 h 1857375"/>
                    <a:gd name="connsiteX897" fmla="*/ 167164 w 1247775"/>
                    <a:gd name="connsiteY897" fmla="*/ 1589246 h 1857375"/>
                    <a:gd name="connsiteX898" fmla="*/ 170974 w 1247775"/>
                    <a:gd name="connsiteY898" fmla="*/ 1589246 h 1857375"/>
                    <a:gd name="connsiteX899" fmla="*/ 182404 w 1247775"/>
                    <a:gd name="connsiteY899" fmla="*/ 1586389 h 1857375"/>
                    <a:gd name="connsiteX900" fmla="*/ 184309 w 1247775"/>
                    <a:gd name="connsiteY900" fmla="*/ 1589246 h 1857375"/>
                    <a:gd name="connsiteX901" fmla="*/ 183356 w 1247775"/>
                    <a:gd name="connsiteY901" fmla="*/ 1597819 h 1857375"/>
                    <a:gd name="connsiteX902" fmla="*/ 195739 w 1247775"/>
                    <a:gd name="connsiteY902" fmla="*/ 1620679 h 1857375"/>
                    <a:gd name="connsiteX903" fmla="*/ 195739 w 1247775"/>
                    <a:gd name="connsiteY903" fmla="*/ 1620679 h 1857375"/>
                    <a:gd name="connsiteX904" fmla="*/ 201454 w 1247775"/>
                    <a:gd name="connsiteY904" fmla="*/ 1626394 h 1857375"/>
                    <a:gd name="connsiteX905" fmla="*/ 206216 w 1247775"/>
                    <a:gd name="connsiteY905" fmla="*/ 1624489 h 1857375"/>
                    <a:gd name="connsiteX906" fmla="*/ 210026 w 1247775"/>
                    <a:gd name="connsiteY906" fmla="*/ 1624489 h 1857375"/>
                    <a:gd name="connsiteX907" fmla="*/ 236696 w 1247775"/>
                    <a:gd name="connsiteY907" fmla="*/ 1600676 h 1857375"/>
                    <a:gd name="connsiteX908" fmla="*/ 249079 w 1247775"/>
                    <a:gd name="connsiteY908" fmla="*/ 1604486 h 1857375"/>
                    <a:gd name="connsiteX909" fmla="*/ 247174 w 1247775"/>
                    <a:gd name="connsiteY909" fmla="*/ 1614011 h 1857375"/>
                    <a:gd name="connsiteX910" fmla="*/ 248126 w 1247775"/>
                    <a:gd name="connsiteY910" fmla="*/ 1619726 h 1857375"/>
                    <a:gd name="connsiteX911" fmla="*/ 247174 w 1247775"/>
                    <a:gd name="connsiteY911" fmla="*/ 1619726 h 1857375"/>
                    <a:gd name="connsiteX912" fmla="*/ 233839 w 1247775"/>
                    <a:gd name="connsiteY912" fmla="*/ 1633061 h 1857375"/>
                    <a:gd name="connsiteX913" fmla="*/ 246221 w 1247775"/>
                    <a:gd name="connsiteY913" fmla="*/ 1646396 h 1857375"/>
                    <a:gd name="connsiteX914" fmla="*/ 258604 w 1247775"/>
                    <a:gd name="connsiteY914" fmla="*/ 1657826 h 1857375"/>
                    <a:gd name="connsiteX915" fmla="*/ 270986 w 1247775"/>
                    <a:gd name="connsiteY915" fmla="*/ 1645444 h 1857375"/>
                    <a:gd name="connsiteX916" fmla="*/ 268129 w 1247775"/>
                    <a:gd name="connsiteY916" fmla="*/ 1637824 h 1857375"/>
                    <a:gd name="connsiteX917" fmla="*/ 270034 w 1247775"/>
                    <a:gd name="connsiteY917" fmla="*/ 1637824 h 1857375"/>
                    <a:gd name="connsiteX918" fmla="*/ 281464 w 1247775"/>
                    <a:gd name="connsiteY918" fmla="*/ 1634966 h 1857375"/>
                    <a:gd name="connsiteX919" fmla="*/ 291941 w 1247775"/>
                    <a:gd name="connsiteY919" fmla="*/ 1644491 h 1857375"/>
                    <a:gd name="connsiteX920" fmla="*/ 290036 w 1247775"/>
                    <a:gd name="connsiteY920" fmla="*/ 1651159 h 1857375"/>
                    <a:gd name="connsiteX921" fmla="*/ 303371 w 1247775"/>
                    <a:gd name="connsiteY921" fmla="*/ 1664494 h 1857375"/>
                    <a:gd name="connsiteX922" fmla="*/ 312896 w 1247775"/>
                    <a:gd name="connsiteY922" fmla="*/ 1660684 h 1857375"/>
                    <a:gd name="connsiteX923" fmla="*/ 311944 w 1247775"/>
                    <a:gd name="connsiteY923" fmla="*/ 1664494 h 1857375"/>
                    <a:gd name="connsiteX924" fmla="*/ 324326 w 1247775"/>
                    <a:gd name="connsiteY924" fmla="*/ 1676876 h 1857375"/>
                    <a:gd name="connsiteX925" fmla="*/ 330041 w 1247775"/>
                    <a:gd name="connsiteY925" fmla="*/ 1675924 h 1857375"/>
                    <a:gd name="connsiteX926" fmla="*/ 342424 w 1247775"/>
                    <a:gd name="connsiteY926" fmla="*/ 1683544 h 1857375"/>
                    <a:gd name="connsiteX927" fmla="*/ 351949 w 1247775"/>
                    <a:gd name="connsiteY927" fmla="*/ 1679734 h 1857375"/>
                    <a:gd name="connsiteX928" fmla="*/ 360521 w 1247775"/>
                    <a:gd name="connsiteY928" fmla="*/ 1694974 h 1857375"/>
                    <a:gd name="connsiteX929" fmla="*/ 358616 w 1247775"/>
                    <a:gd name="connsiteY929" fmla="*/ 1694974 h 1857375"/>
                    <a:gd name="connsiteX930" fmla="*/ 348139 w 1247775"/>
                    <a:gd name="connsiteY930" fmla="*/ 1705451 h 1857375"/>
                    <a:gd name="connsiteX931" fmla="*/ 354806 w 1247775"/>
                    <a:gd name="connsiteY931" fmla="*/ 1714976 h 1857375"/>
                    <a:gd name="connsiteX932" fmla="*/ 345281 w 1247775"/>
                    <a:gd name="connsiteY932" fmla="*/ 1729264 h 1857375"/>
                    <a:gd name="connsiteX933" fmla="*/ 360521 w 1247775"/>
                    <a:gd name="connsiteY933" fmla="*/ 1744504 h 1857375"/>
                    <a:gd name="connsiteX934" fmla="*/ 375761 w 1247775"/>
                    <a:gd name="connsiteY934" fmla="*/ 1729264 h 1857375"/>
                    <a:gd name="connsiteX935" fmla="*/ 363379 w 1247775"/>
                    <a:gd name="connsiteY935" fmla="*/ 1714024 h 1857375"/>
                    <a:gd name="connsiteX936" fmla="*/ 368141 w 1247775"/>
                    <a:gd name="connsiteY936" fmla="*/ 1705451 h 1857375"/>
                    <a:gd name="connsiteX937" fmla="*/ 367189 w 1247775"/>
                    <a:gd name="connsiteY937" fmla="*/ 1701641 h 1857375"/>
                    <a:gd name="connsiteX938" fmla="*/ 374809 w 1247775"/>
                    <a:gd name="connsiteY938" fmla="*/ 1704499 h 1857375"/>
                    <a:gd name="connsiteX939" fmla="*/ 381476 w 1247775"/>
                    <a:gd name="connsiteY939" fmla="*/ 1707356 h 1857375"/>
                    <a:gd name="connsiteX940" fmla="*/ 385286 w 1247775"/>
                    <a:gd name="connsiteY940" fmla="*/ 1706404 h 1857375"/>
                    <a:gd name="connsiteX941" fmla="*/ 386239 w 1247775"/>
                    <a:gd name="connsiteY941" fmla="*/ 1706404 h 1857375"/>
                    <a:gd name="connsiteX942" fmla="*/ 416719 w 1247775"/>
                    <a:gd name="connsiteY942" fmla="*/ 1688306 h 1857375"/>
                    <a:gd name="connsiteX943" fmla="*/ 421481 w 1247775"/>
                    <a:gd name="connsiteY943" fmla="*/ 1681639 h 1857375"/>
                    <a:gd name="connsiteX944" fmla="*/ 420529 w 1247775"/>
                    <a:gd name="connsiteY944" fmla="*/ 1678781 h 1857375"/>
                    <a:gd name="connsiteX945" fmla="*/ 420529 w 1247775"/>
                    <a:gd name="connsiteY945" fmla="*/ 1675924 h 1857375"/>
                    <a:gd name="connsiteX946" fmla="*/ 433864 w 1247775"/>
                    <a:gd name="connsiteY946" fmla="*/ 1679734 h 1857375"/>
                    <a:gd name="connsiteX947" fmla="*/ 436721 w 1247775"/>
                    <a:gd name="connsiteY947" fmla="*/ 1686401 h 1857375"/>
                    <a:gd name="connsiteX948" fmla="*/ 415766 w 1247775"/>
                    <a:gd name="connsiteY948" fmla="*/ 1702594 h 1857375"/>
                    <a:gd name="connsiteX949" fmla="*/ 414814 w 1247775"/>
                    <a:gd name="connsiteY949" fmla="*/ 1702594 h 1857375"/>
                    <a:gd name="connsiteX950" fmla="*/ 409099 w 1247775"/>
                    <a:gd name="connsiteY950" fmla="*/ 1708309 h 1857375"/>
                    <a:gd name="connsiteX951" fmla="*/ 409099 w 1247775"/>
                    <a:gd name="connsiteY951" fmla="*/ 1710214 h 1857375"/>
                    <a:gd name="connsiteX952" fmla="*/ 407194 w 1247775"/>
                    <a:gd name="connsiteY952" fmla="*/ 1711166 h 1857375"/>
                    <a:gd name="connsiteX953" fmla="*/ 399574 w 1247775"/>
                    <a:gd name="connsiteY953" fmla="*/ 1705451 h 1857375"/>
                    <a:gd name="connsiteX954" fmla="*/ 391954 w 1247775"/>
                    <a:gd name="connsiteY954" fmla="*/ 1713071 h 1857375"/>
                    <a:gd name="connsiteX955" fmla="*/ 399574 w 1247775"/>
                    <a:gd name="connsiteY955" fmla="*/ 1720691 h 1857375"/>
                    <a:gd name="connsiteX956" fmla="*/ 400526 w 1247775"/>
                    <a:gd name="connsiteY956" fmla="*/ 1720691 h 1857375"/>
                    <a:gd name="connsiteX957" fmla="*/ 400526 w 1247775"/>
                    <a:gd name="connsiteY957" fmla="*/ 1724501 h 1857375"/>
                    <a:gd name="connsiteX958" fmla="*/ 401479 w 1247775"/>
                    <a:gd name="connsiteY958" fmla="*/ 1729264 h 1857375"/>
                    <a:gd name="connsiteX959" fmla="*/ 392906 w 1247775"/>
                    <a:gd name="connsiteY959" fmla="*/ 1743551 h 1857375"/>
                    <a:gd name="connsiteX960" fmla="*/ 394811 w 1247775"/>
                    <a:gd name="connsiteY960" fmla="*/ 1752124 h 1857375"/>
                    <a:gd name="connsiteX961" fmla="*/ 380524 w 1247775"/>
                    <a:gd name="connsiteY961" fmla="*/ 1756886 h 1857375"/>
                    <a:gd name="connsiteX962" fmla="*/ 367189 w 1247775"/>
                    <a:gd name="connsiteY962" fmla="*/ 1751171 h 1857375"/>
                    <a:gd name="connsiteX963" fmla="*/ 348139 w 1247775"/>
                    <a:gd name="connsiteY963" fmla="*/ 1766411 h 1857375"/>
                    <a:gd name="connsiteX964" fmla="*/ 347186 w 1247775"/>
                    <a:gd name="connsiteY964" fmla="*/ 1767364 h 1857375"/>
                    <a:gd name="connsiteX965" fmla="*/ 348139 w 1247775"/>
                    <a:gd name="connsiteY965" fmla="*/ 1761649 h 1857375"/>
                    <a:gd name="connsiteX966" fmla="*/ 333851 w 1247775"/>
                    <a:gd name="connsiteY966" fmla="*/ 1747361 h 1857375"/>
                    <a:gd name="connsiteX967" fmla="*/ 324326 w 1247775"/>
                    <a:gd name="connsiteY967" fmla="*/ 1751171 h 1857375"/>
                    <a:gd name="connsiteX968" fmla="*/ 298609 w 1247775"/>
                    <a:gd name="connsiteY968" fmla="*/ 1736884 h 1857375"/>
                    <a:gd name="connsiteX969" fmla="*/ 268129 w 1247775"/>
                    <a:gd name="connsiteY969" fmla="*/ 1766411 h 1857375"/>
                    <a:gd name="connsiteX970" fmla="*/ 263366 w 1247775"/>
                    <a:gd name="connsiteY970" fmla="*/ 1767364 h 1857375"/>
                    <a:gd name="connsiteX971" fmla="*/ 265271 w 1247775"/>
                    <a:gd name="connsiteY971" fmla="*/ 1758791 h 1857375"/>
                    <a:gd name="connsiteX972" fmla="*/ 238601 w 1247775"/>
                    <a:gd name="connsiteY972" fmla="*/ 1732121 h 1857375"/>
                    <a:gd name="connsiteX973" fmla="*/ 211931 w 1247775"/>
                    <a:gd name="connsiteY973" fmla="*/ 1758791 h 1857375"/>
                    <a:gd name="connsiteX974" fmla="*/ 212884 w 1247775"/>
                    <a:gd name="connsiteY974" fmla="*/ 1764506 h 1857375"/>
                    <a:gd name="connsiteX975" fmla="*/ 212884 w 1247775"/>
                    <a:gd name="connsiteY975" fmla="*/ 1765459 h 1857375"/>
                    <a:gd name="connsiteX976" fmla="*/ 214789 w 1247775"/>
                    <a:gd name="connsiteY976" fmla="*/ 1773079 h 1857375"/>
                    <a:gd name="connsiteX977" fmla="*/ 207169 w 1247775"/>
                    <a:gd name="connsiteY977" fmla="*/ 1781651 h 1857375"/>
                    <a:gd name="connsiteX978" fmla="*/ 208121 w 1247775"/>
                    <a:gd name="connsiteY978" fmla="*/ 1784509 h 1857375"/>
                    <a:gd name="connsiteX979" fmla="*/ 195739 w 1247775"/>
                    <a:gd name="connsiteY979" fmla="*/ 1810226 h 1857375"/>
                    <a:gd name="connsiteX980" fmla="*/ 230029 w 1247775"/>
                    <a:gd name="connsiteY980" fmla="*/ 1847374 h 1857375"/>
                    <a:gd name="connsiteX981" fmla="*/ 260509 w 1247775"/>
                    <a:gd name="connsiteY981" fmla="*/ 1832134 h 1857375"/>
                    <a:gd name="connsiteX982" fmla="*/ 260509 w 1247775"/>
                    <a:gd name="connsiteY982" fmla="*/ 1834991 h 1857375"/>
                    <a:gd name="connsiteX983" fmla="*/ 261461 w 1247775"/>
                    <a:gd name="connsiteY983" fmla="*/ 1839754 h 1857375"/>
                    <a:gd name="connsiteX984" fmla="*/ 257651 w 1247775"/>
                    <a:gd name="connsiteY984" fmla="*/ 1844516 h 1857375"/>
                    <a:gd name="connsiteX985" fmla="*/ 263366 w 1247775"/>
                    <a:gd name="connsiteY985" fmla="*/ 1850231 h 1857375"/>
                    <a:gd name="connsiteX986" fmla="*/ 267176 w 1247775"/>
                    <a:gd name="connsiteY986" fmla="*/ 1848326 h 1857375"/>
                    <a:gd name="connsiteX987" fmla="*/ 270986 w 1247775"/>
                    <a:gd name="connsiteY987" fmla="*/ 1850231 h 1857375"/>
                    <a:gd name="connsiteX988" fmla="*/ 279559 w 1247775"/>
                    <a:gd name="connsiteY988" fmla="*/ 1855946 h 1857375"/>
                    <a:gd name="connsiteX989" fmla="*/ 288131 w 1247775"/>
                    <a:gd name="connsiteY989" fmla="*/ 1850231 h 1857375"/>
                    <a:gd name="connsiteX990" fmla="*/ 300514 w 1247775"/>
                    <a:gd name="connsiteY990" fmla="*/ 1854041 h 1857375"/>
                    <a:gd name="connsiteX991" fmla="*/ 310039 w 1247775"/>
                    <a:gd name="connsiteY991" fmla="*/ 1852136 h 1857375"/>
                    <a:gd name="connsiteX992" fmla="*/ 329089 w 1247775"/>
                    <a:gd name="connsiteY992" fmla="*/ 1834039 h 1857375"/>
                    <a:gd name="connsiteX993" fmla="*/ 334804 w 1247775"/>
                    <a:gd name="connsiteY993" fmla="*/ 1828324 h 1857375"/>
                    <a:gd name="connsiteX994" fmla="*/ 337661 w 1247775"/>
                    <a:gd name="connsiteY994" fmla="*/ 1828324 h 1857375"/>
                    <a:gd name="connsiteX995" fmla="*/ 356711 w 1247775"/>
                    <a:gd name="connsiteY995" fmla="*/ 1817846 h 1857375"/>
                    <a:gd name="connsiteX996" fmla="*/ 368141 w 1247775"/>
                    <a:gd name="connsiteY996" fmla="*/ 1819751 h 1857375"/>
                    <a:gd name="connsiteX997" fmla="*/ 380524 w 1247775"/>
                    <a:gd name="connsiteY997" fmla="*/ 1817846 h 1857375"/>
                    <a:gd name="connsiteX998" fmla="*/ 400526 w 1247775"/>
                    <a:gd name="connsiteY998" fmla="*/ 1823561 h 1857375"/>
                    <a:gd name="connsiteX999" fmla="*/ 437674 w 1247775"/>
                    <a:gd name="connsiteY999" fmla="*/ 1786414 h 1857375"/>
                    <a:gd name="connsiteX1000" fmla="*/ 437674 w 1247775"/>
                    <a:gd name="connsiteY1000" fmla="*/ 1786414 h 1857375"/>
                    <a:gd name="connsiteX1001" fmla="*/ 441484 w 1247775"/>
                    <a:gd name="connsiteY1001" fmla="*/ 1786414 h 1857375"/>
                    <a:gd name="connsiteX1002" fmla="*/ 454819 w 1247775"/>
                    <a:gd name="connsiteY1002" fmla="*/ 1782604 h 1857375"/>
                    <a:gd name="connsiteX1003" fmla="*/ 461486 w 1247775"/>
                    <a:gd name="connsiteY1003" fmla="*/ 1784509 h 1857375"/>
                    <a:gd name="connsiteX1004" fmla="*/ 475774 w 1247775"/>
                    <a:gd name="connsiteY1004" fmla="*/ 1770221 h 1857375"/>
                    <a:gd name="connsiteX1005" fmla="*/ 472916 w 1247775"/>
                    <a:gd name="connsiteY1005" fmla="*/ 1762601 h 1857375"/>
                    <a:gd name="connsiteX1006" fmla="*/ 488156 w 1247775"/>
                    <a:gd name="connsiteY1006" fmla="*/ 1753076 h 1857375"/>
                    <a:gd name="connsiteX1007" fmla="*/ 493871 w 1247775"/>
                    <a:gd name="connsiteY1007" fmla="*/ 1750219 h 1857375"/>
                    <a:gd name="connsiteX1008" fmla="*/ 493871 w 1247775"/>
                    <a:gd name="connsiteY1008" fmla="*/ 1751171 h 1857375"/>
                    <a:gd name="connsiteX1009" fmla="*/ 525304 w 1247775"/>
                    <a:gd name="connsiteY1009" fmla="*/ 1782604 h 1857375"/>
                    <a:gd name="connsiteX1010" fmla="*/ 533876 w 1247775"/>
                    <a:gd name="connsiteY1010" fmla="*/ 1780699 h 1857375"/>
                    <a:gd name="connsiteX1011" fmla="*/ 550069 w 1247775"/>
                    <a:gd name="connsiteY1011" fmla="*/ 1785461 h 1857375"/>
                    <a:gd name="connsiteX1012" fmla="*/ 567214 w 1247775"/>
                    <a:gd name="connsiteY1012" fmla="*/ 1779746 h 1857375"/>
                    <a:gd name="connsiteX1013" fmla="*/ 575786 w 1247775"/>
                    <a:gd name="connsiteY1013" fmla="*/ 1780699 h 1857375"/>
                    <a:gd name="connsiteX1014" fmla="*/ 601504 w 1247775"/>
                    <a:gd name="connsiteY1014" fmla="*/ 1769269 h 1857375"/>
                    <a:gd name="connsiteX1015" fmla="*/ 604361 w 1247775"/>
                    <a:gd name="connsiteY1015" fmla="*/ 1769269 h 1857375"/>
                    <a:gd name="connsiteX1016" fmla="*/ 615791 w 1247775"/>
                    <a:gd name="connsiteY1016" fmla="*/ 1767364 h 1857375"/>
                    <a:gd name="connsiteX1017" fmla="*/ 651034 w 1247775"/>
                    <a:gd name="connsiteY1017" fmla="*/ 1791176 h 1857375"/>
                    <a:gd name="connsiteX1018" fmla="*/ 655796 w 1247775"/>
                    <a:gd name="connsiteY1018" fmla="*/ 1791176 h 1857375"/>
                    <a:gd name="connsiteX1019" fmla="*/ 705326 w 1247775"/>
                    <a:gd name="connsiteY1019" fmla="*/ 1800701 h 1857375"/>
                    <a:gd name="connsiteX1020" fmla="*/ 1004411 w 1247775"/>
                    <a:gd name="connsiteY1020" fmla="*/ 1796891 h 1857375"/>
                    <a:gd name="connsiteX1021" fmla="*/ 1087279 w 1247775"/>
                    <a:gd name="connsiteY1021" fmla="*/ 1637824 h 1857375"/>
                    <a:gd name="connsiteX1022" fmla="*/ 1076801 w 1247775"/>
                    <a:gd name="connsiteY1022" fmla="*/ 1550194 h 1857375"/>
                    <a:gd name="connsiteX1023" fmla="*/ 1153001 w 1247775"/>
                    <a:gd name="connsiteY1023" fmla="*/ 1512094 h 1857375"/>
                    <a:gd name="connsiteX1024" fmla="*/ 1149191 w 1247775"/>
                    <a:gd name="connsiteY1024" fmla="*/ 1437799 h 1857375"/>
                    <a:gd name="connsiteX1025" fmla="*/ 1078706 w 1247775"/>
                    <a:gd name="connsiteY1025" fmla="*/ 1408271 h 1857375"/>
                    <a:gd name="connsiteX1026" fmla="*/ 1161574 w 1247775"/>
                    <a:gd name="connsiteY1026" fmla="*/ 1366361 h 1857375"/>
                    <a:gd name="connsiteX1027" fmla="*/ 1186339 w 1247775"/>
                    <a:gd name="connsiteY1027" fmla="*/ 1283494 h 1857375"/>
                    <a:gd name="connsiteX1028" fmla="*/ 1138714 w 1247775"/>
                    <a:gd name="connsiteY1028" fmla="*/ 1235869 h 1857375"/>
                    <a:gd name="connsiteX1029" fmla="*/ 1159669 w 1247775"/>
                    <a:gd name="connsiteY1029" fmla="*/ 1165384 h 1857375"/>
                    <a:gd name="connsiteX1030" fmla="*/ 1240631 w 1247775"/>
                    <a:gd name="connsiteY1030" fmla="*/ 1103471 h 1857375"/>
                    <a:gd name="connsiteX1031" fmla="*/ 1172051 w 1247775"/>
                    <a:gd name="connsiteY1031" fmla="*/ 974884 h 1857375"/>
                    <a:gd name="connsiteX1032" fmla="*/ 584359 w 1247775"/>
                    <a:gd name="connsiteY1032" fmla="*/ 250984 h 1857375"/>
                    <a:gd name="connsiteX1033" fmla="*/ 581501 w 1247775"/>
                    <a:gd name="connsiteY1033" fmla="*/ 252889 h 1857375"/>
                    <a:gd name="connsiteX1034" fmla="*/ 572929 w 1247775"/>
                    <a:gd name="connsiteY1034" fmla="*/ 250031 h 1857375"/>
                    <a:gd name="connsiteX1035" fmla="*/ 571976 w 1247775"/>
                    <a:gd name="connsiteY1035" fmla="*/ 250031 h 1857375"/>
                    <a:gd name="connsiteX1036" fmla="*/ 570071 w 1247775"/>
                    <a:gd name="connsiteY1036" fmla="*/ 249079 h 1857375"/>
                    <a:gd name="connsiteX1037" fmla="*/ 570071 w 1247775"/>
                    <a:gd name="connsiteY1037" fmla="*/ 246221 h 1857375"/>
                    <a:gd name="connsiteX1038" fmla="*/ 570071 w 1247775"/>
                    <a:gd name="connsiteY1038" fmla="*/ 243364 h 1857375"/>
                    <a:gd name="connsiteX1039" fmla="*/ 585311 w 1247775"/>
                    <a:gd name="connsiteY1039" fmla="*/ 234791 h 1857375"/>
                    <a:gd name="connsiteX1040" fmla="*/ 595789 w 1247775"/>
                    <a:gd name="connsiteY1040" fmla="*/ 244316 h 1857375"/>
                    <a:gd name="connsiteX1041" fmla="*/ 584359 w 1247775"/>
                    <a:gd name="connsiteY1041" fmla="*/ 250984 h 1857375"/>
                    <a:gd name="connsiteX1042" fmla="*/ 596741 w 1247775"/>
                    <a:gd name="connsiteY1042" fmla="*/ 201454 h 1857375"/>
                    <a:gd name="connsiteX1043" fmla="*/ 596741 w 1247775"/>
                    <a:gd name="connsiteY1043" fmla="*/ 198596 h 1857375"/>
                    <a:gd name="connsiteX1044" fmla="*/ 598646 w 1247775"/>
                    <a:gd name="connsiteY1044" fmla="*/ 199549 h 1857375"/>
                    <a:gd name="connsiteX1045" fmla="*/ 596741 w 1247775"/>
                    <a:gd name="connsiteY1045" fmla="*/ 201454 h 1857375"/>
                    <a:gd name="connsiteX1046" fmla="*/ 606266 w 1247775"/>
                    <a:gd name="connsiteY1046" fmla="*/ 250031 h 1857375"/>
                    <a:gd name="connsiteX1047" fmla="*/ 602456 w 1247775"/>
                    <a:gd name="connsiteY1047" fmla="*/ 245269 h 1857375"/>
                    <a:gd name="connsiteX1048" fmla="*/ 605314 w 1247775"/>
                    <a:gd name="connsiteY1048" fmla="*/ 245269 h 1857375"/>
                    <a:gd name="connsiteX1049" fmla="*/ 609124 w 1247775"/>
                    <a:gd name="connsiteY1049" fmla="*/ 245269 h 1857375"/>
                    <a:gd name="connsiteX1050" fmla="*/ 606266 w 1247775"/>
                    <a:gd name="connsiteY1050" fmla="*/ 250031 h 1857375"/>
                    <a:gd name="connsiteX1051" fmla="*/ 557689 w 1247775"/>
                    <a:gd name="connsiteY1051" fmla="*/ 407194 h 1857375"/>
                    <a:gd name="connsiteX1052" fmla="*/ 555784 w 1247775"/>
                    <a:gd name="connsiteY1052" fmla="*/ 407194 h 1857375"/>
                    <a:gd name="connsiteX1053" fmla="*/ 555784 w 1247775"/>
                    <a:gd name="connsiteY1053" fmla="*/ 405289 h 1857375"/>
                    <a:gd name="connsiteX1054" fmla="*/ 554831 w 1247775"/>
                    <a:gd name="connsiteY1054" fmla="*/ 400526 h 1857375"/>
                    <a:gd name="connsiteX1055" fmla="*/ 559594 w 1247775"/>
                    <a:gd name="connsiteY1055" fmla="*/ 407194 h 1857375"/>
                    <a:gd name="connsiteX1056" fmla="*/ 557689 w 1247775"/>
                    <a:gd name="connsiteY1056" fmla="*/ 407194 h 1857375"/>
                    <a:gd name="connsiteX1057" fmla="*/ 637699 w 1247775"/>
                    <a:gd name="connsiteY1057" fmla="*/ 305276 h 1857375"/>
                    <a:gd name="connsiteX1058" fmla="*/ 641509 w 1247775"/>
                    <a:gd name="connsiteY1058" fmla="*/ 309086 h 1857375"/>
                    <a:gd name="connsiteX1059" fmla="*/ 638651 w 1247775"/>
                    <a:gd name="connsiteY1059" fmla="*/ 310039 h 1857375"/>
                    <a:gd name="connsiteX1060" fmla="*/ 636746 w 1247775"/>
                    <a:gd name="connsiteY1060" fmla="*/ 306229 h 1857375"/>
                    <a:gd name="connsiteX1061" fmla="*/ 637699 w 1247775"/>
                    <a:gd name="connsiteY1061" fmla="*/ 305276 h 1857375"/>
                    <a:gd name="connsiteX1062" fmla="*/ 591979 w 1247775"/>
                    <a:gd name="connsiteY1062" fmla="*/ 417671 h 1857375"/>
                    <a:gd name="connsiteX1063" fmla="*/ 609124 w 1247775"/>
                    <a:gd name="connsiteY1063" fmla="*/ 409099 h 1857375"/>
                    <a:gd name="connsiteX1064" fmla="*/ 606266 w 1247775"/>
                    <a:gd name="connsiteY1064" fmla="*/ 418624 h 1857375"/>
                    <a:gd name="connsiteX1065" fmla="*/ 606266 w 1247775"/>
                    <a:gd name="connsiteY1065" fmla="*/ 418624 h 1857375"/>
                    <a:gd name="connsiteX1066" fmla="*/ 598646 w 1247775"/>
                    <a:gd name="connsiteY1066" fmla="*/ 426244 h 1857375"/>
                    <a:gd name="connsiteX1067" fmla="*/ 591026 w 1247775"/>
                    <a:gd name="connsiteY1067" fmla="*/ 420529 h 1857375"/>
                    <a:gd name="connsiteX1068" fmla="*/ 591979 w 1247775"/>
                    <a:gd name="connsiteY1068" fmla="*/ 417671 h 1857375"/>
                    <a:gd name="connsiteX1069" fmla="*/ 594836 w 1247775"/>
                    <a:gd name="connsiteY1069" fmla="*/ 511016 h 1857375"/>
                    <a:gd name="connsiteX1070" fmla="*/ 591979 w 1247775"/>
                    <a:gd name="connsiteY1070" fmla="*/ 510064 h 1857375"/>
                    <a:gd name="connsiteX1071" fmla="*/ 590074 w 1247775"/>
                    <a:gd name="connsiteY1071" fmla="*/ 510064 h 1857375"/>
                    <a:gd name="connsiteX1072" fmla="*/ 587216 w 1247775"/>
                    <a:gd name="connsiteY1072" fmla="*/ 508159 h 1857375"/>
                    <a:gd name="connsiteX1073" fmla="*/ 597694 w 1247775"/>
                    <a:gd name="connsiteY1073" fmla="*/ 503396 h 1857375"/>
                    <a:gd name="connsiteX1074" fmla="*/ 598646 w 1247775"/>
                    <a:gd name="connsiteY1074" fmla="*/ 505301 h 1857375"/>
                    <a:gd name="connsiteX1075" fmla="*/ 594836 w 1247775"/>
                    <a:gd name="connsiteY1075" fmla="*/ 511016 h 1857375"/>
                    <a:gd name="connsiteX1076" fmla="*/ 633889 w 1247775"/>
                    <a:gd name="connsiteY1076" fmla="*/ 447199 h 1857375"/>
                    <a:gd name="connsiteX1077" fmla="*/ 627221 w 1247775"/>
                    <a:gd name="connsiteY1077" fmla="*/ 461486 h 1857375"/>
                    <a:gd name="connsiteX1078" fmla="*/ 626269 w 1247775"/>
                    <a:gd name="connsiteY1078" fmla="*/ 461486 h 1857375"/>
                    <a:gd name="connsiteX1079" fmla="*/ 608171 w 1247775"/>
                    <a:gd name="connsiteY1079" fmla="*/ 479584 h 1857375"/>
                    <a:gd name="connsiteX1080" fmla="*/ 609124 w 1247775"/>
                    <a:gd name="connsiteY1080" fmla="*/ 484346 h 1857375"/>
                    <a:gd name="connsiteX1081" fmla="*/ 608171 w 1247775"/>
                    <a:gd name="connsiteY1081" fmla="*/ 485299 h 1857375"/>
                    <a:gd name="connsiteX1082" fmla="*/ 608171 w 1247775"/>
                    <a:gd name="connsiteY1082" fmla="*/ 483394 h 1857375"/>
                    <a:gd name="connsiteX1083" fmla="*/ 593884 w 1247775"/>
                    <a:gd name="connsiteY1083" fmla="*/ 459581 h 1857375"/>
                    <a:gd name="connsiteX1084" fmla="*/ 606266 w 1247775"/>
                    <a:gd name="connsiteY1084" fmla="*/ 444341 h 1857375"/>
                    <a:gd name="connsiteX1085" fmla="*/ 614839 w 1247775"/>
                    <a:gd name="connsiteY1085" fmla="*/ 447199 h 1857375"/>
                    <a:gd name="connsiteX1086" fmla="*/ 626269 w 1247775"/>
                    <a:gd name="connsiteY1086" fmla="*/ 440531 h 1857375"/>
                    <a:gd name="connsiteX1087" fmla="*/ 630079 w 1247775"/>
                    <a:gd name="connsiteY1087" fmla="*/ 440531 h 1857375"/>
                    <a:gd name="connsiteX1088" fmla="*/ 631984 w 1247775"/>
                    <a:gd name="connsiteY1088" fmla="*/ 440531 h 1857375"/>
                    <a:gd name="connsiteX1089" fmla="*/ 636746 w 1247775"/>
                    <a:gd name="connsiteY1089" fmla="*/ 444341 h 1857375"/>
                    <a:gd name="connsiteX1090" fmla="*/ 633889 w 1247775"/>
                    <a:gd name="connsiteY1090" fmla="*/ 447199 h 1857375"/>
                    <a:gd name="connsiteX1091" fmla="*/ 633889 w 1247775"/>
                    <a:gd name="connsiteY1091" fmla="*/ 447199 h 1857375"/>
                    <a:gd name="connsiteX1092" fmla="*/ 639604 w 1247775"/>
                    <a:gd name="connsiteY1092" fmla="*/ 402431 h 1857375"/>
                    <a:gd name="connsiteX1093" fmla="*/ 631031 w 1247775"/>
                    <a:gd name="connsiteY1093" fmla="*/ 399574 h 1857375"/>
                    <a:gd name="connsiteX1094" fmla="*/ 625316 w 1247775"/>
                    <a:gd name="connsiteY1094" fmla="*/ 391001 h 1857375"/>
                    <a:gd name="connsiteX1095" fmla="*/ 626269 w 1247775"/>
                    <a:gd name="connsiteY1095" fmla="*/ 388144 h 1857375"/>
                    <a:gd name="connsiteX1096" fmla="*/ 620554 w 1247775"/>
                    <a:gd name="connsiteY1096" fmla="*/ 382429 h 1857375"/>
                    <a:gd name="connsiteX1097" fmla="*/ 619601 w 1247775"/>
                    <a:gd name="connsiteY1097" fmla="*/ 374809 h 1857375"/>
                    <a:gd name="connsiteX1098" fmla="*/ 625316 w 1247775"/>
                    <a:gd name="connsiteY1098" fmla="*/ 375761 h 1857375"/>
                    <a:gd name="connsiteX1099" fmla="*/ 631031 w 1247775"/>
                    <a:gd name="connsiteY1099" fmla="*/ 373856 h 1857375"/>
                    <a:gd name="connsiteX1100" fmla="*/ 642461 w 1247775"/>
                    <a:gd name="connsiteY1100" fmla="*/ 380524 h 1857375"/>
                    <a:gd name="connsiteX1101" fmla="*/ 647224 w 1247775"/>
                    <a:gd name="connsiteY1101" fmla="*/ 394811 h 1857375"/>
                    <a:gd name="connsiteX1102" fmla="*/ 639604 w 1247775"/>
                    <a:gd name="connsiteY1102" fmla="*/ 402431 h 1857375"/>
                    <a:gd name="connsiteX1103" fmla="*/ 343376 w 1247775"/>
                    <a:gd name="connsiteY1103" fmla="*/ 758666 h 1857375"/>
                    <a:gd name="connsiteX1104" fmla="*/ 343376 w 1247775"/>
                    <a:gd name="connsiteY1104" fmla="*/ 758666 h 1857375"/>
                    <a:gd name="connsiteX1105" fmla="*/ 341471 w 1247775"/>
                    <a:gd name="connsiteY1105" fmla="*/ 751999 h 1857375"/>
                    <a:gd name="connsiteX1106" fmla="*/ 346234 w 1247775"/>
                    <a:gd name="connsiteY1106" fmla="*/ 752951 h 1857375"/>
                    <a:gd name="connsiteX1107" fmla="*/ 343376 w 1247775"/>
                    <a:gd name="connsiteY1107" fmla="*/ 758666 h 1857375"/>
                    <a:gd name="connsiteX1108" fmla="*/ 109061 w 1247775"/>
                    <a:gd name="connsiteY1108" fmla="*/ 1225391 h 1857375"/>
                    <a:gd name="connsiteX1109" fmla="*/ 95726 w 1247775"/>
                    <a:gd name="connsiteY1109" fmla="*/ 1217771 h 1857375"/>
                    <a:gd name="connsiteX1110" fmla="*/ 104299 w 1247775"/>
                    <a:gd name="connsiteY1110" fmla="*/ 1210151 h 1857375"/>
                    <a:gd name="connsiteX1111" fmla="*/ 122396 w 1247775"/>
                    <a:gd name="connsiteY1111" fmla="*/ 1195864 h 1857375"/>
                    <a:gd name="connsiteX1112" fmla="*/ 129064 w 1247775"/>
                    <a:gd name="connsiteY1112" fmla="*/ 1201579 h 1857375"/>
                    <a:gd name="connsiteX1113" fmla="*/ 109061 w 1247775"/>
                    <a:gd name="connsiteY1113" fmla="*/ 1225391 h 1857375"/>
                    <a:gd name="connsiteX1114" fmla="*/ 151924 w 1247775"/>
                    <a:gd name="connsiteY1114" fmla="*/ 1208246 h 1857375"/>
                    <a:gd name="connsiteX1115" fmla="*/ 150019 w 1247775"/>
                    <a:gd name="connsiteY1115" fmla="*/ 1206341 h 1857375"/>
                    <a:gd name="connsiteX1116" fmla="*/ 151924 w 1247775"/>
                    <a:gd name="connsiteY1116" fmla="*/ 1206341 h 1857375"/>
                    <a:gd name="connsiteX1117" fmla="*/ 151924 w 1247775"/>
                    <a:gd name="connsiteY1117" fmla="*/ 1208246 h 1857375"/>
                    <a:gd name="connsiteX1118" fmla="*/ 290989 w 1247775"/>
                    <a:gd name="connsiteY1118" fmla="*/ 992981 h 1857375"/>
                    <a:gd name="connsiteX1119" fmla="*/ 291941 w 1247775"/>
                    <a:gd name="connsiteY1119" fmla="*/ 986314 h 1857375"/>
                    <a:gd name="connsiteX1120" fmla="*/ 291941 w 1247775"/>
                    <a:gd name="connsiteY1120" fmla="*/ 986314 h 1857375"/>
                    <a:gd name="connsiteX1121" fmla="*/ 294799 w 1247775"/>
                    <a:gd name="connsiteY1121" fmla="*/ 987266 h 1857375"/>
                    <a:gd name="connsiteX1122" fmla="*/ 290989 w 1247775"/>
                    <a:gd name="connsiteY1122" fmla="*/ 992981 h 1857375"/>
                    <a:gd name="connsiteX1123" fmla="*/ 309086 w 1247775"/>
                    <a:gd name="connsiteY1123" fmla="*/ 1652111 h 1857375"/>
                    <a:gd name="connsiteX1124" fmla="*/ 310039 w 1247775"/>
                    <a:gd name="connsiteY1124" fmla="*/ 1649254 h 1857375"/>
                    <a:gd name="connsiteX1125" fmla="*/ 310991 w 1247775"/>
                    <a:gd name="connsiteY1125" fmla="*/ 1650206 h 1857375"/>
                    <a:gd name="connsiteX1126" fmla="*/ 309086 w 1247775"/>
                    <a:gd name="connsiteY1126" fmla="*/ 1652111 h 1857375"/>
                    <a:gd name="connsiteX1127" fmla="*/ 259556 w 1247775"/>
                    <a:gd name="connsiteY1127" fmla="*/ 1822609 h 1857375"/>
                    <a:gd name="connsiteX1128" fmla="*/ 261461 w 1247775"/>
                    <a:gd name="connsiteY1128" fmla="*/ 1816894 h 1857375"/>
                    <a:gd name="connsiteX1129" fmla="*/ 265271 w 1247775"/>
                    <a:gd name="connsiteY1129" fmla="*/ 1816894 h 1857375"/>
                    <a:gd name="connsiteX1130" fmla="*/ 266224 w 1247775"/>
                    <a:gd name="connsiteY1130" fmla="*/ 1817846 h 1857375"/>
                    <a:gd name="connsiteX1131" fmla="*/ 259556 w 1247775"/>
                    <a:gd name="connsiteY1131" fmla="*/ 1822609 h 1857375"/>
                    <a:gd name="connsiteX1132" fmla="*/ 330994 w 1247775"/>
                    <a:gd name="connsiteY1132" fmla="*/ 1783556 h 1857375"/>
                    <a:gd name="connsiteX1133" fmla="*/ 329089 w 1247775"/>
                    <a:gd name="connsiteY1133" fmla="*/ 1783556 h 1857375"/>
                    <a:gd name="connsiteX1134" fmla="*/ 326231 w 1247775"/>
                    <a:gd name="connsiteY1134" fmla="*/ 1781651 h 1857375"/>
                    <a:gd name="connsiteX1135" fmla="*/ 321469 w 1247775"/>
                    <a:gd name="connsiteY1135" fmla="*/ 1777841 h 1857375"/>
                    <a:gd name="connsiteX1136" fmla="*/ 323374 w 1247775"/>
                    <a:gd name="connsiteY1136" fmla="*/ 1772126 h 1857375"/>
                    <a:gd name="connsiteX1137" fmla="*/ 329089 w 1247775"/>
                    <a:gd name="connsiteY1137" fmla="*/ 1773079 h 1857375"/>
                    <a:gd name="connsiteX1138" fmla="*/ 335756 w 1247775"/>
                    <a:gd name="connsiteY1138" fmla="*/ 1771174 h 1857375"/>
                    <a:gd name="connsiteX1139" fmla="*/ 330994 w 1247775"/>
                    <a:gd name="connsiteY1139" fmla="*/ 1783556 h 1857375"/>
                    <a:gd name="connsiteX1140" fmla="*/ 442436 w 1247775"/>
                    <a:gd name="connsiteY1140" fmla="*/ 1450181 h 1857375"/>
                    <a:gd name="connsiteX1141" fmla="*/ 451009 w 1247775"/>
                    <a:gd name="connsiteY1141" fmla="*/ 1458754 h 1857375"/>
                    <a:gd name="connsiteX1142" fmla="*/ 444341 w 1247775"/>
                    <a:gd name="connsiteY1142" fmla="*/ 1465421 h 1857375"/>
                    <a:gd name="connsiteX1143" fmla="*/ 437674 w 1247775"/>
                    <a:gd name="connsiteY1143" fmla="*/ 1454944 h 1857375"/>
                    <a:gd name="connsiteX1144" fmla="*/ 442436 w 1247775"/>
                    <a:gd name="connsiteY1144" fmla="*/ 1450181 h 1857375"/>
                    <a:gd name="connsiteX1145" fmla="*/ 426244 w 1247775"/>
                    <a:gd name="connsiteY1145" fmla="*/ 1592104 h 1857375"/>
                    <a:gd name="connsiteX1146" fmla="*/ 420529 w 1247775"/>
                    <a:gd name="connsiteY1146" fmla="*/ 1587341 h 1857375"/>
                    <a:gd name="connsiteX1147" fmla="*/ 419576 w 1247775"/>
                    <a:gd name="connsiteY1147" fmla="*/ 1587341 h 1857375"/>
                    <a:gd name="connsiteX1148" fmla="*/ 421481 w 1247775"/>
                    <a:gd name="connsiteY1148" fmla="*/ 1576864 h 1857375"/>
                    <a:gd name="connsiteX1149" fmla="*/ 421481 w 1247775"/>
                    <a:gd name="connsiteY1149" fmla="*/ 1574959 h 1857375"/>
                    <a:gd name="connsiteX1150" fmla="*/ 422434 w 1247775"/>
                    <a:gd name="connsiteY1150" fmla="*/ 1574959 h 1857375"/>
                    <a:gd name="connsiteX1151" fmla="*/ 426244 w 1247775"/>
                    <a:gd name="connsiteY1151" fmla="*/ 1577816 h 1857375"/>
                    <a:gd name="connsiteX1152" fmla="*/ 426244 w 1247775"/>
                    <a:gd name="connsiteY1152" fmla="*/ 1580674 h 1857375"/>
                    <a:gd name="connsiteX1153" fmla="*/ 430054 w 1247775"/>
                    <a:gd name="connsiteY1153" fmla="*/ 1593056 h 1857375"/>
                    <a:gd name="connsiteX1154" fmla="*/ 426244 w 1247775"/>
                    <a:gd name="connsiteY1154" fmla="*/ 1592104 h 1857375"/>
                    <a:gd name="connsiteX1155" fmla="*/ 431959 w 1247775"/>
                    <a:gd name="connsiteY1155" fmla="*/ 1518761 h 1857375"/>
                    <a:gd name="connsiteX1156" fmla="*/ 425291 w 1247775"/>
                    <a:gd name="connsiteY1156" fmla="*/ 1517809 h 1857375"/>
                    <a:gd name="connsiteX1157" fmla="*/ 415766 w 1247775"/>
                    <a:gd name="connsiteY1157" fmla="*/ 1519714 h 1857375"/>
                    <a:gd name="connsiteX1158" fmla="*/ 416719 w 1247775"/>
                    <a:gd name="connsiteY1158" fmla="*/ 1515904 h 1857375"/>
                    <a:gd name="connsiteX1159" fmla="*/ 413861 w 1247775"/>
                    <a:gd name="connsiteY1159" fmla="*/ 1508284 h 1857375"/>
                    <a:gd name="connsiteX1160" fmla="*/ 419576 w 1247775"/>
                    <a:gd name="connsiteY1160" fmla="*/ 1499711 h 1857375"/>
                    <a:gd name="connsiteX1161" fmla="*/ 418624 w 1247775"/>
                    <a:gd name="connsiteY1161" fmla="*/ 1494949 h 1857375"/>
                    <a:gd name="connsiteX1162" fmla="*/ 422434 w 1247775"/>
                    <a:gd name="connsiteY1162" fmla="*/ 1486376 h 1857375"/>
                    <a:gd name="connsiteX1163" fmla="*/ 422434 w 1247775"/>
                    <a:gd name="connsiteY1163" fmla="*/ 1484471 h 1857375"/>
                    <a:gd name="connsiteX1164" fmla="*/ 422434 w 1247775"/>
                    <a:gd name="connsiteY1164" fmla="*/ 1484471 h 1857375"/>
                    <a:gd name="connsiteX1165" fmla="*/ 431959 w 1247775"/>
                    <a:gd name="connsiteY1165" fmla="*/ 1491139 h 1857375"/>
                    <a:gd name="connsiteX1166" fmla="*/ 435769 w 1247775"/>
                    <a:gd name="connsiteY1166" fmla="*/ 1490186 h 1857375"/>
                    <a:gd name="connsiteX1167" fmla="*/ 436721 w 1247775"/>
                    <a:gd name="connsiteY1167" fmla="*/ 1493044 h 1857375"/>
                    <a:gd name="connsiteX1168" fmla="*/ 430054 w 1247775"/>
                    <a:gd name="connsiteY1168" fmla="*/ 1505426 h 1857375"/>
                    <a:gd name="connsiteX1169" fmla="*/ 434816 w 1247775"/>
                    <a:gd name="connsiteY1169" fmla="*/ 1515904 h 1857375"/>
                    <a:gd name="connsiteX1170" fmla="*/ 431959 w 1247775"/>
                    <a:gd name="connsiteY1170" fmla="*/ 1518761 h 1857375"/>
                    <a:gd name="connsiteX1171" fmla="*/ 445294 w 1247775"/>
                    <a:gd name="connsiteY1171" fmla="*/ 1609249 h 1857375"/>
                    <a:gd name="connsiteX1172" fmla="*/ 435769 w 1247775"/>
                    <a:gd name="connsiteY1172" fmla="*/ 1603534 h 1857375"/>
                    <a:gd name="connsiteX1173" fmla="*/ 435769 w 1247775"/>
                    <a:gd name="connsiteY1173" fmla="*/ 1603534 h 1857375"/>
                    <a:gd name="connsiteX1174" fmla="*/ 434816 w 1247775"/>
                    <a:gd name="connsiteY1174" fmla="*/ 1598771 h 1857375"/>
                    <a:gd name="connsiteX1175" fmla="*/ 449104 w 1247775"/>
                    <a:gd name="connsiteY1175" fmla="*/ 1603534 h 1857375"/>
                    <a:gd name="connsiteX1176" fmla="*/ 450056 w 1247775"/>
                    <a:gd name="connsiteY1176" fmla="*/ 1603534 h 1857375"/>
                    <a:gd name="connsiteX1177" fmla="*/ 451961 w 1247775"/>
                    <a:gd name="connsiteY1177" fmla="*/ 1606391 h 1857375"/>
                    <a:gd name="connsiteX1178" fmla="*/ 445294 w 1247775"/>
                    <a:gd name="connsiteY1178" fmla="*/ 1609249 h 1857375"/>
                    <a:gd name="connsiteX1179" fmla="*/ 452914 w 1247775"/>
                    <a:gd name="connsiteY1179" fmla="*/ 1518761 h 1857375"/>
                    <a:gd name="connsiteX1180" fmla="*/ 451961 w 1247775"/>
                    <a:gd name="connsiteY1180" fmla="*/ 1517809 h 1857375"/>
                    <a:gd name="connsiteX1181" fmla="*/ 452914 w 1247775"/>
                    <a:gd name="connsiteY1181" fmla="*/ 1516856 h 1857375"/>
                    <a:gd name="connsiteX1182" fmla="*/ 454819 w 1247775"/>
                    <a:gd name="connsiteY1182" fmla="*/ 1517809 h 1857375"/>
                    <a:gd name="connsiteX1183" fmla="*/ 452914 w 1247775"/>
                    <a:gd name="connsiteY1183" fmla="*/ 1518761 h 1857375"/>
                    <a:gd name="connsiteX1184" fmla="*/ 666274 w 1247775"/>
                    <a:gd name="connsiteY1184" fmla="*/ 511969 h 1857375"/>
                    <a:gd name="connsiteX1185" fmla="*/ 668179 w 1247775"/>
                    <a:gd name="connsiteY1185" fmla="*/ 509111 h 1857375"/>
                    <a:gd name="connsiteX1186" fmla="*/ 668179 w 1247775"/>
                    <a:gd name="connsiteY1186" fmla="*/ 511969 h 1857375"/>
                    <a:gd name="connsiteX1187" fmla="*/ 666274 w 1247775"/>
                    <a:gd name="connsiteY1187" fmla="*/ 511969 h 1857375"/>
                    <a:gd name="connsiteX1188" fmla="*/ 657701 w 1247775"/>
                    <a:gd name="connsiteY1188" fmla="*/ 574834 h 1857375"/>
                    <a:gd name="connsiteX1189" fmla="*/ 659606 w 1247775"/>
                    <a:gd name="connsiteY1189" fmla="*/ 572929 h 1857375"/>
                    <a:gd name="connsiteX1190" fmla="*/ 659606 w 1247775"/>
                    <a:gd name="connsiteY1190" fmla="*/ 575786 h 1857375"/>
                    <a:gd name="connsiteX1191" fmla="*/ 657701 w 1247775"/>
                    <a:gd name="connsiteY1191" fmla="*/ 574834 h 1857375"/>
                    <a:gd name="connsiteX1192" fmla="*/ 502444 w 1247775"/>
                    <a:gd name="connsiteY1192" fmla="*/ 1197769 h 1857375"/>
                    <a:gd name="connsiteX1193" fmla="*/ 507206 w 1247775"/>
                    <a:gd name="connsiteY1193" fmla="*/ 1198721 h 1857375"/>
                    <a:gd name="connsiteX1194" fmla="*/ 511969 w 1247775"/>
                    <a:gd name="connsiteY1194" fmla="*/ 1197769 h 1857375"/>
                    <a:gd name="connsiteX1195" fmla="*/ 529114 w 1247775"/>
                    <a:gd name="connsiteY1195" fmla="*/ 1227296 h 1857375"/>
                    <a:gd name="connsiteX1196" fmla="*/ 526256 w 1247775"/>
                    <a:gd name="connsiteY1196" fmla="*/ 1230154 h 1857375"/>
                    <a:gd name="connsiteX1197" fmla="*/ 524351 w 1247775"/>
                    <a:gd name="connsiteY1197" fmla="*/ 1230154 h 1857375"/>
                    <a:gd name="connsiteX1198" fmla="*/ 504349 w 1247775"/>
                    <a:gd name="connsiteY1198" fmla="*/ 1220629 h 1857375"/>
                    <a:gd name="connsiteX1199" fmla="*/ 503396 w 1247775"/>
                    <a:gd name="connsiteY1199" fmla="*/ 1220629 h 1857375"/>
                    <a:gd name="connsiteX1200" fmla="*/ 497681 w 1247775"/>
                    <a:gd name="connsiteY1200" fmla="*/ 1213961 h 1857375"/>
                    <a:gd name="connsiteX1201" fmla="*/ 504349 w 1247775"/>
                    <a:gd name="connsiteY1201" fmla="*/ 1203484 h 1857375"/>
                    <a:gd name="connsiteX1202" fmla="*/ 502444 w 1247775"/>
                    <a:gd name="connsiteY1202" fmla="*/ 1197769 h 1857375"/>
                    <a:gd name="connsiteX1203" fmla="*/ 574834 w 1247775"/>
                    <a:gd name="connsiteY1203" fmla="*/ 1231106 h 1857375"/>
                    <a:gd name="connsiteX1204" fmla="*/ 574834 w 1247775"/>
                    <a:gd name="connsiteY1204" fmla="*/ 1231106 h 1857375"/>
                    <a:gd name="connsiteX1205" fmla="*/ 579596 w 1247775"/>
                    <a:gd name="connsiteY1205" fmla="*/ 1226344 h 1857375"/>
                    <a:gd name="connsiteX1206" fmla="*/ 579596 w 1247775"/>
                    <a:gd name="connsiteY1206" fmla="*/ 1229201 h 1857375"/>
                    <a:gd name="connsiteX1207" fmla="*/ 574834 w 1247775"/>
                    <a:gd name="connsiteY1207" fmla="*/ 1231106 h 1857375"/>
                    <a:gd name="connsiteX1208" fmla="*/ 516731 w 1247775"/>
                    <a:gd name="connsiteY1208" fmla="*/ 1371124 h 1857375"/>
                    <a:gd name="connsiteX1209" fmla="*/ 518636 w 1247775"/>
                    <a:gd name="connsiteY1209" fmla="*/ 1371124 h 1857375"/>
                    <a:gd name="connsiteX1210" fmla="*/ 516731 w 1247775"/>
                    <a:gd name="connsiteY1210" fmla="*/ 1373029 h 1857375"/>
                    <a:gd name="connsiteX1211" fmla="*/ 516731 w 1247775"/>
                    <a:gd name="connsiteY1211" fmla="*/ 1371124 h 1857375"/>
                    <a:gd name="connsiteX1212" fmla="*/ 615791 w 1247775"/>
                    <a:gd name="connsiteY1212" fmla="*/ 838676 h 1857375"/>
                    <a:gd name="connsiteX1213" fmla="*/ 627221 w 1247775"/>
                    <a:gd name="connsiteY1213" fmla="*/ 845344 h 1857375"/>
                    <a:gd name="connsiteX1214" fmla="*/ 627221 w 1247775"/>
                    <a:gd name="connsiteY1214" fmla="*/ 847249 h 1857375"/>
                    <a:gd name="connsiteX1215" fmla="*/ 626269 w 1247775"/>
                    <a:gd name="connsiteY1215" fmla="*/ 849154 h 1857375"/>
                    <a:gd name="connsiteX1216" fmla="*/ 620554 w 1247775"/>
                    <a:gd name="connsiteY1216" fmla="*/ 848201 h 1857375"/>
                    <a:gd name="connsiteX1217" fmla="*/ 610076 w 1247775"/>
                    <a:gd name="connsiteY1217" fmla="*/ 849154 h 1857375"/>
                    <a:gd name="connsiteX1218" fmla="*/ 610076 w 1247775"/>
                    <a:gd name="connsiteY1218" fmla="*/ 847249 h 1857375"/>
                    <a:gd name="connsiteX1219" fmla="*/ 609124 w 1247775"/>
                    <a:gd name="connsiteY1219" fmla="*/ 842486 h 1857375"/>
                    <a:gd name="connsiteX1220" fmla="*/ 615791 w 1247775"/>
                    <a:gd name="connsiteY1220" fmla="*/ 838676 h 1857375"/>
                    <a:gd name="connsiteX1221" fmla="*/ 571024 w 1247775"/>
                    <a:gd name="connsiteY1221" fmla="*/ 938689 h 1857375"/>
                    <a:gd name="connsiteX1222" fmla="*/ 577691 w 1247775"/>
                    <a:gd name="connsiteY1222" fmla="*/ 943451 h 1857375"/>
                    <a:gd name="connsiteX1223" fmla="*/ 575786 w 1247775"/>
                    <a:gd name="connsiteY1223" fmla="*/ 946309 h 1857375"/>
                    <a:gd name="connsiteX1224" fmla="*/ 571024 w 1247775"/>
                    <a:gd name="connsiteY1224" fmla="*/ 938689 h 1857375"/>
                    <a:gd name="connsiteX1225" fmla="*/ 571024 w 1247775"/>
                    <a:gd name="connsiteY1225" fmla="*/ 938689 h 1857375"/>
                    <a:gd name="connsiteX1226" fmla="*/ 552926 w 1247775"/>
                    <a:gd name="connsiteY1226" fmla="*/ 718661 h 1857375"/>
                    <a:gd name="connsiteX1227" fmla="*/ 566261 w 1247775"/>
                    <a:gd name="connsiteY1227" fmla="*/ 710089 h 1857375"/>
                    <a:gd name="connsiteX1228" fmla="*/ 568166 w 1247775"/>
                    <a:gd name="connsiteY1228" fmla="*/ 711041 h 1857375"/>
                    <a:gd name="connsiteX1229" fmla="*/ 567214 w 1247775"/>
                    <a:gd name="connsiteY1229" fmla="*/ 719614 h 1857375"/>
                    <a:gd name="connsiteX1230" fmla="*/ 567214 w 1247775"/>
                    <a:gd name="connsiteY1230" fmla="*/ 723424 h 1857375"/>
                    <a:gd name="connsiteX1231" fmla="*/ 565309 w 1247775"/>
                    <a:gd name="connsiteY1231" fmla="*/ 724376 h 1857375"/>
                    <a:gd name="connsiteX1232" fmla="*/ 552926 w 1247775"/>
                    <a:gd name="connsiteY1232" fmla="*/ 720566 h 1857375"/>
                    <a:gd name="connsiteX1233" fmla="*/ 552926 w 1247775"/>
                    <a:gd name="connsiteY1233" fmla="*/ 718661 h 1857375"/>
                    <a:gd name="connsiteX1234" fmla="*/ 553879 w 1247775"/>
                    <a:gd name="connsiteY1234" fmla="*/ 816769 h 1857375"/>
                    <a:gd name="connsiteX1235" fmla="*/ 559594 w 1247775"/>
                    <a:gd name="connsiteY1235" fmla="*/ 804386 h 1857375"/>
                    <a:gd name="connsiteX1236" fmla="*/ 561499 w 1247775"/>
                    <a:gd name="connsiteY1236" fmla="*/ 804386 h 1857375"/>
                    <a:gd name="connsiteX1237" fmla="*/ 569119 w 1247775"/>
                    <a:gd name="connsiteY1237" fmla="*/ 808196 h 1857375"/>
                    <a:gd name="connsiteX1238" fmla="*/ 568166 w 1247775"/>
                    <a:gd name="connsiteY1238" fmla="*/ 813911 h 1857375"/>
                    <a:gd name="connsiteX1239" fmla="*/ 563404 w 1247775"/>
                    <a:gd name="connsiteY1239" fmla="*/ 822484 h 1857375"/>
                    <a:gd name="connsiteX1240" fmla="*/ 563404 w 1247775"/>
                    <a:gd name="connsiteY1240" fmla="*/ 824389 h 1857375"/>
                    <a:gd name="connsiteX1241" fmla="*/ 550069 w 1247775"/>
                    <a:gd name="connsiteY1241" fmla="*/ 828199 h 1857375"/>
                    <a:gd name="connsiteX1242" fmla="*/ 553879 w 1247775"/>
                    <a:gd name="connsiteY1242" fmla="*/ 816769 h 1857375"/>
                    <a:gd name="connsiteX1243" fmla="*/ 547211 w 1247775"/>
                    <a:gd name="connsiteY1243" fmla="*/ 968216 h 1857375"/>
                    <a:gd name="connsiteX1244" fmla="*/ 547211 w 1247775"/>
                    <a:gd name="connsiteY1244" fmla="*/ 970121 h 1857375"/>
                    <a:gd name="connsiteX1245" fmla="*/ 552926 w 1247775"/>
                    <a:gd name="connsiteY1245" fmla="*/ 975836 h 1857375"/>
                    <a:gd name="connsiteX1246" fmla="*/ 558641 w 1247775"/>
                    <a:gd name="connsiteY1246" fmla="*/ 972026 h 1857375"/>
                    <a:gd name="connsiteX1247" fmla="*/ 558641 w 1247775"/>
                    <a:gd name="connsiteY1247" fmla="*/ 972026 h 1857375"/>
                    <a:gd name="connsiteX1248" fmla="*/ 563404 w 1247775"/>
                    <a:gd name="connsiteY1248" fmla="*/ 971074 h 1857375"/>
                    <a:gd name="connsiteX1249" fmla="*/ 562451 w 1247775"/>
                    <a:gd name="connsiteY1249" fmla="*/ 973931 h 1857375"/>
                    <a:gd name="connsiteX1250" fmla="*/ 567214 w 1247775"/>
                    <a:gd name="connsiteY1250" fmla="*/ 980599 h 1857375"/>
                    <a:gd name="connsiteX1251" fmla="*/ 571024 w 1247775"/>
                    <a:gd name="connsiteY1251" fmla="*/ 991076 h 1857375"/>
                    <a:gd name="connsiteX1252" fmla="*/ 567214 w 1247775"/>
                    <a:gd name="connsiteY1252" fmla="*/ 992029 h 1857375"/>
                    <a:gd name="connsiteX1253" fmla="*/ 559594 w 1247775"/>
                    <a:gd name="connsiteY1253" fmla="*/ 989171 h 1857375"/>
                    <a:gd name="connsiteX1254" fmla="*/ 548164 w 1247775"/>
                    <a:gd name="connsiteY1254" fmla="*/ 996791 h 1857375"/>
                    <a:gd name="connsiteX1255" fmla="*/ 545306 w 1247775"/>
                    <a:gd name="connsiteY1255" fmla="*/ 1001554 h 1857375"/>
                    <a:gd name="connsiteX1256" fmla="*/ 536734 w 1247775"/>
                    <a:gd name="connsiteY1256" fmla="*/ 994886 h 1857375"/>
                    <a:gd name="connsiteX1257" fmla="*/ 537686 w 1247775"/>
                    <a:gd name="connsiteY1257" fmla="*/ 992029 h 1857375"/>
                    <a:gd name="connsiteX1258" fmla="*/ 531019 w 1247775"/>
                    <a:gd name="connsiteY1258" fmla="*/ 985361 h 1857375"/>
                    <a:gd name="connsiteX1259" fmla="*/ 524351 w 1247775"/>
                    <a:gd name="connsiteY1259" fmla="*/ 992029 h 1857375"/>
                    <a:gd name="connsiteX1260" fmla="*/ 524351 w 1247775"/>
                    <a:gd name="connsiteY1260" fmla="*/ 993934 h 1857375"/>
                    <a:gd name="connsiteX1261" fmla="*/ 511016 w 1247775"/>
                    <a:gd name="connsiteY1261" fmla="*/ 1004411 h 1857375"/>
                    <a:gd name="connsiteX1262" fmla="*/ 504349 w 1247775"/>
                    <a:gd name="connsiteY1262" fmla="*/ 1000601 h 1857375"/>
                    <a:gd name="connsiteX1263" fmla="*/ 503396 w 1247775"/>
                    <a:gd name="connsiteY1263" fmla="*/ 1000601 h 1857375"/>
                    <a:gd name="connsiteX1264" fmla="*/ 501491 w 1247775"/>
                    <a:gd name="connsiteY1264" fmla="*/ 995839 h 1857375"/>
                    <a:gd name="connsiteX1265" fmla="*/ 502444 w 1247775"/>
                    <a:gd name="connsiteY1265" fmla="*/ 995839 h 1857375"/>
                    <a:gd name="connsiteX1266" fmla="*/ 524351 w 1247775"/>
                    <a:gd name="connsiteY1266" fmla="*/ 973931 h 1857375"/>
                    <a:gd name="connsiteX1267" fmla="*/ 524351 w 1247775"/>
                    <a:gd name="connsiteY1267" fmla="*/ 972979 h 1857375"/>
                    <a:gd name="connsiteX1268" fmla="*/ 529114 w 1247775"/>
                    <a:gd name="connsiteY1268" fmla="*/ 973931 h 1857375"/>
                    <a:gd name="connsiteX1269" fmla="*/ 541496 w 1247775"/>
                    <a:gd name="connsiteY1269" fmla="*/ 961549 h 1857375"/>
                    <a:gd name="connsiteX1270" fmla="*/ 529114 w 1247775"/>
                    <a:gd name="connsiteY1270" fmla="*/ 949166 h 1857375"/>
                    <a:gd name="connsiteX1271" fmla="*/ 519589 w 1247775"/>
                    <a:gd name="connsiteY1271" fmla="*/ 954881 h 1857375"/>
                    <a:gd name="connsiteX1272" fmla="*/ 520541 w 1247775"/>
                    <a:gd name="connsiteY1272" fmla="*/ 951071 h 1857375"/>
                    <a:gd name="connsiteX1273" fmla="*/ 500539 w 1247775"/>
                    <a:gd name="connsiteY1273" fmla="*/ 931069 h 1857375"/>
                    <a:gd name="connsiteX1274" fmla="*/ 492919 w 1247775"/>
                    <a:gd name="connsiteY1274" fmla="*/ 932974 h 1857375"/>
                    <a:gd name="connsiteX1275" fmla="*/ 484346 w 1247775"/>
                    <a:gd name="connsiteY1275" fmla="*/ 925354 h 1857375"/>
                    <a:gd name="connsiteX1276" fmla="*/ 486251 w 1247775"/>
                    <a:gd name="connsiteY1276" fmla="*/ 917734 h 1857375"/>
                    <a:gd name="connsiteX1277" fmla="*/ 485299 w 1247775"/>
                    <a:gd name="connsiteY1277" fmla="*/ 912971 h 1857375"/>
                    <a:gd name="connsiteX1278" fmla="*/ 488156 w 1247775"/>
                    <a:gd name="connsiteY1278" fmla="*/ 906304 h 1857375"/>
                    <a:gd name="connsiteX1279" fmla="*/ 486251 w 1247775"/>
                    <a:gd name="connsiteY1279" fmla="*/ 901541 h 1857375"/>
                    <a:gd name="connsiteX1280" fmla="*/ 492919 w 1247775"/>
                    <a:gd name="connsiteY1280" fmla="*/ 893921 h 1857375"/>
                    <a:gd name="connsiteX1281" fmla="*/ 505301 w 1247775"/>
                    <a:gd name="connsiteY1281" fmla="*/ 907256 h 1857375"/>
                    <a:gd name="connsiteX1282" fmla="*/ 505301 w 1247775"/>
                    <a:gd name="connsiteY1282" fmla="*/ 907256 h 1857375"/>
                    <a:gd name="connsiteX1283" fmla="*/ 525304 w 1247775"/>
                    <a:gd name="connsiteY1283" fmla="*/ 941546 h 1857375"/>
                    <a:gd name="connsiteX1284" fmla="*/ 537686 w 1247775"/>
                    <a:gd name="connsiteY1284" fmla="*/ 947261 h 1857375"/>
                    <a:gd name="connsiteX1285" fmla="*/ 538639 w 1247775"/>
                    <a:gd name="connsiteY1285" fmla="*/ 947261 h 1857375"/>
                    <a:gd name="connsiteX1286" fmla="*/ 539591 w 1247775"/>
                    <a:gd name="connsiteY1286" fmla="*/ 948214 h 1857375"/>
                    <a:gd name="connsiteX1287" fmla="*/ 539591 w 1247775"/>
                    <a:gd name="connsiteY1287" fmla="*/ 952024 h 1857375"/>
                    <a:gd name="connsiteX1288" fmla="*/ 547211 w 1247775"/>
                    <a:gd name="connsiteY1288" fmla="*/ 968216 h 1857375"/>
                    <a:gd name="connsiteX1289" fmla="*/ 549116 w 1247775"/>
                    <a:gd name="connsiteY1289" fmla="*/ 1032986 h 1857375"/>
                    <a:gd name="connsiteX1290" fmla="*/ 536734 w 1247775"/>
                    <a:gd name="connsiteY1290" fmla="*/ 1048226 h 1857375"/>
                    <a:gd name="connsiteX1291" fmla="*/ 532924 w 1247775"/>
                    <a:gd name="connsiteY1291" fmla="*/ 1048226 h 1857375"/>
                    <a:gd name="connsiteX1292" fmla="*/ 531019 w 1247775"/>
                    <a:gd name="connsiteY1292" fmla="*/ 1048226 h 1857375"/>
                    <a:gd name="connsiteX1293" fmla="*/ 531019 w 1247775"/>
                    <a:gd name="connsiteY1293" fmla="*/ 1047274 h 1857375"/>
                    <a:gd name="connsiteX1294" fmla="*/ 535781 w 1247775"/>
                    <a:gd name="connsiteY1294" fmla="*/ 1036796 h 1857375"/>
                    <a:gd name="connsiteX1295" fmla="*/ 534829 w 1247775"/>
                    <a:gd name="connsiteY1295" fmla="*/ 1032986 h 1857375"/>
                    <a:gd name="connsiteX1296" fmla="*/ 547211 w 1247775"/>
                    <a:gd name="connsiteY1296" fmla="*/ 1018699 h 1857375"/>
                    <a:gd name="connsiteX1297" fmla="*/ 548164 w 1247775"/>
                    <a:gd name="connsiteY1297" fmla="*/ 1019651 h 1857375"/>
                    <a:gd name="connsiteX1298" fmla="*/ 547211 w 1247775"/>
                    <a:gd name="connsiteY1298" fmla="*/ 1026319 h 1857375"/>
                    <a:gd name="connsiteX1299" fmla="*/ 549116 w 1247775"/>
                    <a:gd name="connsiteY1299" fmla="*/ 1032986 h 1857375"/>
                    <a:gd name="connsiteX1300" fmla="*/ 506254 w 1247775"/>
                    <a:gd name="connsiteY1300" fmla="*/ 814864 h 1857375"/>
                    <a:gd name="connsiteX1301" fmla="*/ 497681 w 1247775"/>
                    <a:gd name="connsiteY1301" fmla="*/ 812959 h 1857375"/>
                    <a:gd name="connsiteX1302" fmla="*/ 497681 w 1247775"/>
                    <a:gd name="connsiteY1302" fmla="*/ 812959 h 1857375"/>
                    <a:gd name="connsiteX1303" fmla="*/ 507206 w 1247775"/>
                    <a:gd name="connsiteY1303" fmla="*/ 806291 h 1857375"/>
                    <a:gd name="connsiteX1304" fmla="*/ 509111 w 1247775"/>
                    <a:gd name="connsiteY1304" fmla="*/ 805339 h 1857375"/>
                    <a:gd name="connsiteX1305" fmla="*/ 509111 w 1247775"/>
                    <a:gd name="connsiteY1305" fmla="*/ 806291 h 1857375"/>
                    <a:gd name="connsiteX1306" fmla="*/ 506254 w 1247775"/>
                    <a:gd name="connsiteY1306" fmla="*/ 812959 h 1857375"/>
                    <a:gd name="connsiteX1307" fmla="*/ 506254 w 1247775"/>
                    <a:gd name="connsiteY1307" fmla="*/ 814864 h 1857375"/>
                    <a:gd name="connsiteX1308" fmla="*/ 521494 w 1247775"/>
                    <a:gd name="connsiteY1308" fmla="*/ 822484 h 1857375"/>
                    <a:gd name="connsiteX1309" fmla="*/ 536734 w 1247775"/>
                    <a:gd name="connsiteY1309" fmla="*/ 832961 h 1857375"/>
                    <a:gd name="connsiteX1310" fmla="*/ 543401 w 1247775"/>
                    <a:gd name="connsiteY1310" fmla="*/ 832009 h 1857375"/>
                    <a:gd name="connsiteX1311" fmla="*/ 536734 w 1247775"/>
                    <a:gd name="connsiteY1311" fmla="*/ 842486 h 1857375"/>
                    <a:gd name="connsiteX1312" fmla="*/ 533876 w 1247775"/>
                    <a:gd name="connsiteY1312" fmla="*/ 842486 h 1857375"/>
                    <a:gd name="connsiteX1313" fmla="*/ 517684 w 1247775"/>
                    <a:gd name="connsiteY1313" fmla="*/ 854869 h 1857375"/>
                    <a:gd name="connsiteX1314" fmla="*/ 517684 w 1247775"/>
                    <a:gd name="connsiteY1314" fmla="*/ 854869 h 1857375"/>
                    <a:gd name="connsiteX1315" fmla="*/ 515779 w 1247775"/>
                    <a:gd name="connsiteY1315" fmla="*/ 854869 h 1857375"/>
                    <a:gd name="connsiteX1316" fmla="*/ 522446 w 1247775"/>
                    <a:gd name="connsiteY1316" fmla="*/ 838676 h 1857375"/>
                    <a:gd name="connsiteX1317" fmla="*/ 514826 w 1247775"/>
                    <a:gd name="connsiteY1317" fmla="*/ 820579 h 1857375"/>
                    <a:gd name="connsiteX1318" fmla="*/ 516731 w 1247775"/>
                    <a:gd name="connsiteY1318" fmla="*/ 819626 h 1857375"/>
                    <a:gd name="connsiteX1319" fmla="*/ 521494 w 1247775"/>
                    <a:gd name="connsiteY1319" fmla="*/ 822484 h 1857375"/>
                    <a:gd name="connsiteX1320" fmla="*/ 487204 w 1247775"/>
                    <a:gd name="connsiteY1320" fmla="*/ 723424 h 1857375"/>
                    <a:gd name="connsiteX1321" fmla="*/ 490061 w 1247775"/>
                    <a:gd name="connsiteY1321" fmla="*/ 728186 h 1857375"/>
                    <a:gd name="connsiteX1322" fmla="*/ 486251 w 1247775"/>
                    <a:gd name="connsiteY1322" fmla="*/ 731996 h 1857375"/>
                    <a:gd name="connsiteX1323" fmla="*/ 487204 w 1247775"/>
                    <a:gd name="connsiteY1323" fmla="*/ 723424 h 1857375"/>
                    <a:gd name="connsiteX1324" fmla="*/ 487204 w 1247775"/>
                    <a:gd name="connsiteY1324" fmla="*/ 723424 h 1857375"/>
                    <a:gd name="connsiteX1325" fmla="*/ 362426 w 1247775"/>
                    <a:gd name="connsiteY1325" fmla="*/ 708184 h 1857375"/>
                    <a:gd name="connsiteX1326" fmla="*/ 380524 w 1247775"/>
                    <a:gd name="connsiteY1326" fmla="*/ 695801 h 1857375"/>
                    <a:gd name="connsiteX1327" fmla="*/ 383381 w 1247775"/>
                    <a:gd name="connsiteY1327" fmla="*/ 694849 h 1857375"/>
                    <a:gd name="connsiteX1328" fmla="*/ 392906 w 1247775"/>
                    <a:gd name="connsiteY1328" fmla="*/ 705326 h 1857375"/>
                    <a:gd name="connsiteX1329" fmla="*/ 371951 w 1247775"/>
                    <a:gd name="connsiteY1329" fmla="*/ 726281 h 1857375"/>
                    <a:gd name="connsiteX1330" fmla="*/ 360521 w 1247775"/>
                    <a:gd name="connsiteY1330" fmla="*/ 708184 h 1857375"/>
                    <a:gd name="connsiteX1331" fmla="*/ 362426 w 1247775"/>
                    <a:gd name="connsiteY1331" fmla="*/ 708184 h 1857375"/>
                    <a:gd name="connsiteX1332" fmla="*/ 453866 w 1247775"/>
                    <a:gd name="connsiteY1332" fmla="*/ 781526 h 1857375"/>
                    <a:gd name="connsiteX1333" fmla="*/ 443389 w 1247775"/>
                    <a:gd name="connsiteY1333" fmla="*/ 791051 h 1857375"/>
                    <a:gd name="connsiteX1334" fmla="*/ 450056 w 1247775"/>
                    <a:gd name="connsiteY1334" fmla="*/ 800576 h 1857375"/>
                    <a:gd name="connsiteX1335" fmla="*/ 438626 w 1247775"/>
                    <a:gd name="connsiteY1335" fmla="*/ 809149 h 1857375"/>
                    <a:gd name="connsiteX1336" fmla="*/ 419576 w 1247775"/>
                    <a:gd name="connsiteY1336" fmla="*/ 830104 h 1857375"/>
                    <a:gd name="connsiteX1337" fmla="*/ 425291 w 1247775"/>
                    <a:gd name="connsiteY1337" fmla="*/ 844391 h 1857375"/>
                    <a:gd name="connsiteX1338" fmla="*/ 423386 w 1247775"/>
                    <a:gd name="connsiteY1338" fmla="*/ 846296 h 1857375"/>
                    <a:gd name="connsiteX1339" fmla="*/ 404336 w 1247775"/>
                    <a:gd name="connsiteY1339" fmla="*/ 832009 h 1857375"/>
                    <a:gd name="connsiteX1340" fmla="*/ 394811 w 1247775"/>
                    <a:gd name="connsiteY1340" fmla="*/ 828199 h 1857375"/>
                    <a:gd name="connsiteX1341" fmla="*/ 386239 w 1247775"/>
                    <a:gd name="connsiteY1341" fmla="*/ 831056 h 1857375"/>
                    <a:gd name="connsiteX1342" fmla="*/ 368141 w 1247775"/>
                    <a:gd name="connsiteY1342" fmla="*/ 842486 h 1857375"/>
                    <a:gd name="connsiteX1343" fmla="*/ 363379 w 1247775"/>
                    <a:gd name="connsiteY1343" fmla="*/ 837724 h 1857375"/>
                    <a:gd name="connsiteX1344" fmla="*/ 357664 w 1247775"/>
                    <a:gd name="connsiteY1344" fmla="*/ 826294 h 1857375"/>
                    <a:gd name="connsiteX1345" fmla="*/ 370046 w 1247775"/>
                    <a:gd name="connsiteY1345" fmla="*/ 807244 h 1857375"/>
                    <a:gd name="connsiteX1346" fmla="*/ 372904 w 1247775"/>
                    <a:gd name="connsiteY1346" fmla="*/ 807244 h 1857375"/>
                    <a:gd name="connsiteX1347" fmla="*/ 388144 w 1247775"/>
                    <a:gd name="connsiteY1347" fmla="*/ 803434 h 1857375"/>
                    <a:gd name="connsiteX1348" fmla="*/ 385286 w 1247775"/>
                    <a:gd name="connsiteY1348" fmla="*/ 811054 h 1857375"/>
                    <a:gd name="connsiteX1349" fmla="*/ 397669 w 1247775"/>
                    <a:gd name="connsiteY1349" fmla="*/ 823436 h 1857375"/>
                    <a:gd name="connsiteX1350" fmla="*/ 410051 w 1247775"/>
                    <a:gd name="connsiteY1350" fmla="*/ 811054 h 1857375"/>
                    <a:gd name="connsiteX1351" fmla="*/ 397669 w 1247775"/>
                    <a:gd name="connsiteY1351" fmla="*/ 798671 h 1857375"/>
                    <a:gd name="connsiteX1352" fmla="*/ 394811 w 1247775"/>
                    <a:gd name="connsiteY1352" fmla="*/ 799624 h 1857375"/>
                    <a:gd name="connsiteX1353" fmla="*/ 398621 w 1247775"/>
                    <a:gd name="connsiteY1353" fmla="*/ 795814 h 1857375"/>
                    <a:gd name="connsiteX1354" fmla="*/ 416719 w 1247775"/>
                    <a:gd name="connsiteY1354" fmla="*/ 787241 h 1857375"/>
                    <a:gd name="connsiteX1355" fmla="*/ 424339 w 1247775"/>
                    <a:gd name="connsiteY1355" fmla="*/ 788194 h 1857375"/>
                    <a:gd name="connsiteX1356" fmla="*/ 456724 w 1247775"/>
                    <a:gd name="connsiteY1356" fmla="*/ 759619 h 1857375"/>
                    <a:gd name="connsiteX1357" fmla="*/ 460534 w 1247775"/>
                    <a:gd name="connsiteY1357" fmla="*/ 759619 h 1857375"/>
                    <a:gd name="connsiteX1358" fmla="*/ 482441 w 1247775"/>
                    <a:gd name="connsiteY1358" fmla="*/ 743426 h 1857375"/>
                    <a:gd name="connsiteX1359" fmla="*/ 498634 w 1247775"/>
                    <a:gd name="connsiteY1359" fmla="*/ 757714 h 1857375"/>
                    <a:gd name="connsiteX1360" fmla="*/ 514826 w 1247775"/>
                    <a:gd name="connsiteY1360" fmla="*/ 742474 h 1857375"/>
                    <a:gd name="connsiteX1361" fmla="*/ 515779 w 1247775"/>
                    <a:gd name="connsiteY1361" fmla="*/ 742474 h 1857375"/>
                    <a:gd name="connsiteX1362" fmla="*/ 513874 w 1247775"/>
                    <a:gd name="connsiteY1362" fmla="*/ 751999 h 1857375"/>
                    <a:gd name="connsiteX1363" fmla="*/ 513874 w 1247775"/>
                    <a:gd name="connsiteY1363" fmla="*/ 755809 h 1857375"/>
                    <a:gd name="connsiteX1364" fmla="*/ 509111 w 1247775"/>
                    <a:gd name="connsiteY1364" fmla="*/ 768191 h 1857375"/>
                    <a:gd name="connsiteX1365" fmla="*/ 514826 w 1247775"/>
                    <a:gd name="connsiteY1365" fmla="*/ 781526 h 1857375"/>
                    <a:gd name="connsiteX1366" fmla="*/ 510064 w 1247775"/>
                    <a:gd name="connsiteY1366" fmla="*/ 788194 h 1857375"/>
                    <a:gd name="connsiteX1367" fmla="*/ 501491 w 1247775"/>
                    <a:gd name="connsiteY1367" fmla="*/ 783431 h 1857375"/>
                    <a:gd name="connsiteX1368" fmla="*/ 491966 w 1247775"/>
                    <a:gd name="connsiteY1368" fmla="*/ 780574 h 1857375"/>
                    <a:gd name="connsiteX1369" fmla="*/ 490061 w 1247775"/>
                    <a:gd name="connsiteY1369" fmla="*/ 780574 h 1857375"/>
                    <a:gd name="connsiteX1370" fmla="*/ 490061 w 1247775"/>
                    <a:gd name="connsiteY1370" fmla="*/ 779621 h 1857375"/>
                    <a:gd name="connsiteX1371" fmla="*/ 477679 w 1247775"/>
                    <a:gd name="connsiteY1371" fmla="*/ 767239 h 1857375"/>
                    <a:gd name="connsiteX1372" fmla="*/ 465296 w 1247775"/>
                    <a:gd name="connsiteY1372" fmla="*/ 779621 h 1857375"/>
                    <a:gd name="connsiteX1373" fmla="*/ 471011 w 1247775"/>
                    <a:gd name="connsiteY1373" fmla="*/ 790099 h 1857375"/>
                    <a:gd name="connsiteX1374" fmla="*/ 458629 w 1247775"/>
                    <a:gd name="connsiteY1374" fmla="*/ 799624 h 1857375"/>
                    <a:gd name="connsiteX1375" fmla="*/ 457676 w 1247775"/>
                    <a:gd name="connsiteY1375" fmla="*/ 799624 h 1857375"/>
                    <a:gd name="connsiteX1376" fmla="*/ 462439 w 1247775"/>
                    <a:gd name="connsiteY1376" fmla="*/ 791051 h 1857375"/>
                    <a:gd name="connsiteX1377" fmla="*/ 453866 w 1247775"/>
                    <a:gd name="connsiteY1377" fmla="*/ 781526 h 1857375"/>
                    <a:gd name="connsiteX1378" fmla="*/ 481489 w 1247775"/>
                    <a:gd name="connsiteY1378" fmla="*/ 946309 h 1857375"/>
                    <a:gd name="connsiteX1379" fmla="*/ 480536 w 1247775"/>
                    <a:gd name="connsiteY1379" fmla="*/ 951071 h 1857375"/>
                    <a:gd name="connsiteX1380" fmla="*/ 470059 w 1247775"/>
                    <a:gd name="connsiteY1380" fmla="*/ 936784 h 1857375"/>
                    <a:gd name="connsiteX1381" fmla="*/ 473869 w 1247775"/>
                    <a:gd name="connsiteY1381" fmla="*/ 935831 h 1857375"/>
                    <a:gd name="connsiteX1382" fmla="*/ 473869 w 1247775"/>
                    <a:gd name="connsiteY1382" fmla="*/ 935831 h 1857375"/>
                    <a:gd name="connsiteX1383" fmla="*/ 481489 w 1247775"/>
                    <a:gd name="connsiteY1383" fmla="*/ 946309 h 1857375"/>
                    <a:gd name="connsiteX1384" fmla="*/ 345281 w 1247775"/>
                    <a:gd name="connsiteY1384" fmla="*/ 1095851 h 1857375"/>
                    <a:gd name="connsiteX1385" fmla="*/ 345281 w 1247775"/>
                    <a:gd name="connsiteY1385" fmla="*/ 1095851 h 1857375"/>
                    <a:gd name="connsiteX1386" fmla="*/ 345281 w 1247775"/>
                    <a:gd name="connsiteY1386" fmla="*/ 1095851 h 1857375"/>
                    <a:gd name="connsiteX1387" fmla="*/ 345281 w 1247775"/>
                    <a:gd name="connsiteY1387" fmla="*/ 1095851 h 1857375"/>
                    <a:gd name="connsiteX1388" fmla="*/ 423386 w 1247775"/>
                    <a:gd name="connsiteY1388" fmla="*/ 1187291 h 1857375"/>
                    <a:gd name="connsiteX1389" fmla="*/ 421481 w 1247775"/>
                    <a:gd name="connsiteY1389" fmla="*/ 1188244 h 1857375"/>
                    <a:gd name="connsiteX1390" fmla="*/ 423386 w 1247775"/>
                    <a:gd name="connsiteY1390" fmla="*/ 1181576 h 1857375"/>
                    <a:gd name="connsiteX1391" fmla="*/ 426244 w 1247775"/>
                    <a:gd name="connsiteY1391" fmla="*/ 1182529 h 1857375"/>
                    <a:gd name="connsiteX1392" fmla="*/ 430054 w 1247775"/>
                    <a:gd name="connsiteY1392" fmla="*/ 1185386 h 1857375"/>
                    <a:gd name="connsiteX1393" fmla="*/ 423386 w 1247775"/>
                    <a:gd name="connsiteY1393" fmla="*/ 1187291 h 1857375"/>
                    <a:gd name="connsiteX1394" fmla="*/ 432911 w 1247775"/>
                    <a:gd name="connsiteY1394" fmla="*/ 1183481 h 1857375"/>
                    <a:gd name="connsiteX1395" fmla="*/ 432911 w 1247775"/>
                    <a:gd name="connsiteY1395" fmla="*/ 1183481 h 1857375"/>
                    <a:gd name="connsiteX1396" fmla="*/ 432911 w 1247775"/>
                    <a:gd name="connsiteY1396" fmla="*/ 1183481 h 1857375"/>
                    <a:gd name="connsiteX1397" fmla="*/ 432911 w 1247775"/>
                    <a:gd name="connsiteY1397" fmla="*/ 1183481 h 1857375"/>
                    <a:gd name="connsiteX1398" fmla="*/ 455771 w 1247775"/>
                    <a:gd name="connsiteY1398" fmla="*/ 1106329 h 1857375"/>
                    <a:gd name="connsiteX1399" fmla="*/ 443389 w 1247775"/>
                    <a:gd name="connsiteY1399" fmla="*/ 1117759 h 1857375"/>
                    <a:gd name="connsiteX1400" fmla="*/ 433864 w 1247775"/>
                    <a:gd name="connsiteY1400" fmla="*/ 1115854 h 1857375"/>
                    <a:gd name="connsiteX1401" fmla="*/ 400526 w 1247775"/>
                    <a:gd name="connsiteY1401" fmla="*/ 1149191 h 1857375"/>
                    <a:gd name="connsiteX1402" fmla="*/ 403384 w 1247775"/>
                    <a:gd name="connsiteY1402" fmla="*/ 1162526 h 1857375"/>
                    <a:gd name="connsiteX1403" fmla="*/ 387191 w 1247775"/>
                    <a:gd name="connsiteY1403" fmla="*/ 1179671 h 1857375"/>
                    <a:gd name="connsiteX1404" fmla="*/ 394811 w 1247775"/>
                    <a:gd name="connsiteY1404" fmla="*/ 1193959 h 1857375"/>
                    <a:gd name="connsiteX1405" fmla="*/ 389096 w 1247775"/>
                    <a:gd name="connsiteY1405" fmla="*/ 1206341 h 1857375"/>
                    <a:gd name="connsiteX1406" fmla="*/ 399574 w 1247775"/>
                    <a:gd name="connsiteY1406" fmla="*/ 1221581 h 1857375"/>
                    <a:gd name="connsiteX1407" fmla="*/ 409099 w 1247775"/>
                    <a:gd name="connsiteY1407" fmla="*/ 1231106 h 1857375"/>
                    <a:gd name="connsiteX1408" fmla="*/ 392906 w 1247775"/>
                    <a:gd name="connsiteY1408" fmla="*/ 1250156 h 1857375"/>
                    <a:gd name="connsiteX1409" fmla="*/ 390049 w 1247775"/>
                    <a:gd name="connsiteY1409" fmla="*/ 1251109 h 1857375"/>
                    <a:gd name="connsiteX1410" fmla="*/ 388144 w 1247775"/>
                    <a:gd name="connsiteY1410" fmla="*/ 1245394 h 1857375"/>
                    <a:gd name="connsiteX1411" fmla="*/ 390049 w 1247775"/>
                    <a:gd name="connsiteY1411" fmla="*/ 1241584 h 1857375"/>
                    <a:gd name="connsiteX1412" fmla="*/ 396716 w 1247775"/>
                    <a:gd name="connsiteY1412" fmla="*/ 1230154 h 1857375"/>
                    <a:gd name="connsiteX1413" fmla="*/ 388144 w 1247775"/>
                    <a:gd name="connsiteY1413" fmla="*/ 1217771 h 1857375"/>
                    <a:gd name="connsiteX1414" fmla="*/ 378619 w 1247775"/>
                    <a:gd name="connsiteY1414" fmla="*/ 1207294 h 1857375"/>
                    <a:gd name="connsiteX1415" fmla="*/ 362426 w 1247775"/>
                    <a:gd name="connsiteY1415" fmla="*/ 1199674 h 1857375"/>
                    <a:gd name="connsiteX1416" fmla="*/ 343376 w 1247775"/>
                    <a:gd name="connsiteY1416" fmla="*/ 1212056 h 1857375"/>
                    <a:gd name="connsiteX1417" fmla="*/ 339566 w 1247775"/>
                    <a:gd name="connsiteY1417" fmla="*/ 1216819 h 1857375"/>
                    <a:gd name="connsiteX1418" fmla="*/ 316706 w 1247775"/>
                    <a:gd name="connsiteY1418" fmla="*/ 1233964 h 1857375"/>
                    <a:gd name="connsiteX1419" fmla="*/ 315754 w 1247775"/>
                    <a:gd name="connsiteY1419" fmla="*/ 1231106 h 1857375"/>
                    <a:gd name="connsiteX1420" fmla="*/ 315754 w 1247775"/>
                    <a:gd name="connsiteY1420" fmla="*/ 1229201 h 1857375"/>
                    <a:gd name="connsiteX1421" fmla="*/ 310991 w 1247775"/>
                    <a:gd name="connsiteY1421" fmla="*/ 1213961 h 1857375"/>
                    <a:gd name="connsiteX1422" fmla="*/ 331946 w 1247775"/>
                    <a:gd name="connsiteY1422" fmla="*/ 1186339 h 1857375"/>
                    <a:gd name="connsiteX1423" fmla="*/ 316706 w 1247775"/>
                    <a:gd name="connsiteY1423" fmla="*/ 1161574 h 1857375"/>
                    <a:gd name="connsiteX1424" fmla="*/ 316706 w 1247775"/>
                    <a:gd name="connsiteY1424" fmla="*/ 1160621 h 1857375"/>
                    <a:gd name="connsiteX1425" fmla="*/ 320516 w 1247775"/>
                    <a:gd name="connsiteY1425" fmla="*/ 1156811 h 1857375"/>
                    <a:gd name="connsiteX1426" fmla="*/ 323374 w 1247775"/>
                    <a:gd name="connsiteY1426" fmla="*/ 1157764 h 1857375"/>
                    <a:gd name="connsiteX1427" fmla="*/ 322421 w 1247775"/>
                    <a:gd name="connsiteY1427" fmla="*/ 1160621 h 1857375"/>
                    <a:gd name="connsiteX1428" fmla="*/ 328136 w 1247775"/>
                    <a:gd name="connsiteY1428" fmla="*/ 1166336 h 1857375"/>
                    <a:gd name="connsiteX1429" fmla="*/ 330041 w 1247775"/>
                    <a:gd name="connsiteY1429" fmla="*/ 1166336 h 1857375"/>
                    <a:gd name="connsiteX1430" fmla="*/ 335756 w 1247775"/>
                    <a:gd name="connsiteY1430" fmla="*/ 1168241 h 1857375"/>
                    <a:gd name="connsiteX1431" fmla="*/ 346234 w 1247775"/>
                    <a:gd name="connsiteY1431" fmla="*/ 1157764 h 1857375"/>
                    <a:gd name="connsiteX1432" fmla="*/ 345281 w 1247775"/>
                    <a:gd name="connsiteY1432" fmla="*/ 1153954 h 1857375"/>
                    <a:gd name="connsiteX1433" fmla="*/ 353854 w 1247775"/>
                    <a:gd name="connsiteY1433" fmla="*/ 1146334 h 1857375"/>
                    <a:gd name="connsiteX1434" fmla="*/ 366236 w 1247775"/>
                    <a:gd name="connsiteY1434" fmla="*/ 1151096 h 1857375"/>
                    <a:gd name="connsiteX1435" fmla="*/ 382429 w 1247775"/>
                    <a:gd name="connsiteY1435" fmla="*/ 1140619 h 1857375"/>
                    <a:gd name="connsiteX1436" fmla="*/ 386239 w 1247775"/>
                    <a:gd name="connsiteY1436" fmla="*/ 1142524 h 1857375"/>
                    <a:gd name="connsiteX1437" fmla="*/ 391001 w 1247775"/>
                    <a:gd name="connsiteY1437" fmla="*/ 1137761 h 1857375"/>
                    <a:gd name="connsiteX1438" fmla="*/ 386239 w 1247775"/>
                    <a:gd name="connsiteY1438" fmla="*/ 1132999 h 1857375"/>
                    <a:gd name="connsiteX1439" fmla="*/ 384334 w 1247775"/>
                    <a:gd name="connsiteY1439" fmla="*/ 1133951 h 1857375"/>
                    <a:gd name="connsiteX1440" fmla="*/ 384334 w 1247775"/>
                    <a:gd name="connsiteY1440" fmla="*/ 1133951 h 1857375"/>
                    <a:gd name="connsiteX1441" fmla="*/ 383381 w 1247775"/>
                    <a:gd name="connsiteY1441" fmla="*/ 1129189 h 1857375"/>
                    <a:gd name="connsiteX1442" fmla="*/ 385286 w 1247775"/>
                    <a:gd name="connsiteY1442" fmla="*/ 1122521 h 1857375"/>
                    <a:gd name="connsiteX1443" fmla="*/ 378619 w 1247775"/>
                    <a:gd name="connsiteY1443" fmla="*/ 1109186 h 1857375"/>
                    <a:gd name="connsiteX1444" fmla="*/ 388144 w 1247775"/>
                    <a:gd name="connsiteY1444" fmla="*/ 1101566 h 1857375"/>
                    <a:gd name="connsiteX1445" fmla="*/ 390049 w 1247775"/>
                    <a:gd name="connsiteY1445" fmla="*/ 1100614 h 1857375"/>
                    <a:gd name="connsiteX1446" fmla="*/ 411004 w 1247775"/>
                    <a:gd name="connsiteY1446" fmla="*/ 1113949 h 1857375"/>
                    <a:gd name="connsiteX1447" fmla="*/ 434816 w 1247775"/>
                    <a:gd name="connsiteY1447" fmla="*/ 1090136 h 1857375"/>
                    <a:gd name="connsiteX1448" fmla="*/ 433864 w 1247775"/>
                    <a:gd name="connsiteY1448" fmla="*/ 1083469 h 1857375"/>
                    <a:gd name="connsiteX1449" fmla="*/ 443389 w 1247775"/>
                    <a:gd name="connsiteY1449" fmla="*/ 1086326 h 1857375"/>
                    <a:gd name="connsiteX1450" fmla="*/ 442436 w 1247775"/>
                    <a:gd name="connsiteY1450" fmla="*/ 1090136 h 1857375"/>
                    <a:gd name="connsiteX1451" fmla="*/ 450056 w 1247775"/>
                    <a:gd name="connsiteY1451" fmla="*/ 1097756 h 1857375"/>
                    <a:gd name="connsiteX1452" fmla="*/ 457676 w 1247775"/>
                    <a:gd name="connsiteY1452" fmla="*/ 1090136 h 1857375"/>
                    <a:gd name="connsiteX1453" fmla="*/ 454819 w 1247775"/>
                    <a:gd name="connsiteY1453" fmla="*/ 1084421 h 1857375"/>
                    <a:gd name="connsiteX1454" fmla="*/ 466249 w 1247775"/>
                    <a:gd name="connsiteY1454" fmla="*/ 1073944 h 1857375"/>
                    <a:gd name="connsiteX1455" fmla="*/ 473869 w 1247775"/>
                    <a:gd name="connsiteY1455" fmla="*/ 1076801 h 1857375"/>
                    <a:gd name="connsiteX1456" fmla="*/ 479584 w 1247775"/>
                    <a:gd name="connsiteY1456" fmla="*/ 1074896 h 1857375"/>
                    <a:gd name="connsiteX1457" fmla="*/ 480536 w 1247775"/>
                    <a:gd name="connsiteY1457" fmla="*/ 1075849 h 1857375"/>
                    <a:gd name="connsiteX1458" fmla="*/ 491014 w 1247775"/>
                    <a:gd name="connsiteY1458" fmla="*/ 1085374 h 1857375"/>
                    <a:gd name="connsiteX1459" fmla="*/ 500539 w 1247775"/>
                    <a:gd name="connsiteY1459" fmla="*/ 1078706 h 1857375"/>
                    <a:gd name="connsiteX1460" fmla="*/ 505301 w 1247775"/>
                    <a:gd name="connsiteY1460" fmla="*/ 1077754 h 1857375"/>
                    <a:gd name="connsiteX1461" fmla="*/ 515779 w 1247775"/>
                    <a:gd name="connsiteY1461" fmla="*/ 1084421 h 1857375"/>
                    <a:gd name="connsiteX1462" fmla="*/ 518636 w 1247775"/>
                    <a:gd name="connsiteY1462" fmla="*/ 1083469 h 1857375"/>
                    <a:gd name="connsiteX1463" fmla="*/ 521494 w 1247775"/>
                    <a:gd name="connsiteY1463" fmla="*/ 1087279 h 1857375"/>
                    <a:gd name="connsiteX1464" fmla="*/ 521494 w 1247775"/>
                    <a:gd name="connsiteY1464" fmla="*/ 1090136 h 1857375"/>
                    <a:gd name="connsiteX1465" fmla="*/ 538639 w 1247775"/>
                    <a:gd name="connsiteY1465" fmla="*/ 1107281 h 1857375"/>
                    <a:gd name="connsiteX1466" fmla="*/ 549116 w 1247775"/>
                    <a:gd name="connsiteY1466" fmla="*/ 1103471 h 1857375"/>
                    <a:gd name="connsiteX1467" fmla="*/ 553879 w 1247775"/>
                    <a:gd name="connsiteY1467" fmla="*/ 1106329 h 1857375"/>
                    <a:gd name="connsiteX1468" fmla="*/ 563404 w 1247775"/>
                    <a:gd name="connsiteY1468" fmla="*/ 1113949 h 1857375"/>
                    <a:gd name="connsiteX1469" fmla="*/ 559594 w 1247775"/>
                    <a:gd name="connsiteY1469" fmla="*/ 1118711 h 1857375"/>
                    <a:gd name="connsiteX1470" fmla="*/ 557689 w 1247775"/>
                    <a:gd name="connsiteY1470" fmla="*/ 1118711 h 1857375"/>
                    <a:gd name="connsiteX1471" fmla="*/ 547211 w 1247775"/>
                    <a:gd name="connsiteY1471" fmla="*/ 1120616 h 1857375"/>
                    <a:gd name="connsiteX1472" fmla="*/ 542449 w 1247775"/>
                    <a:gd name="connsiteY1472" fmla="*/ 1118711 h 1857375"/>
                    <a:gd name="connsiteX1473" fmla="*/ 538639 w 1247775"/>
                    <a:gd name="connsiteY1473" fmla="*/ 1119664 h 1857375"/>
                    <a:gd name="connsiteX1474" fmla="*/ 518636 w 1247775"/>
                    <a:gd name="connsiteY1474" fmla="*/ 1104424 h 1857375"/>
                    <a:gd name="connsiteX1475" fmla="*/ 486251 w 1247775"/>
                    <a:gd name="connsiteY1475" fmla="*/ 1087279 h 1857375"/>
                    <a:gd name="connsiteX1476" fmla="*/ 455771 w 1247775"/>
                    <a:gd name="connsiteY1476" fmla="*/ 1106329 h 1857375"/>
                    <a:gd name="connsiteX1477" fmla="*/ 483394 w 1247775"/>
                    <a:gd name="connsiteY1477" fmla="*/ 1196816 h 1857375"/>
                    <a:gd name="connsiteX1478" fmla="*/ 469106 w 1247775"/>
                    <a:gd name="connsiteY1478" fmla="*/ 1192054 h 1857375"/>
                    <a:gd name="connsiteX1479" fmla="*/ 465296 w 1247775"/>
                    <a:gd name="connsiteY1479" fmla="*/ 1192054 h 1857375"/>
                    <a:gd name="connsiteX1480" fmla="*/ 462439 w 1247775"/>
                    <a:gd name="connsiteY1480" fmla="*/ 1189196 h 1857375"/>
                    <a:gd name="connsiteX1481" fmla="*/ 466249 w 1247775"/>
                    <a:gd name="connsiteY1481" fmla="*/ 1178719 h 1857375"/>
                    <a:gd name="connsiteX1482" fmla="*/ 462439 w 1247775"/>
                    <a:gd name="connsiteY1482" fmla="*/ 1167289 h 1857375"/>
                    <a:gd name="connsiteX1483" fmla="*/ 462439 w 1247775"/>
                    <a:gd name="connsiteY1483" fmla="*/ 1167289 h 1857375"/>
                    <a:gd name="connsiteX1484" fmla="*/ 475774 w 1247775"/>
                    <a:gd name="connsiteY1484" fmla="*/ 1170146 h 1857375"/>
                    <a:gd name="connsiteX1485" fmla="*/ 491014 w 1247775"/>
                    <a:gd name="connsiteY1485" fmla="*/ 1165384 h 1857375"/>
                    <a:gd name="connsiteX1486" fmla="*/ 502444 w 1247775"/>
                    <a:gd name="connsiteY1486" fmla="*/ 1162526 h 1857375"/>
                    <a:gd name="connsiteX1487" fmla="*/ 507206 w 1247775"/>
                    <a:gd name="connsiteY1487" fmla="*/ 1165384 h 1857375"/>
                    <a:gd name="connsiteX1488" fmla="*/ 513874 w 1247775"/>
                    <a:gd name="connsiteY1488" fmla="*/ 1158716 h 1857375"/>
                    <a:gd name="connsiteX1489" fmla="*/ 512921 w 1247775"/>
                    <a:gd name="connsiteY1489" fmla="*/ 1155859 h 1857375"/>
                    <a:gd name="connsiteX1490" fmla="*/ 517684 w 1247775"/>
                    <a:gd name="connsiteY1490" fmla="*/ 1150144 h 1857375"/>
                    <a:gd name="connsiteX1491" fmla="*/ 525304 w 1247775"/>
                    <a:gd name="connsiteY1491" fmla="*/ 1153001 h 1857375"/>
                    <a:gd name="connsiteX1492" fmla="*/ 528161 w 1247775"/>
                    <a:gd name="connsiteY1492" fmla="*/ 1152049 h 1857375"/>
                    <a:gd name="connsiteX1493" fmla="*/ 526256 w 1247775"/>
                    <a:gd name="connsiteY1493" fmla="*/ 1160621 h 1857375"/>
                    <a:gd name="connsiteX1494" fmla="*/ 526256 w 1247775"/>
                    <a:gd name="connsiteY1494" fmla="*/ 1161574 h 1857375"/>
                    <a:gd name="connsiteX1495" fmla="*/ 514826 w 1247775"/>
                    <a:gd name="connsiteY1495" fmla="*/ 1177766 h 1857375"/>
                    <a:gd name="connsiteX1496" fmla="*/ 507206 w 1247775"/>
                    <a:gd name="connsiteY1496" fmla="*/ 1174909 h 1857375"/>
                    <a:gd name="connsiteX1497" fmla="*/ 495776 w 1247775"/>
                    <a:gd name="connsiteY1497" fmla="*/ 1186339 h 1857375"/>
                    <a:gd name="connsiteX1498" fmla="*/ 497681 w 1247775"/>
                    <a:gd name="connsiteY1498" fmla="*/ 1192054 h 1857375"/>
                    <a:gd name="connsiteX1499" fmla="*/ 491966 w 1247775"/>
                    <a:gd name="connsiteY1499" fmla="*/ 1190149 h 1857375"/>
                    <a:gd name="connsiteX1500" fmla="*/ 483394 w 1247775"/>
                    <a:gd name="connsiteY1500" fmla="*/ 1196816 h 1857375"/>
                    <a:gd name="connsiteX1501" fmla="*/ 507206 w 1247775"/>
                    <a:gd name="connsiteY1501" fmla="*/ 1716881 h 1857375"/>
                    <a:gd name="connsiteX1502" fmla="*/ 506254 w 1247775"/>
                    <a:gd name="connsiteY1502" fmla="*/ 1714976 h 1857375"/>
                    <a:gd name="connsiteX1503" fmla="*/ 508159 w 1247775"/>
                    <a:gd name="connsiteY1503" fmla="*/ 1714976 h 1857375"/>
                    <a:gd name="connsiteX1504" fmla="*/ 510064 w 1247775"/>
                    <a:gd name="connsiteY1504" fmla="*/ 1714976 h 1857375"/>
                    <a:gd name="connsiteX1505" fmla="*/ 510064 w 1247775"/>
                    <a:gd name="connsiteY1505" fmla="*/ 1714976 h 1857375"/>
                    <a:gd name="connsiteX1506" fmla="*/ 507206 w 1247775"/>
                    <a:gd name="connsiteY1506" fmla="*/ 1716881 h 185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Lst>
                  <a:rect l="l" t="t" r="r" b="b"/>
                  <a:pathLst>
                    <a:path w="1247775" h="1857375">
                      <a:moveTo>
                        <a:pt x="1172051" y="974884"/>
                      </a:moveTo>
                      <a:cubicBezTo>
                        <a:pt x="1133951" y="944404"/>
                        <a:pt x="1065371" y="835819"/>
                        <a:pt x="1037749" y="787241"/>
                      </a:cubicBezTo>
                      <a:lnTo>
                        <a:pt x="1026319" y="764381"/>
                      </a:lnTo>
                      <a:cubicBezTo>
                        <a:pt x="1025366" y="760571"/>
                        <a:pt x="1024414" y="755809"/>
                        <a:pt x="1023461" y="751046"/>
                      </a:cubicBezTo>
                      <a:cubicBezTo>
                        <a:pt x="1024414" y="751046"/>
                        <a:pt x="1024414" y="750094"/>
                        <a:pt x="1024414" y="750094"/>
                      </a:cubicBezTo>
                      <a:cubicBezTo>
                        <a:pt x="1024414" y="748189"/>
                        <a:pt x="1025366" y="746284"/>
                        <a:pt x="1025366" y="744379"/>
                      </a:cubicBezTo>
                      <a:cubicBezTo>
                        <a:pt x="1025366" y="739616"/>
                        <a:pt x="1024414" y="735806"/>
                        <a:pt x="1022509" y="731996"/>
                      </a:cubicBezTo>
                      <a:cubicBezTo>
                        <a:pt x="1021556" y="691039"/>
                        <a:pt x="1032986" y="639604"/>
                        <a:pt x="1037749" y="609124"/>
                      </a:cubicBezTo>
                      <a:cubicBezTo>
                        <a:pt x="1041559" y="583406"/>
                        <a:pt x="1035844" y="532924"/>
                        <a:pt x="1025366" y="473869"/>
                      </a:cubicBezTo>
                      <a:cubicBezTo>
                        <a:pt x="1025366" y="473869"/>
                        <a:pt x="1025366" y="472916"/>
                        <a:pt x="1025366" y="472916"/>
                      </a:cubicBezTo>
                      <a:cubicBezTo>
                        <a:pt x="1025366" y="469106"/>
                        <a:pt x="1024414" y="466249"/>
                        <a:pt x="1023461" y="463391"/>
                      </a:cubicBezTo>
                      <a:cubicBezTo>
                        <a:pt x="1022509" y="459581"/>
                        <a:pt x="1021556" y="454819"/>
                        <a:pt x="1020604" y="450056"/>
                      </a:cubicBezTo>
                      <a:cubicBezTo>
                        <a:pt x="1021556" y="447199"/>
                        <a:pt x="1021556" y="445294"/>
                        <a:pt x="1021556" y="442436"/>
                      </a:cubicBezTo>
                      <a:cubicBezTo>
                        <a:pt x="1021556" y="435769"/>
                        <a:pt x="1018699" y="429101"/>
                        <a:pt x="1014889" y="424339"/>
                      </a:cubicBezTo>
                      <a:cubicBezTo>
                        <a:pt x="1010126" y="404336"/>
                        <a:pt x="1005364" y="383381"/>
                        <a:pt x="1000601" y="362426"/>
                      </a:cubicBezTo>
                      <a:cubicBezTo>
                        <a:pt x="999649" y="357664"/>
                        <a:pt x="997744" y="351949"/>
                        <a:pt x="996791" y="347186"/>
                      </a:cubicBezTo>
                      <a:cubicBezTo>
                        <a:pt x="996791" y="344329"/>
                        <a:pt x="995839" y="342424"/>
                        <a:pt x="994886" y="339566"/>
                      </a:cubicBezTo>
                      <a:cubicBezTo>
                        <a:pt x="967264" y="254794"/>
                        <a:pt x="902494" y="161449"/>
                        <a:pt x="892969" y="148114"/>
                      </a:cubicBezTo>
                      <a:cubicBezTo>
                        <a:pt x="892016" y="147161"/>
                        <a:pt x="892016" y="146209"/>
                        <a:pt x="891064" y="144304"/>
                      </a:cubicBezTo>
                      <a:cubicBezTo>
                        <a:pt x="891064" y="144304"/>
                        <a:pt x="891064" y="144304"/>
                        <a:pt x="891064" y="144304"/>
                      </a:cubicBezTo>
                      <a:cubicBezTo>
                        <a:pt x="890111" y="141446"/>
                        <a:pt x="888206" y="139541"/>
                        <a:pt x="886301" y="137636"/>
                      </a:cubicBezTo>
                      <a:cubicBezTo>
                        <a:pt x="884396" y="114776"/>
                        <a:pt x="865346" y="97631"/>
                        <a:pt x="842486" y="97631"/>
                      </a:cubicBezTo>
                      <a:cubicBezTo>
                        <a:pt x="834866" y="97631"/>
                        <a:pt x="828199" y="99536"/>
                        <a:pt x="821531" y="103346"/>
                      </a:cubicBezTo>
                      <a:cubicBezTo>
                        <a:pt x="820579" y="92869"/>
                        <a:pt x="812959" y="83344"/>
                        <a:pt x="803434" y="80486"/>
                      </a:cubicBezTo>
                      <a:cubicBezTo>
                        <a:pt x="799624" y="72866"/>
                        <a:pt x="792956" y="66199"/>
                        <a:pt x="784384" y="63341"/>
                      </a:cubicBezTo>
                      <a:cubicBezTo>
                        <a:pt x="779621" y="50006"/>
                        <a:pt x="766286" y="40481"/>
                        <a:pt x="751046" y="40481"/>
                      </a:cubicBezTo>
                      <a:cubicBezTo>
                        <a:pt x="737711" y="40481"/>
                        <a:pt x="726281" y="48101"/>
                        <a:pt x="719614" y="58579"/>
                      </a:cubicBezTo>
                      <a:cubicBezTo>
                        <a:pt x="715804" y="56674"/>
                        <a:pt x="712946" y="55721"/>
                        <a:pt x="708184" y="55721"/>
                      </a:cubicBezTo>
                      <a:cubicBezTo>
                        <a:pt x="707231" y="55721"/>
                        <a:pt x="705326" y="55721"/>
                        <a:pt x="704374" y="55721"/>
                      </a:cubicBezTo>
                      <a:cubicBezTo>
                        <a:pt x="703421" y="52864"/>
                        <a:pt x="700564" y="50006"/>
                        <a:pt x="698659" y="48101"/>
                      </a:cubicBezTo>
                      <a:cubicBezTo>
                        <a:pt x="701516" y="45244"/>
                        <a:pt x="703421" y="41434"/>
                        <a:pt x="703421" y="37624"/>
                      </a:cubicBezTo>
                      <a:cubicBezTo>
                        <a:pt x="703421" y="29051"/>
                        <a:pt x="696754" y="22384"/>
                        <a:pt x="688181" y="22384"/>
                      </a:cubicBezTo>
                      <a:cubicBezTo>
                        <a:pt x="685324" y="22384"/>
                        <a:pt x="681514" y="23336"/>
                        <a:pt x="679609" y="25241"/>
                      </a:cubicBezTo>
                      <a:cubicBezTo>
                        <a:pt x="676751" y="20479"/>
                        <a:pt x="672941" y="16669"/>
                        <a:pt x="667226" y="16669"/>
                      </a:cubicBezTo>
                      <a:cubicBezTo>
                        <a:pt x="667226" y="16669"/>
                        <a:pt x="667226" y="16669"/>
                        <a:pt x="667226" y="16669"/>
                      </a:cubicBezTo>
                      <a:cubicBezTo>
                        <a:pt x="665321" y="10954"/>
                        <a:pt x="659606" y="7144"/>
                        <a:pt x="652939" y="7144"/>
                      </a:cubicBezTo>
                      <a:cubicBezTo>
                        <a:pt x="644366" y="7144"/>
                        <a:pt x="637699" y="13811"/>
                        <a:pt x="637699" y="22384"/>
                      </a:cubicBezTo>
                      <a:cubicBezTo>
                        <a:pt x="637699" y="30956"/>
                        <a:pt x="644366" y="37624"/>
                        <a:pt x="652939" y="37624"/>
                      </a:cubicBezTo>
                      <a:cubicBezTo>
                        <a:pt x="654844" y="37624"/>
                        <a:pt x="656749" y="37624"/>
                        <a:pt x="658654" y="36671"/>
                      </a:cubicBezTo>
                      <a:cubicBezTo>
                        <a:pt x="660559" y="38576"/>
                        <a:pt x="663416" y="40481"/>
                        <a:pt x="667226" y="40481"/>
                      </a:cubicBezTo>
                      <a:cubicBezTo>
                        <a:pt x="669131" y="40481"/>
                        <a:pt x="670084" y="40481"/>
                        <a:pt x="671989" y="39529"/>
                      </a:cubicBezTo>
                      <a:cubicBezTo>
                        <a:pt x="671989" y="41434"/>
                        <a:pt x="672941" y="43339"/>
                        <a:pt x="673894" y="45244"/>
                      </a:cubicBezTo>
                      <a:cubicBezTo>
                        <a:pt x="671036" y="46196"/>
                        <a:pt x="669131" y="48101"/>
                        <a:pt x="667226" y="50006"/>
                      </a:cubicBezTo>
                      <a:cubicBezTo>
                        <a:pt x="659606" y="50959"/>
                        <a:pt x="652939" y="57626"/>
                        <a:pt x="652939" y="65246"/>
                      </a:cubicBezTo>
                      <a:cubicBezTo>
                        <a:pt x="652939" y="72866"/>
                        <a:pt x="657701" y="78581"/>
                        <a:pt x="664369" y="80486"/>
                      </a:cubicBezTo>
                      <a:cubicBezTo>
                        <a:pt x="665321" y="81439"/>
                        <a:pt x="666274" y="82391"/>
                        <a:pt x="666274" y="83344"/>
                      </a:cubicBezTo>
                      <a:cubicBezTo>
                        <a:pt x="663416" y="86201"/>
                        <a:pt x="661511" y="90011"/>
                        <a:pt x="661511" y="94774"/>
                      </a:cubicBezTo>
                      <a:cubicBezTo>
                        <a:pt x="661511" y="96679"/>
                        <a:pt x="661511" y="99536"/>
                        <a:pt x="662464" y="101441"/>
                      </a:cubicBezTo>
                      <a:cubicBezTo>
                        <a:pt x="662464" y="101441"/>
                        <a:pt x="661511" y="101441"/>
                        <a:pt x="661511" y="101441"/>
                      </a:cubicBezTo>
                      <a:cubicBezTo>
                        <a:pt x="650081" y="101441"/>
                        <a:pt x="640556" y="110966"/>
                        <a:pt x="640556" y="122396"/>
                      </a:cubicBezTo>
                      <a:cubicBezTo>
                        <a:pt x="640556" y="130016"/>
                        <a:pt x="644366" y="136684"/>
                        <a:pt x="651034" y="140494"/>
                      </a:cubicBezTo>
                      <a:cubicBezTo>
                        <a:pt x="650081" y="142399"/>
                        <a:pt x="649129" y="144304"/>
                        <a:pt x="649129" y="146209"/>
                      </a:cubicBezTo>
                      <a:cubicBezTo>
                        <a:pt x="649129" y="151924"/>
                        <a:pt x="653891" y="156686"/>
                        <a:pt x="659606" y="156686"/>
                      </a:cubicBezTo>
                      <a:cubicBezTo>
                        <a:pt x="665321" y="156686"/>
                        <a:pt x="670084" y="151924"/>
                        <a:pt x="670084" y="146209"/>
                      </a:cubicBezTo>
                      <a:cubicBezTo>
                        <a:pt x="670084" y="145256"/>
                        <a:pt x="670084" y="143351"/>
                        <a:pt x="669131" y="142399"/>
                      </a:cubicBezTo>
                      <a:cubicBezTo>
                        <a:pt x="670084" y="141446"/>
                        <a:pt x="671989" y="141446"/>
                        <a:pt x="672941" y="140494"/>
                      </a:cubicBezTo>
                      <a:cubicBezTo>
                        <a:pt x="672941" y="141446"/>
                        <a:pt x="671989" y="143351"/>
                        <a:pt x="671989" y="145256"/>
                      </a:cubicBezTo>
                      <a:cubicBezTo>
                        <a:pt x="671989" y="152876"/>
                        <a:pt x="677704" y="158591"/>
                        <a:pt x="685324" y="158591"/>
                      </a:cubicBezTo>
                      <a:cubicBezTo>
                        <a:pt x="692944" y="158591"/>
                        <a:pt x="698659" y="152876"/>
                        <a:pt x="698659" y="145256"/>
                      </a:cubicBezTo>
                      <a:cubicBezTo>
                        <a:pt x="698659" y="137636"/>
                        <a:pt x="692944" y="131921"/>
                        <a:pt x="685324" y="131921"/>
                      </a:cubicBezTo>
                      <a:cubicBezTo>
                        <a:pt x="683419" y="131921"/>
                        <a:pt x="681514" y="132874"/>
                        <a:pt x="679609" y="132874"/>
                      </a:cubicBezTo>
                      <a:cubicBezTo>
                        <a:pt x="680561" y="130016"/>
                        <a:pt x="681514" y="128111"/>
                        <a:pt x="681514" y="125254"/>
                      </a:cubicBezTo>
                      <a:cubicBezTo>
                        <a:pt x="681514" y="125254"/>
                        <a:pt x="682466" y="125254"/>
                        <a:pt x="682466" y="125254"/>
                      </a:cubicBezTo>
                      <a:cubicBezTo>
                        <a:pt x="691039" y="125254"/>
                        <a:pt x="698659" y="118586"/>
                        <a:pt x="699611" y="110014"/>
                      </a:cubicBezTo>
                      <a:cubicBezTo>
                        <a:pt x="701516" y="110966"/>
                        <a:pt x="704374" y="111919"/>
                        <a:pt x="706279" y="111919"/>
                      </a:cubicBezTo>
                      <a:cubicBezTo>
                        <a:pt x="706279" y="112871"/>
                        <a:pt x="706279" y="112871"/>
                        <a:pt x="706279" y="113824"/>
                      </a:cubicBezTo>
                      <a:cubicBezTo>
                        <a:pt x="706279" y="117634"/>
                        <a:pt x="709136" y="120491"/>
                        <a:pt x="711994" y="122396"/>
                      </a:cubicBezTo>
                      <a:cubicBezTo>
                        <a:pt x="712946" y="135731"/>
                        <a:pt x="724376" y="146209"/>
                        <a:pt x="738664" y="146209"/>
                      </a:cubicBezTo>
                      <a:cubicBezTo>
                        <a:pt x="749141" y="146209"/>
                        <a:pt x="758666" y="139541"/>
                        <a:pt x="763429" y="130969"/>
                      </a:cubicBezTo>
                      <a:cubicBezTo>
                        <a:pt x="765334" y="131921"/>
                        <a:pt x="767239" y="131921"/>
                        <a:pt x="770096" y="132874"/>
                      </a:cubicBezTo>
                      <a:cubicBezTo>
                        <a:pt x="772001" y="135731"/>
                        <a:pt x="774859" y="138589"/>
                        <a:pt x="778669" y="140494"/>
                      </a:cubicBezTo>
                      <a:cubicBezTo>
                        <a:pt x="776764" y="141446"/>
                        <a:pt x="774859" y="143351"/>
                        <a:pt x="773906" y="145256"/>
                      </a:cubicBezTo>
                      <a:cubicBezTo>
                        <a:pt x="772954" y="141446"/>
                        <a:pt x="770096" y="138589"/>
                        <a:pt x="765334" y="138589"/>
                      </a:cubicBezTo>
                      <a:cubicBezTo>
                        <a:pt x="760571" y="138589"/>
                        <a:pt x="756761" y="142399"/>
                        <a:pt x="756761" y="147161"/>
                      </a:cubicBezTo>
                      <a:cubicBezTo>
                        <a:pt x="756761" y="150971"/>
                        <a:pt x="758666" y="153829"/>
                        <a:pt x="761524" y="154781"/>
                      </a:cubicBezTo>
                      <a:cubicBezTo>
                        <a:pt x="759619" y="156686"/>
                        <a:pt x="757714" y="158591"/>
                        <a:pt x="757714" y="161449"/>
                      </a:cubicBezTo>
                      <a:cubicBezTo>
                        <a:pt x="757714" y="163354"/>
                        <a:pt x="758666" y="165259"/>
                        <a:pt x="759619" y="167164"/>
                      </a:cubicBezTo>
                      <a:cubicBezTo>
                        <a:pt x="759619" y="168116"/>
                        <a:pt x="759619" y="168116"/>
                        <a:pt x="759619" y="169069"/>
                      </a:cubicBezTo>
                      <a:cubicBezTo>
                        <a:pt x="755809" y="161449"/>
                        <a:pt x="748189" y="155734"/>
                        <a:pt x="738664" y="155734"/>
                      </a:cubicBezTo>
                      <a:cubicBezTo>
                        <a:pt x="737711" y="155734"/>
                        <a:pt x="736759" y="155734"/>
                        <a:pt x="735806" y="155734"/>
                      </a:cubicBezTo>
                      <a:cubicBezTo>
                        <a:pt x="733901" y="153829"/>
                        <a:pt x="731996" y="152876"/>
                        <a:pt x="729139" y="152876"/>
                      </a:cubicBezTo>
                      <a:cubicBezTo>
                        <a:pt x="724376" y="152876"/>
                        <a:pt x="719614" y="156686"/>
                        <a:pt x="719614" y="162401"/>
                      </a:cubicBezTo>
                      <a:cubicBezTo>
                        <a:pt x="719614" y="163354"/>
                        <a:pt x="719614" y="164306"/>
                        <a:pt x="720566" y="165259"/>
                      </a:cubicBezTo>
                      <a:cubicBezTo>
                        <a:pt x="718661" y="168116"/>
                        <a:pt x="716756" y="170974"/>
                        <a:pt x="716756" y="173831"/>
                      </a:cubicBezTo>
                      <a:cubicBezTo>
                        <a:pt x="714851" y="173831"/>
                        <a:pt x="713899" y="172879"/>
                        <a:pt x="711994" y="172879"/>
                      </a:cubicBezTo>
                      <a:cubicBezTo>
                        <a:pt x="704374" y="172879"/>
                        <a:pt x="697706" y="174784"/>
                        <a:pt x="691991" y="178594"/>
                      </a:cubicBezTo>
                      <a:cubicBezTo>
                        <a:pt x="688181" y="176689"/>
                        <a:pt x="684371" y="175736"/>
                        <a:pt x="680561" y="175736"/>
                      </a:cubicBezTo>
                      <a:cubicBezTo>
                        <a:pt x="678656" y="175736"/>
                        <a:pt x="675799" y="175736"/>
                        <a:pt x="673894" y="176689"/>
                      </a:cubicBezTo>
                      <a:cubicBezTo>
                        <a:pt x="674846" y="175736"/>
                        <a:pt x="675799" y="173831"/>
                        <a:pt x="675799" y="172879"/>
                      </a:cubicBezTo>
                      <a:cubicBezTo>
                        <a:pt x="675799" y="169069"/>
                        <a:pt x="671989" y="165259"/>
                        <a:pt x="668179" y="165259"/>
                      </a:cubicBezTo>
                      <a:cubicBezTo>
                        <a:pt x="664369" y="165259"/>
                        <a:pt x="660559" y="169069"/>
                        <a:pt x="660559" y="172879"/>
                      </a:cubicBezTo>
                      <a:cubicBezTo>
                        <a:pt x="660559" y="176689"/>
                        <a:pt x="663416" y="179546"/>
                        <a:pt x="667226" y="180499"/>
                      </a:cubicBezTo>
                      <a:cubicBezTo>
                        <a:pt x="661511" y="184309"/>
                        <a:pt x="657701" y="191929"/>
                        <a:pt x="657701" y="199549"/>
                      </a:cubicBezTo>
                      <a:cubicBezTo>
                        <a:pt x="657701" y="202406"/>
                        <a:pt x="658654" y="205264"/>
                        <a:pt x="659606" y="207169"/>
                      </a:cubicBezTo>
                      <a:cubicBezTo>
                        <a:pt x="657701" y="207169"/>
                        <a:pt x="655796" y="207169"/>
                        <a:pt x="654844" y="208121"/>
                      </a:cubicBezTo>
                      <a:cubicBezTo>
                        <a:pt x="652939" y="206216"/>
                        <a:pt x="651034" y="205264"/>
                        <a:pt x="648176" y="205264"/>
                      </a:cubicBezTo>
                      <a:cubicBezTo>
                        <a:pt x="643414" y="205264"/>
                        <a:pt x="639604" y="209074"/>
                        <a:pt x="639604" y="213836"/>
                      </a:cubicBezTo>
                      <a:cubicBezTo>
                        <a:pt x="639604" y="215741"/>
                        <a:pt x="640556" y="216694"/>
                        <a:pt x="640556" y="217646"/>
                      </a:cubicBezTo>
                      <a:cubicBezTo>
                        <a:pt x="637699" y="219551"/>
                        <a:pt x="635794" y="222409"/>
                        <a:pt x="634841" y="226219"/>
                      </a:cubicBezTo>
                      <a:cubicBezTo>
                        <a:pt x="632936" y="224314"/>
                        <a:pt x="630079" y="223361"/>
                        <a:pt x="627221" y="223361"/>
                      </a:cubicBezTo>
                      <a:cubicBezTo>
                        <a:pt x="626269" y="215741"/>
                        <a:pt x="621506" y="209074"/>
                        <a:pt x="613886" y="205264"/>
                      </a:cubicBezTo>
                      <a:cubicBezTo>
                        <a:pt x="617696" y="205264"/>
                        <a:pt x="620554" y="204311"/>
                        <a:pt x="623411" y="203359"/>
                      </a:cubicBezTo>
                      <a:cubicBezTo>
                        <a:pt x="625316" y="206216"/>
                        <a:pt x="629126" y="209074"/>
                        <a:pt x="632936" y="209074"/>
                      </a:cubicBezTo>
                      <a:cubicBezTo>
                        <a:pt x="639604" y="209074"/>
                        <a:pt x="644366" y="204311"/>
                        <a:pt x="644366" y="197644"/>
                      </a:cubicBezTo>
                      <a:cubicBezTo>
                        <a:pt x="644366" y="194786"/>
                        <a:pt x="643414" y="191929"/>
                        <a:pt x="640556" y="189071"/>
                      </a:cubicBezTo>
                      <a:cubicBezTo>
                        <a:pt x="644366" y="183356"/>
                        <a:pt x="646271" y="176689"/>
                        <a:pt x="646271" y="170021"/>
                      </a:cubicBezTo>
                      <a:cubicBezTo>
                        <a:pt x="646271" y="153829"/>
                        <a:pt x="634841" y="139541"/>
                        <a:pt x="619601" y="135731"/>
                      </a:cubicBezTo>
                      <a:cubicBezTo>
                        <a:pt x="617696" y="133826"/>
                        <a:pt x="615791" y="132874"/>
                        <a:pt x="612934" y="132874"/>
                      </a:cubicBezTo>
                      <a:cubicBezTo>
                        <a:pt x="611029" y="132874"/>
                        <a:pt x="609124" y="133826"/>
                        <a:pt x="607219" y="134779"/>
                      </a:cubicBezTo>
                      <a:cubicBezTo>
                        <a:pt x="605314" y="134779"/>
                        <a:pt x="602456" y="135731"/>
                        <a:pt x="600551" y="135731"/>
                      </a:cubicBezTo>
                      <a:cubicBezTo>
                        <a:pt x="601504" y="133826"/>
                        <a:pt x="601504" y="131921"/>
                        <a:pt x="601504" y="129064"/>
                      </a:cubicBezTo>
                      <a:cubicBezTo>
                        <a:pt x="603409" y="130016"/>
                        <a:pt x="605314" y="130969"/>
                        <a:pt x="607219" y="130969"/>
                      </a:cubicBezTo>
                      <a:cubicBezTo>
                        <a:pt x="611981" y="130969"/>
                        <a:pt x="616744" y="127159"/>
                        <a:pt x="616744" y="121444"/>
                      </a:cubicBezTo>
                      <a:cubicBezTo>
                        <a:pt x="616744" y="115729"/>
                        <a:pt x="612934" y="111919"/>
                        <a:pt x="607219" y="111919"/>
                      </a:cubicBezTo>
                      <a:cubicBezTo>
                        <a:pt x="604361" y="111919"/>
                        <a:pt x="601504" y="113824"/>
                        <a:pt x="599599" y="116681"/>
                      </a:cubicBezTo>
                      <a:cubicBezTo>
                        <a:pt x="597694" y="112871"/>
                        <a:pt x="594836" y="110014"/>
                        <a:pt x="591979" y="107156"/>
                      </a:cubicBezTo>
                      <a:cubicBezTo>
                        <a:pt x="593884" y="108109"/>
                        <a:pt x="596741" y="108109"/>
                        <a:pt x="598646" y="108109"/>
                      </a:cubicBezTo>
                      <a:cubicBezTo>
                        <a:pt x="612934" y="108109"/>
                        <a:pt x="624364" y="97631"/>
                        <a:pt x="626269" y="84296"/>
                      </a:cubicBezTo>
                      <a:cubicBezTo>
                        <a:pt x="628174" y="85249"/>
                        <a:pt x="629126" y="85249"/>
                        <a:pt x="631031" y="85249"/>
                      </a:cubicBezTo>
                      <a:cubicBezTo>
                        <a:pt x="638651" y="85249"/>
                        <a:pt x="644366" y="79534"/>
                        <a:pt x="644366" y="71914"/>
                      </a:cubicBezTo>
                      <a:cubicBezTo>
                        <a:pt x="644366" y="64294"/>
                        <a:pt x="638651" y="58579"/>
                        <a:pt x="631031" y="58579"/>
                      </a:cubicBezTo>
                      <a:cubicBezTo>
                        <a:pt x="626269" y="58579"/>
                        <a:pt x="622459" y="60484"/>
                        <a:pt x="620554" y="64294"/>
                      </a:cubicBezTo>
                      <a:cubicBezTo>
                        <a:pt x="615791" y="57626"/>
                        <a:pt x="607219" y="53816"/>
                        <a:pt x="598646" y="53816"/>
                      </a:cubicBezTo>
                      <a:cubicBezTo>
                        <a:pt x="591026" y="53816"/>
                        <a:pt x="584359" y="56674"/>
                        <a:pt x="578644" y="62389"/>
                      </a:cubicBezTo>
                      <a:cubicBezTo>
                        <a:pt x="578644" y="61436"/>
                        <a:pt x="578644" y="59531"/>
                        <a:pt x="578644" y="58579"/>
                      </a:cubicBezTo>
                      <a:cubicBezTo>
                        <a:pt x="578644" y="47149"/>
                        <a:pt x="569119" y="37624"/>
                        <a:pt x="557689" y="37624"/>
                      </a:cubicBezTo>
                      <a:cubicBezTo>
                        <a:pt x="546259" y="37624"/>
                        <a:pt x="536734" y="47149"/>
                        <a:pt x="536734" y="58579"/>
                      </a:cubicBezTo>
                      <a:cubicBezTo>
                        <a:pt x="536734" y="70009"/>
                        <a:pt x="546259" y="79534"/>
                        <a:pt x="557689" y="79534"/>
                      </a:cubicBezTo>
                      <a:cubicBezTo>
                        <a:pt x="562451" y="79534"/>
                        <a:pt x="567214" y="77629"/>
                        <a:pt x="571024" y="74771"/>
                      </a:cubicBezTo>
                      <a:cubicBezTo>
                        <a:pt x="570071" y="77629"/>
                        <a:pt x="570071" y="80486"/>
                        <a:pt x="570071" y="83344"/>
                      </a:cubicBezTo>
                      <a:cubicBezTo>
                        <a:pt x="570071" y="92869"/>
                        <a:pt x="574834" y="101441"/>
                        <a:pt x="582454" y="106204"/>
                      </a:cubicBezTo>
                      <a:cubicBezTo>
                        <a:pt x="580549" y="106204"/>
                        <a:pt x="579596" y="105251"/>
                        <a:pt x="577691" y="105251"/>
                      </a:cubicBezTo>
                      <a:cubicBezTo>
                        <a:pt x="570071" y="105251"/>
                        <a:pt x="563404" y="109061"/>
                        <a:pt x="559594" y="113824"/>
                      </a:cubicBezTo>
                      <a:cubicBezTo>
                        <a:pt x="555784" y="107156"/>
                        <a:pt x="549116" y="103346"/>
                        <a:pt x="541496" y="103346"/>
                      </a:cubicBezTo>
                      <a:cubicBezTo>
                        <a:pt x="530066" y="103346"/>
                        <a:pt x="519589" y="112871"/>
                        <a:pt x="519589" y="125254"/>
                      </a:cubicBezTo>
                      <a:cubicBezTo>
                        <a:pt x="519589" y="137636"/>
                        <a:pt x="529114" y="147161"/>
                        <a:pt x="541496" y="147161"/>
                      </a:cubicBezTo>
                      <a:cubicBezTo>
                        <a:pt x="547211" y="147161"/>
                        <a:pt x="552926" y="144304"/>
                        <a:pt x="556736" y="140494"/>
                      </a:cubicBezTo>
                      <a:cubicBezTo>
                        <a:pt x="560546" y="148114"/>
                        <a:pt x="569119" y="153829"/>
                        <a:pt x="578644" y="153829"/>
                      </a:cubicBezTo>
                      <a:cubicBezTo>
                        <a:pt x="579596" y="153829"/>
                        <a:pt x="580549" y="153829"/>
                        <a:pt x="581501" y="153829"/>
                      </a:cubicBezTo>
                      <a:cubicBezTo>
                        <a:pt x="578644" y="158591"/>
                        <a:pt x="576739" y="165259"/>
                        <a:pt x="576739" y="170974"/>
                      </a:cubicBezTo>
                      <a:cubicBezTo>
                        <a:pt x="576739" y="172879"/>
                        <a:pt x="576739" y="174784"/>
                        <a:pt x="577691" y="176689"/>
                      </a:cubicBezTo>
                      <a:cubicBezTo>
                        <a:pt x="571976" y="172879"/>
                        <a:pt x="565309" y="170974"/>
                        <a:pt x="557689" y="170974"/>
                      </a:cubicBezTo>
                      <a:cubicBezTo>
                        <a:pt x="545306" y="170974"/>
                        <a:pt x="533876" y="176689"/>
                        <a:pt x="526256" y="186214"/>
                      </a:cubicBezTo>
                      <a:cubicBezTo>
                        <a:pt x="523399" y="181451"/>
                        <a:pt x="518636" y="177641"/>
                        <a:pt x="512921" y="177641"/>
                      </a:cubicBezTo>
                      <a:cubicBezTo>
                        <a:pt x="504349" y="177641"/>
                        <a:pt x="497681" y="184309"/>
                        <a:pt x="497681" y="192881"/>
                      </a:cubicBezTo>
                      <a:cubicBezTo>
                        <a:pt x="497681" y="201454"/>
                        <a:pt x="504349" y="208121"/>
                        <a:pt x="512921" y="208121"/>
                      </a:cubicBezTo>
                      <a:cubicBezTo>
                        <a:pt x="514826" y="208121"/>
                        <a:pt x="516731" y="208121"/>
                        <a:pt x="518636" y="207169"/>
                      </a:cubicBezTo>
                      <a:cubicBezTo>
                        <a:pt x="518636" y="208121"/>
                        <a:pt x="518636" y="209074"/>
                        <a:pt x="518636" y="210026"/>
                      </a:cubicBezTo>
                      <a:cubicBezTo>
                        <a:pt x="518636" y="222409"/>
                        <a:pt x="524351" y="232886"/>
                        <a:pt x="532924" y="239554"/>
                      </a:cubicBezTo>
                      <a:cubicBezTo>
                        <a:pt x="531019" y="242411"/>
                        <a:pt x="530066" y="246221"/>
                        <a:pt x="530066" y="249079"/>
                      </a:cubicBezTo>
                      <a:cubicBezTo>
                        <a:pt x="530066" y="250031"/>
                        <a:pt x="530066" y="250031"/>
                        <a:pt x="530066" y="250984"/>
                      </a:cubicBezTo>
                      <a:cubicBezTo>
                        <a:pt x="523399" y="255746"/>
                        <a:pt x="517684" y="261461"/>
                        <a:pt x="514826" y="270034"/>
                      </a:cubicBezTo>
                      <a:cubicBezTo>
                        <a:pt x="508159" y="274796"/>
                        <a:pt x="503396" y="283369"/>
                        <a:pt x="503396" y="291941"/>
                      </a:cubicBezTo>
                      <a:cubicBezTo>
                        <a:pt x="503396" y="307181"/>
                        <a:pt x="515779" y="319564"/>
                        <a:pt x="531019" y="319564"/>
                      </a:cubicBezTo>
                      <a:cubicBezTo>
                        <a:pt x="534829" y="319564"/>
                        <a:pt x="537686" y="318611"/>
                        <a:pt x="540544" y="317659"/>
                      </a:cubicBezTo>
                      <a:cubicBezTo>
                        <a:pt x="543401" y="318611"/>
                        <a:pt x="546259" y="318611"/>
                        <a:pt x="549116" y="318611"/>
                      </a:cubicBezTo>
                      <a:cubicBezTo>
                        <a:pt x="564356" y="318611"/>
                        <a:pt x="577691" y="309086"/>
                        <a:pt x="582454" y="295751"/>
                      </a:cubicBezTo>
                      <a:cubicBezTo>
                        <a:pt x="583406" y="295751"/>
                        <a:pt x="583406" y="294799"/>
                        <a:pt x="584359" y="294799"/>
                      </a:cubicBezTo>
                      <a:cubicBezTo>
                        <a:pt x="584359" y="294799"/>
                        <a:pt x="585311" y="294799"/>
                        <a:pt x="585311" y="294799"/>
                      </a:cubicBezTo>
                      <a:cubicBezTo>
                        <a:pt x="587216" y="301466"/>
                        <a:pt x="591026" y="306229"/>
                        <a:pt x="596741" y="310991"/>
                      </a:cubicBezTo>
                      <a:cubicBezTo>
                        <a:pt x="596741" y="310991"/>
                        <a:pt x="596741" y="311944"/>
                        <a:pt x="596741" y="311944"/>
                      </a:cubicBezTo>
                      <a:cubicBezTo>
                        <a:pt x="596741" y="312896"/>
                        <a:pt x="596741" y="312896"/>
                        <a:pt x="596741" y="313849"/>
                      </a:cubicBezTo>
                      <a:cubicBezTo>
                        <a:pt x="595789" y="315754"/>
                        <a:pt x="595789" y="318611"/>
                        <a:pt x="595789" y="321469"/>
                      </a:cubicBezTo>
                      <a:cubicBezTo>
                        <a:pt x="595789" y="328136"/>
                        <a:pt x="598646" y="333851"/>
                        <a:pt x="603409" y="337661"/>
                      </a:cubicBezTo>
                      <a:cubicBezTo>
                        <a:pt x="603409" y="338614"/>
                        <a:pt x="603409" y="339566"/>
                        <a:pt x="603409" y="339566"/>
                      </a:cubicBezTo>
                      <a:cubicBezTo>
                        <a:pt x="603409" y="347186"/>
                        <a:pt x="608171" y="352901"/>
                        <a:pt x="614839" y="354806"/>
                      </a:cubicBezTo>
                      <a:cubicBezTo>
                        <a:pt x="612934" y="356711"/>
                        <a:pt x="611029" y="359569"/>
                        <a:pt x="611029" y="363379"/>
                      </a:cubicBezTo>
                      <a:cubicBezTo>
                        <a:pt x="604361" y="356711"/>
                        <a:pt x="595789" y="352901"/>
                        <a:pt x="586264" y="352901"/>
                      </a:cubicBezTo>
                      <a:cubicBezTo>
                        <a:pt x="567214" y="352901"/>
                        <a:pt x="551974" y="368141"/>
                        <a:pt x="551974" y="387191"/>
                      </a:cubicBezTo>
                      <a:cubicBezTo>
                        <a:pt x="551974" y="390049"/>
                        <a:pt x="551974" y="392906"/>
                        <a:pt x="552926" y="395764"/>
                      </a:cubicBezTo>
                      <a:cubicBezTo>
                        <a:pt x="550069" y="391001"/>
                        <a:pt x="546259" y="387191"/>
                        <a:pt x="541496" y="385286"/>
                      </a:cubicBezTo>
                      <a:cubicBezTo>
                        <a:pt x="539591" y="379571"/>
                        <a:pt x="533876" y="375761"/>
                        <a:pt x="527209" y="375761"/>
                      </a:cubicBezTo>
                      <a:cubicBezTo>
                        <a:pt x="518636" y="375761"/>
                        <a:pt x="511969" y="382429"/>
                        <a:pt x="511969" y="391001"/>
                      </a:cubicBezTo>
                      <a:cubicBezTo>
                        <a:pt x="511969" y="391954"/>
                        <a:pt x="511969" y="391954"/>
                        <a:pt x="511969" y="392906"/>
                      </a:cubicBezTo>
                      <a:cubicBezTo>
                        <a:pt x="508159" y="397669"/>
                        <a:pt x="506254" y="402431"/>
                        <a:pt x="506254" y="409099"/>
                      </a:cubicBezTo>
                      <a:cubicBezTo>
                        <a:pt x="506254" y="414814"/>
                        <a:pt x="508159" y="420529"/>
                        <a:pt x="511969" y="425291"/>
                      </a:cubicBezTo>
                      <a:cubicBezTo>
                        <a:pt x="511016" y="427196"/>
                        <a:pt x="511016" y="428149"/>
                        <a:pt x="511016" y="430054"/>
                      </a:cubicBezTo>
                      <a:cubicBezTo>
                        <a:pt x="511016" y="437674"/>
                        <a:pt x="516731" y="443389"/>
                        <a:pt x="524351" y="443389"/>
                      </a:cubicBezTo>
                      <a:cubicBezTo>
                        <a:pt x="530066" y="443389"/>
                        <a:pt x="535781" y="439579"/>
                        <a:pt x="537686" y="433864"/>
                      </a:cubicBezTo>
                      <a:cubicBezTo>
                        <a:pt x="537686" y="433864"/>
                        <a:pt x="537686" y="433864"/>
                        <a:pt x="537686" y="433864"/>
                      </a:cubicBezTo>
                      <a:cubicBezTo>
                        <a:pt x="537686" y="436721"/>
                        <a:pt x="538639" y="439579"/>
                        <a:pt x="539591" y="441484"/>
                      </a:cubicBezTo>
                      <a:cubicBezTo>
                        <a:pt x="535781" y="442436"/>
                        <a:pt x="531971" y="445294"/>
                        <a:pt x="531971" y="450056"/>
                      </a:cubicBezTo>
                      <a:cubicBezTo>
                        <a:pt x="531971" y="454819"/>
                        <a:pt x="535781" y="458629"/>
                        <a:pt x="540544" y="458629"/>
                      </a:cubicBezTo>
                      <a:cubicBezTo>
                        <a:pt x="545306" y="458629"/>
                        <a:pt x="549116" y="454819"/>
                        <a:pt x="549116" y="451009"/>
                      </a:cubicBezTo>
                      <a:cubicBezTo>
                        <a:pt x="551974" y="451961"/>
                        <a:pt x="554831" y="452914"/>
                        <a:pt x="557689" y="452914"/>
                      </a:cubicBezTo>
                      <a:cubicBezTo>
                        <a:pt x="559594" y="452914"/>
                        <a:pt x="561499" y="452914"/>
                        <a:pt x="563404" y="451961"/>
                      </a:cubicBezTo>
                      <a:cubicBezTo>
                        <a:pt x="563404" y="452914"/>
                        <a:pt x="564356" y="453866"/>
                        <a:pt x="565309" y="454819"/>
                      </a:cubicBezTo>
                      <a:cubicBezTo>
                        <a:pt x="562451" y="456724"/>
                        <a:pt x="560546" y="460534"/>
                        <a:pt x="560546" y="464344"/>
                      </a:cubicBezTo>
                      <a:cubicBezTo>
                        <a:pt x="560546" y="465296"/>
                        <a:pt x="560546" y="466249"/>
                        <a:pt x="560546" y="467201"/>
                      </a:cubicBezTo>
                      <a:cubicBezTo>
                        <a:pt x="555784" y="471964"/>
                        <a:pt x="551974" y="478631"/>
                        <a:pt x="551974" y="487204"/>
                      </a:cubicBezTo>
                      <a:cubicBezTo>
                        <a:pt x="551974" y="487204"/>
                        <a:pt x="551974" y="488156"/>
                        <a:pt x="551974" y="488156"/>
                      </a:cubicBezTo>
                      <a:cubicBezTo>
                        <a:pt x="549116" y="491014"/>
                        <a:pt x="548164" y="494824"/>
                        <a:pt x="548164" y="499586"/>
                      </a:cubicBezTo>
                      <a:cubicBezTo>
                        <a:pt x="548164" y="509111"/>
                        <a:pt x="555784" y="517684"/>
                        <a:pt x="566261" y="517684"/>
                      </a:cubicBezTo>
                      <a:cubicBezTo>
                        <a:pt x="569119" y="517684"/>
                        <a:pt x="571976" y="516731"/>
                        <a:pt x="573881" y="515779"/>
                      </a:cubicBezTo>
                      <a:cubicBezTo>
                        <a:pt x="571976" y="517684"/>
                        <a:pt x="571024" y="520541"/>
                        <a:pt x="571024" y="523399"/>
                      </a:cubicBezTo>
                      <a:cubicBezTo>
                        <a:pt x="571024" y="527209"/>
                        <a:pt x="572929" y="530066"/>
                        <a:pt x="574834" y="531971"/>
                      </a:cubicBezTo>
                      <a:cubicBezTo>
                        <a:pt x="574834" y="531971"/>
                        <a:pt x="574834" y="532924"/>
                        <a:pt x="574834" y="532924"/>
                      </a:cubicBezTo>
                      <a:cubicBezTo>
                        <a:pt x="574834" y="539591"/>
                        <a:pt x="580549" y="544354"/>
                        <a:pt x="586264" y="544354"/>
                      </a:cubicBezTo>
                      <a:cubicBezTo>
                        <a:pt x="591026" y="544354"/>
                        <a:pt x="594836" y="541496"/>
                        <a:pt x="596741" y="537686"/>
                      </a:cubicBezTo>
                      <a:cubicBezTo>
                        <a:pt x="597694" y="537686"/>
                        <a:pt x="597694" y="536734"/>
                        <a:pt x="598646" y="536734"/>
                      </a:cubicBezTo>
                      <a:cubicBezTo>
                        <a:pt x="602456" y="540544"/>
                        <a:pt x="607219" y="542449"/>
                        <a:pt x="611981" y="542449"/>
                      </a:cubicBezTo>
                      <a:cubicBezTo>
                        <a:pt x="622459" y="542449"/>
                        <a:pt x="631984" y="533876"/>
                        <a:pt x="631984" y="522446"/>
                      </a:cubicBezTo>
                      <a:cubicBezTo>
                        <a:pt x="635794" y="524351"/>
                        <a:pt x="639604" y="525304"/>
                        <a:pt x="643414" y="525304"/>
                      </a:cubicBezTo>
                      <a:cubicBezTo>
                        <a:pt x="636746" y="526256"/>
                        <a:pt x="632936" y="531971"/>
                        <a:pt x="632936" y="538639"/>
                      </a:cubicBezTo>
                      <a:cubicBezTo>
                        <a:pt x="632936" y="539591"/>
                        <a:pt x="632936" y="541496"/>
                        <a:pt x="633889" y="542449"/>
                      </a:cubicBezTo>
                      <a:cubicBezTo>
                        <a:pt x="629126" y="544354"/>
                        <a:pt x="626269" y="549116"/>
                        <a:pt x="626269" y="554831"/>
                      </a:cubicBezTo>
                      <a:cubicBezTo>
                        <a:pt x="626269" y="554831"/>
                        <a:pt x="626269" y="554831"/>
                        <a:pt x="626269" y="555784"/>
                      </a:cubicBezTo>
                      <a:cubicBezTo>
                        <a:pt x="624364" y="551021"/>
                        <a:pt x="619601" y="548164"/>
                        <a:pt x="614839" y="548164"/>
                      </a:cubicBezTo>
                      <a:cubicBezTo>
                        <a:pt x="608171" y="548164"/>
                        <a:pt x="602456" y="553879"/>
                        <a:pt x="602456" y="560546"/>
                      </a:cubicBezTo>
                      <a:cubicBezTo>
                        <a:pt x="602456" y="567214"/>
                        <a:pt x="608171" y="572929"/>
                        <a:pt x="614839" y="572929"/>
                      </a:cubicBezTo>
                      <a:cubicBezTo>
                        <a:pt x="621506" y="572929"/>
                        <a:pt x="627221" y="567214"/>
                        <a:pt x="627221" y="560546"/>
                      </a:cubicBezTo>
                      <a:cubicBezTo>
                        <a:pt x="627221" y="560546"/>
                        <a:pt x="627221" y="560546"/>
                        <a:pt x="627221" y="560546"/>
                      </a:cubicBezTo>
                      <a:cubicBezTo>
                        <a:pt x="628174" y="562451"/>
                        <a:pt x="629126" y="564356"/>
                        <a:pt x="631031" y="566261"/>
                      </a:cubicBezTo>
                      <a:cubicBezTo>
                        <a:pt x="629126" y="567214"/>
                        <a:pt x="628174" y="569119"/>
                        <a:pt x="628174" y="571024"/>
                      </a:cubicBezTo>
                      <a:cubicBezTo>
                        <a:pt x="628174" y="573881"/>
                        <a:pt x="631031" y="576739"/>
                        <a:pt x="633889" y="576739"/>
                      </a:cubicBezTo>
                      <a:cubicBezTo>
                        <a:pt x="636746" y="576739"/>
                        <a:pt x="639604" y="573881"/>
                        <a:pt x="639604" y="571024"/>
                      </a:cubicBezTo>
                      <a:cubicBezTo>
                        <a:pt x="639604" y="570071"/>
                        <a:pt x="639604" y="570071"/>
                        <a:pt x="639604" y="569119"/>
                      </a:cubicBezTo>
                      <a:cubicBezTo>
                        <a:pt x="639604" y="569119"/>
                        <a:pt x="640556" y="569119"/>
                        <a:pt x="640556" y="569119"/>
                      </a:cubicBezTo>
                      <a:cubicBezTo>
                        <a:pt x="642461" y="569119"/>
                        <a:pt x="644366" y="568166"/>
                        <a:pt x="646271" y="568166"/>
                      </a:cubicBezTo>
                      <a:cubicBezTo>
                        <a:pt x="647224" y="569119"/>
                        <a:pt x="647224" y="569119"/>
                        <a:pt x="648176" y="570071"/>
                      </a:cubicBezTo>
                      <a:cubicBezTo>
                        <a:pt x="647224" y="571024"/>
                        <a:pt x="647224" y="571976"/>
                        <a:pt x="647224" y="573881"/>
                      </a:cubicBezTo>
                      <a:cubicBezTo>
                        <a:pt x="647224" y="575786"/>
                        <a:pt x="648176" y="577691"/>
                        <a:pt x="650081" y="579596"/>
                      </a:cubicBezTo>
                      <a:cubicBezTo>
                        <a:pt x="646271" y="580549"/>
                        <a:pt x="642461" y="584359"/>
                        <a:pt x="642461" y="589121"/>
                      </a:cubicBezTo>
                      <a:cubicBezTo>
                        <a:pt x="642461" y="592931"/>
                        <a:pt x="644366" y="595789"/>
                        <a:pt x="648176" y="597694"/>
                      </a:cubicBezTo>
                      <a:cubicBezTo>
                        <a:pt x="649129" y="601504"/>
                        <a:pt x="651986" y="604361"/>
                        <a:pt x="656749" y="605314"/>
                      </a:cubicBezTo>
                      <a:lnTo>
                        <a:pt x="656749" y="608171"/>
                      </a:lnTo>
                      <a:cubicBezTo>
                        <a:pt x="654844" y="605314"/>
                        <a:pt x="651034" y="603409"/>
                        <a:pt x="647224" y="603409"/>
                      </a:cubicBezTo>
                      <a:cubicBezTo>
                        <a:pt x="640556" y="603409"/>
                        <a:pt x="635794" y="609124"/>
                        <a:pt x="635794" y="614839"/>
                      </a:cubicBezTo>
                      <a:cubicBezTo>
                        <a:pt x="635794" y="615791"/>
                        <a:pt x="635794" y="616744"/>
                        <a:pt x="636746" y="617696"/>
                      </a:cubicBezTo>
                      <a:cubicBezTo>
                        <a:pt x="635794" y="617696"/>
                        <a:pt x="634841" y="617696"/>
                        <a:pt x="634841" y="617696"/>
                      </a:cubicBezTo>
                      <a:cubicBezTo>
                        <a:pt x="627221" y="617696"/>
                        <a:pt x="620554" y="619601"/>
                        <a:pt x="614839" y="623411"/>
                      </a:cubicBezTo>
                      <a:cubicBezTo>
                        <a:pt x="614839" y="623411"/>
                        <a:pt x="614839" y="623411"/>
                        <a:pt x="613886" y="623411"/>
                      </a:cubicBezTo>
                      <a:cubicBezTo>
                        <a:pt x="611981" y="623411"/>
                        <a:pt x="610076" y="623411"/>
                        <a:pt x="609124" y="624364"/>
                      </a:cubicBezTo>
                      <a:cubicBezTo>
                        <a:pt x="609124" y="624364"/>
                        <a:pt x="609124" y="624364"/>
                        <a:pt x="609124" y="624364"/>
                      </a:cubicBezTo>
                      <a:cubicBezTo>
                        <a:pt x="609124" y="617696"/>
                        <a:pt x="603409" y="611981"/>
                        <a:pt x="596741" y="611981"/>
                      </a:cubicBezTo>
                      <a:cubicBezTo>
                        <a:pt x="592931" y="611981"/>
                        <a:pt x="589121" y="613886"/>
                        <a:pt x="587216" y="617696"/>
                      </a:cubicBezTo>
                      <a:cubicBezTo>
                        <a:pt x="582454" y="610076"/>
                        <a:pt x="573881" y="605314"/>
                        <a:pt x="564356" y="605314"/>
                      </a:cubicBezTo>
                      <a:cubicBezTo>
                        <a:pt x="554831" y="605314"/>
                        <a:pt x="547211" y="610076"/>
                        <a:pt x="542449" y="616744"/>
                      </a:cubicBezTo>
                      <a:cubicBezTo>
                        <a:pt x="541496" y="616744"/>
                        <a:pt x="541496" y="616744"/>
                        <a:pt x="540544" y="615791"/>
                      </a:cubicBezTo>
                      <a:cubicBezTo>
                        <a:pt x="539591" y="613886"/>
                        <a:pt x="537686" y="611029"/>
                        <a:pt x="536734" y="609124"/>
                      </a:cubicBezTo>
                      <a:cubicBezTo>
                        <a:pt x="546259" y="608171"/>
                        <a:pt x="553879" y="602456"/>
                        <a:pt x="556736" y="593884"/>
                      </a:cubicBezTo>
                      <a:cubicBezTo>
                        <a:pt x="560546" y="590074"/>
                        <a:pt x="563404" y="585311"/>
                        <a:pt x="563404" y="579596"/>
                      </a:cubicBezTo>
                      <a:cubicBezTo>
                        <a:pt x="563404" y="578644"/>
                        <a:pt x="563404" y="576739"/>
                        <a:pt x="563404" y="575786"/>
                      </a:cubicBezTo>
                      <a:cubicBezTo>
                        <a:pt x="563404" y="575786"/>
                        <a:pt x="564356" y="575786"/>
                        <a:pt x="564356" y="575786"/>
                      </a:cubicBezTo>
                      <a:cubicBezTo>
                        <a:pt x="567214" y="575786"/>
                        <a:pt x="570071" y="574834"/>
                        <a:pt x="572929" y="573881"/>
                      </a:cubicBezTo>
                      <a:cubicBezTo>
                        <a:pt x="571024" y="577691"/>
                        <a:pt x="569119" y="581501"/>
                        <a:pt x="569119" y="585311"/>
                      </a:cubicBezTo>
                      <a:cubicBezTo>
                        <a:pt x="569119" y="597694"/>
                        <a:pt x="578644" y="607219"/>
                        <a:pt x="591026" y="607219"/>
                      </a:cubicBezTo>
                      <a:cubicBezTo>
                        <a:pt x="603409" y="607219"/>
                        <a:pt x="612934" y="597694"/>
                        <a:pt x="612934" y="585311"/>
                      </a:cubicBezTo>
                      <a:cubicBezTo>
                        <a:pt x="612934" y="572929"/>
                        <a:pt x="603409" y="563404"/>
                        <a:pt x="591026" y="563404"/>
                      </a:cubicBezTo>
                      <a:cubicBezTo>
                        <a:pt x="586264" y="563404"/>
                        <a:pt x="582454" y="564356"/>
                        <a:pt x="579596" y="567214"/>
                      </a:cubicBezTo>
                      <a:cubicBezTo>
                        <a:pt x="580549" y="564356"/>
                        <a:pt x="581501" y="561499"/>
                        <a:pt x="581501" y="558641"/>
                      </a:cubicBezTo>
                      <a:cubicBezTo>
                        <a:pt x="581501" y="549116"/>
                        <a:pt x="573881" y="541496"/>
                        <a:pt x="564356" y="541496"/>
                      </a:cubicBezTo>
                      <a:cubicBezTo>
                        <a:pt x="554831" y="541496"/>
                        <a:pt x="547211" y="549116"/>
                        <a:pt x="547211" y="558641"/>
                      </a:cubicBezTo>
                      <a:cubicBezTo>
                        <a:pt x="547211" y="559594"/>
                        <a:pt x="547211" y="559594"/>
                        <a:pt x="547211" y="560546"/>
                      </a:cubicBezTo>
                      <a:cubicBezTo>
                        <a:pt x="546259" y="560546"/>
                        <a:pt x="545306" y="560546"/>
                        <a:pt x="543401" y="560546"/>
                      </a:cubicBezTo>
                      <a:cubicBezTo>
                        <a:pt x="537686" y="560546"/>
                        <a:pt x="531971" y="563404"/>
                        <a:pt x="528161" y="567214"/>
                      </a:cubicBezTo>
                      <a:cubicBezTo>
                        <a:pt x="527209" y="567214"/>
                        <a:pt x="527209" y="568166"/>
                        <a:pt x="526256" y="568166"/>
                      </a:cubicBezTo>
                      <a:cubicBezTo>
                        <a:pt x="526256" y="567214"/>
                        <a:pt x="526256" y="567214"/>
                        <a:pt x="526256" y="566261"/>
                      </a:cubicBezTo>
                      <a:cubicBezTo>
                        <a:pt x="526256" y="556736"/>
                        <a:pt x="518636" y="548164"/>
                        <a:pt x="508159" y="548164"/>
                      </a:cubicBezTo>
                      <a:cubicBezTo>
                        <a:pt x="498634" y="548164"/>
                        <a:pt x="490061" y="555784"/>
                        <a:pt x="490061" y="566261"/>
                      </a:cubicBezTo>
                      <a:cubicBezTo>
                        <a:pt x="490061" y="575786"/>
                        <a:pt x="497681" y="584359"/>
                        <a:pt x="508159" y="584359"/>
                      </a:cubicBezTo>
                      <a:cubicBezTo>
                        <a:pt x="510064" y="584359"/>
                        <a:pt x="511969" y="584359"/>
                        <a:pt x="513874" y="583406"/>
                      </a:cubicBezTo>
                      <a:cubicBezTo>
                        <a:pt x="513874" y="585311"/>
                        <a:pt x="512921" y="587216"/>
                        <a:pt x="512921" y="588169"/>
                      </a:cubicBezTo>
                      <a:cubicBezTo>
                        <a:pt x="512921" y="591979"/>
                        <a:pt x="513874" y="595789"/>
                        <a:pt x="515779" y="599599"/>
                      </a:cubicBezTo>
                      <a:cubicBezTo>
                        <a:pt x="514826" y="599599"/>
                        <a:pt x="512921" y="599599"/>
                        <a:pt x="511969" y="599599"/>
                      </a:cubicBezTo>
                      <a:cubicBezTo>
                        <a:pt x="510064" y="599599"/>
                        <a:pt x="508159" y="599599"/>
                        <a:pt x="506254" y="600551"/>
                      </a:cubicBezTo>
                      <a:cubicBezTo>
                        <a:pt x="504349" y="596741"/>
                        <a:pt x="501491" y="594836"/>
                        <a:pt x="497681" y="594836"/>
                      </a:cubicBezTo>
                      <a:cubicBezTo>
                        <a:pt x="492919" y="594836"/>
                        <a:pt x="490061" y="597694"/>
                        <a:pt x="489109" y="602456"/>
                      </a:cubicBezTo>
                      <a:cubicBezTo>
                        <a:pt x="488156" y="602456"/>
                        <a:pt x="487204" y="602456"/>
                        <a:pt x="487204" y="603409"/>
                      </a:cubicBezTo>
                      <a:cubicBezTo>
                        <a:pt x="483394" y="601504"/>
                        <a:pt x="479584" y="599599"/>
                        <a:pt x="475774" y="599599"/>
                      </a:cubicBezTo>
                      <a:cubicBezTo>
                        <a:pt x="464344" y="599599"/>
                        <a:pt x="454819" y="609124"/>
                        <a:pt x="454819" y="620554"/>
                      </a:cubicBezTo>
                      <a:cubicBezTo>
                        <a:pt x="454819" y="622459"/>
                        <a:pt x="454819" y="624364"/>
                        <a:pt x="455771" y="625316"/>
                      </a:cubicBezTo>
                      <a:cubicBezTo>
                        <a:pt x="452914" y="626269"/>
                        <a:pt x="450056" y="630079"/>
                        <a:pt x="450056" y="633889"/>
                      </a:cubicBezTo>
                      <a:cubicBezTo>
                        <a:pt x="450056" y="638651"/>
                        <a:pt x="453866" y="643414"/>
                        <a:pt x="459581" y="643414"/>
                      </a:cubicBezTo>
                      <a:cubicBezTo>
                        <a:pt x="459581" y="656749"/>
                        <a:pt x="471011" y="668179"/>
                        <a:pt x="484346" y="668179"/>
                      </a:cubicBezTo>
                      <a:cubicBezTo>
                        <a:pt x="490061" y="668179"/>
                        <a:pt x="494824" y="666274"/>
                        <a:pt x="498634" y="663416"/>
                      </a:cubicBezTo>
                      <a:cubicBezTo>
                        <a:pt x="500539" y="663416"/>
                        <a:pt x="501491" y="663416"/>
                        <a:pt x="503396" y="662464"/>
                      </a:cubicBezTo>
                      <a:cubicBezTo>
                        <a:pt x="505301" y="663416"/>
                        <a:pt x="508159" y="663416"/>
                        <a:pt x="511016" y="664369"/>
                      </a:cubicBezTo>
                      <a:cubicBezTo>
                        <a:pt x="511016" y="665321"/>
                        <a:pt x="511969" y="666274"/>
                        <a:pt x="511969" y="667226"/>
                      </a:cubicBezTo>
                      <a:cubicBezTo>
                        <a:pt x="511969" y="667226"/>
                        <a:pt x="511969" y="668179"/>
                        <a:pt x="511969" y="668179"/>
                      </a:cubicBezTo>
                      <a:cubicBezTo>
                        <a:pt x="511969" y="671989"/>
                        <a:pt x="512921" y="674846"/>
                        <a:pt x="513874" y="677704"/>
                      </a:cubicBezTo>
                      <a:cubicBezTo>
                        <a:pt x="512921" y="677704"/>
                        <a:pt x="512921" y="677704"/>
                        <a:pt x="511969" y="678656"/>
                      </a:cubicBezTo>
                      <a:cubicBezTo>
                        <a:pt x="509111" y="673894"/>
                        <a:pt x="504349" y="671036"/>
                        <a:pt x="498634" y="671036"/>
                      </a:cubicBezTo>
                      <a:cubicBezTo>
                        <a:pt x="493871" y="671036"/>
                        <a:pt x="490061" y="672941"/>
                        <a:pt x="487204" y="675799"/>
                      </a:cubicBezTo>
                      <a:cubicBezTo>
                        <a:pt x="485299" y="674846"/>
                        <a:pt x="483394" y="673894"/>
                        <a:pt x="481489" y="673894"/>
                      </a:cubicBezTo>
                      <a:cubicBezTo>
                        <a:pt x="474821" y="673894"/>
                        <a:pt x="470059" y="678656"/>
                        <a:pt x="470059" y="685324"/>
                      </a:cubicBezTo>
                      <a:cubicBezTo>
                        <a:pt x="470059" y="691991"/>
                        <a:pt x="474821" y="696754"/>
                        <a:pt x="481489" y="696754"/>
                      </a:cubicBezTo>
                      <a:cubicBezTo>
                        <a:pt x="482441" y="696754"/>
                        <a:pt x="483394" y="696754"/>
                        <a:pt x="484346" y="695801"/>
                      </a:cubicBezTo>
                      <a:cubicBezTo>
                        <a:pt x="485299" y="697706"/>
                        <a:pt x="486251" y="698659"/>
                        <a:pt x="488156" y="700564"/>
                      </a:cubicBezTo>
                      <a:cubicBezTo>
                        <a:pt x="487204" y="704374"/>
                        <a:pt x="486251" y="708184"/>
                        <a:pt x="486251" y="712946"/>
                      </a:cubicBezTo>
                      <a:cubicBezTo>
                        <a:pt x="486251" y="713899"/>
                        <a:pt x="486251" y="714851"/>
                        <a:pt x="486251" y="715804"/>
                      </a:cubicBezTo>
                      <a:cubicBezTo>
                        <a:pt x="480536" y="707231"/>
                        <a:pt x="471011" y="701516"/>
                        <a:pt x="460534" y="701516"/>
                      </a:cubicBezTo>
                      <a:cubicBezTo>
                        <a:pt x="450056" y="701516"/>
                        <a:pt x="441484" y="706279"/>
                        <a:pt x="435769" y="714851"/>
                      </a:cubicBezTo>
                      <a:cubicBezTo>
                        <a:pt x="432911" y="712946"/>
                        <a:pt x="429101" y="711994"/>
                        <a:pt x="426244" y="711041"/>
                      </a:cubicBezTo>
                      <a:cubicBezTo>
                        <a:pt x="429101" y="708184"/>
                        <a:pt x="431006" y="705326"/>
                        <a:pt x="432911" y="701516"/>
                      </a:cubicBezTo>
                      <a:cubicBezTo>
                        <a:pt x="435769" y="698659"/>
                        <a:pt x="437674" y="695801"/>
                        <a:pt x="437674" y="691039"/>
                      </a:cubicBezTo>
                      <a:cubicBezTo>
                        <a:pt x="437674" y="686276"/>
                        <a:pt x="434816" y="681514"/>
                        <a:pt x="431006" y="679609"/>
                      </a:cubicBezTo>
                      <a:cubicBezTo>
                        <a:pt x="426244" y="672941"/>
                        <a:pt x="418624" y="668179"/>
                        <a:pt x="410051" y="668179"/>
                      </a:cubicBezTo>
                      <a:cubicBezTo>
                        <a:pt x="408146" y="668179"/>
                        <a:pt x="406241" y="668179"/>
                        <a:pt x="404336" y="669131"/>
                      </a:cubicBezTo>
                      <a:cubicBezTo>
                        <a:pt x="403384" y="666274"/>
                        <a:pt x="402431" y="663416"/>
                        <a:pt x="401479" y="661511"/>
                      </a:cubicBezTo>
                      <a:cubicBezTo>
                        <a:pt x="404336" y="657701"/>
                        <a:pt x="407194" y="653891"/>
                        <a:pt x="409099" y="650081"/>
                      </a:cubicBezTo>
                      <a:cubicBezTo>
                        <a:pt x="410051" y="649129"/>
                        <a:pt x="410051" y="648176"/>
                        <a:pt x="410051" y="647224"/>
                      </a:cubicBezTo>
                      <a:cubicBezTo>
                        <a:pt x="410051" y="647224"/>
                        <a:pt x="410051" y="647224"/>
                        <a:pt x="410051" y="647224"/>
                      </a:cubicBezTo>
                      <a:cubicBezTo>
                        <a:pt x="411004" y="643414"/>
                        <a:pt x="411956" y="638651"/>
                        <a:pt x="411956" y="634841"/>
                      </a:cubicBezTo>
                      <a:cubicBezTo>
                        <a:pt x="411956" y="611981"/>
                        <a:pt x="392906" y="592931"/>
                        <a:pt x="370046" y="592931"/>
                      </a:cubicBezTo>
                      <a:cubicBezTo>
                        <a:pt x="366236" y="592931"/>
                        <a:pt x="363379" y="593884"/>
                        <a:pt x="360521" y="593884"/>
                      </a:cubicBezTo>
                      <a:cubicBezTo>
                        <a:pt x="361474" y="591979"/>
                        <a:pt x="362426" y="590074"/>
                        <a:pt x="362426" y="588169"/>
                      </a:cubicBezTo>
                      <a:cubicBezTo>
                        <a:pt x="362426" y="581501"/>
                        <a:pt x="356711" y="576739"/>
                        <a:pt x="350996" y="576739"/>
                      </a:cubicBezTo>
                      <a:cubicBezTo>
                        <a:pt x="347186" y="576739"/>
                        <a:pt x="344329" y="578644"/>
                        <a:pt x="342424" y="580549"/>
                      </a:cubicBezTo>
                      <a:cubicBezTo>
                        <a:pt x="340519" y="579596"/>
                        <a:pt x="338614" y="578644"/>
                        <a:pt x="335756" y="578644"/>
                      </a:cubicBezTo>
                      <a:cubicBezTo>
                        <a:pt x="329089" y="578644"/>
                        <a:pt x="324326" y="583406"/>
                        <a:pt x="324326" y="590074"/>
                      </a:cubicBezTo>
                      <a:cubicBezTo>
                        <a:pt x="324326" y="596741"/>
                        <a:pt x="329089" y="601504"/>
                        <a:pt x="335756" y="601504"/>
                      </a:cubicBezTo>
                      <a:cubicBezTo>
                        <a:pt x="339566" y="601504"/>
                        <a:pt x="342424" y="599599"/>
                        <a:pt x="344329" y="597694"/>
                      </a:cubicBezTo>
                      <a:cubicBezTo>
                        <a:pt x="345281" y="598646"/>
                        <a:pt x="346234" y="598646"/>
                        <a:pt x="348139" y="599599"/>
                      </a:cubicBezTo>
                      <a:cubicBezTo>
                        <a:pt x="331946" y="597694"/>
                        <a:pt x="324326" y="611029"/>
                        <a:pt x="324326" y="625316"/>
                      </a:cubicBezTo>
                      <a:cubicBezTo>
                        <a:pt x="324326" y="626269"/>
                        <a:pt x="324326" y="626269"/>
                        <a:pt x="324326" y="627221"/>
                      </a:cubicBezTo>
                      <a:cubicBezTo>
                        <a:pt x="321469" y="629126"/>
                        <a:pt x="318611" y="631031"/>
                        <a:pt x="316706" y="633889"/>
                      </a:cubicBezTo>
                      <a:cubicBezTo>
                        <a:pt x="316706" y="633889"/>
                        <a:pt x="316706" y="633889"/>
                        <a:pt x="316706" y="633889"/>
                      </a:cubicBezTo>
                      <a:cubicBezTo>
                        <a:pt x="316706" y="632936"/>
                        <a:pt x="316706" y="631984"/>
                        <a:pt x="316706" y="631031"/>
                      </a:cubicBezTo>
                      <a:cubicBezTo>
                        <a:pt x="316706" y="625316"/>
                        <a:pt x="313849" y="620554"/>
                        <a:pt x="310039" y="616744"/>
                      </a:cubicBezTo>
                      <a:cubicBezTo>
                        <a:pt x="310039" y="609124"/>
                        <a:pt x="303371" y="602456"/>
                        <a:pt x="294799" y="602456"/>
                      </a:cubicBezTo>
                      <a:cubicBezTo>
                        <a:pt x="286226" y="602456"/>
                        <a:pt x="279559" y="609124"/>
                        <a:pt x="279559" y="617696"/>
                      </a:cubicBezTo>
                      <a:cubicBezTo>
                        <a:pt x="279559" y="619601"/>
                        <a:pt x="280511" y="621506"/>
                        <a:pt x="280511" y="623411"/>
                      </a:cubicBezTo>
                      <a:cubicBezTo>
                        <a:pt x="279559" y="625316"/>
                        <a:pt x="278606" y="628174"/>
                        <a:pt x="278606" y="631031"/>
                      </a:cubicBezTo>
                      <a:cubicBezTo>
                        <a:pt x="278606" y="641509"/>
                        <a:pt x="287179" y="650081"/>
                        <a:pt x="297656" y="650081"/>
                      </a:cubicBezTo>
                      <a:cubicBezTo>
                        <a:pt x="302419" y="650081"/>
                        <a:pt x="306229" y="648176"/>
                        <a:pt x="310039" y="645319"/>
                      </a:cubicBezTo>
                      <a:cubicBezTo>
                        <a:pt x="310039" y="645319"/>
                        <a:pt x="310039" y="645319"/>
                        <a:pt x="310991" y="645319"/>
                      </a:cubicBezTo>
                      <a:cubicBezTo>
                        <a:pt x="310039" y="648176"/>
                        <a:pt x="310039" y="650081"/>
                        <a:pt x="310039" y="652939"/>
                      </a:cubicBezTo>
                      <a:cubicBezTo>
                        <a:pt x="310039" y="657701"/>
                        <a:pt x="310991" y="662464"/>
                        <a:pt x="312896" y="666274"/>
                      </a:cubicBezTo>
                      <a:cubicBezTo>
                        <a:pt x="310991" y="666274"/>
                        <a:pt x="310039" y="665321"/>
                        <a:pt x="308134" y="665321"/>
                      </a:cubicBezTo>
                      <a:cubicBezTo>
                        <a:pt x="306229" y="665321"/>
                        <a:pt x="305276" y="665321"/>
                        <a:pt x="304324" y="666274"/>
                      </a:cubicBezTo>
                      <a:cubicBezTo>
                        <a:pt x="304324" y="665321"/>
                        <a:pt x="304324" y="665321"/>
                        <a:pt x="304324" y="664369"/>
                      </a:cubicBezTo>
                      <a:cubicBezTo>
                        <a:pt x="304324" y="656749"/>
                        <a:pt x="297656" y="650081"/>
                        <a:pt x="290036" y="650081"/>
                      </a:cubicBezTo>
                      <a:cubicBezTo>
                        <a:pt x="282416" y="650081"/>
                        <a:pt x="275749" y="656749"/>
                        <a:pt x="275749" y="664369"/>
                      </a:cubicBezTo>
                      <a:cubicBezTo>
                        <a:pt x="275749" y="671989"/>
                        <a:pt x="282416" y="678656"/>
                        <a:pt x="290036" y="678656"/>
                      </a:cubicBezTo>
                      <a:cubicBezTo>
                        <a:pt x="289084" y="680561"/>
                        <a:pt x="289084" y="683419"/>
                        <a:pt x="289084" y="685324"/>
                      </a:cubicBezTo>
                      <a:cubicBezTo>
                        <a:pt x="289084" y="696754"/>
                        <a:pt x="297656" y="705326"/>
                        <a:pt x="309086" y="705326"/>
                      </a:cubicBezTo>
                      <a:cubicBezTo>
                        <a:pt x="320516" y="705326"/>
                        <a:pt x="329089" y="696754"/>
                        <a:pt x="329089" y="685324"/>
                      </a:cubicBezTo>
                      <a:cubicBezTo>
                        <a:pt x="329089" y="683419"/>
                        <a:pt x="329089" y="681514"/>
                        <a:pt x="328136" y="679609"/>
                      </a:cubicBezTo>
                      <a:cubicBezTo>
                        <a:pt x="330994" y="680561"/>
                        <a:pt x="333851" y="681514"/>
                        <a:pt x="337661" y="682466"/>
                      </a:cubicBezTo>
                      <a:cubicBezTo>
                        <a:pt x="338614" y="685324"/>
                        <a:pt x="340519" y="688181"/>
                        <a:pt x="342424" y="690086"/>
                      </a:cubicBezTo>
                      <a:cubicBezTo>
                        <a:pt x="342424" y="692944"/>
                        <a:pt x="343376" y="695801"/>
                        <a:pt x="345281" y="698659"/>
                      </a:cubicBezTo>
                      <a:cubicBezTo>
                        <a:pt x="345281" y="698659"/>
                        <a:pt x="344329" y="698659"/>
                        <a:pt x="344329" y="698659"/>
                      </a:cubicBezTo>
                      <a:cubicBezTo>
                        <a:pt x="335756" y="698659"/>
                        <a:pt x="329089" y="705326"/>
                        <a:pt x="329089" y="713899"/>
                      </a:cubicBezTo>
                      <a:cubicBezTo>
                        <a:pt x="329089" y="714851"/>
                        <a:pt x="329089" y="714851"/>
                        <a:pt x="329089" y="715804"/>
                      </a:cubicBezTo>
                      <a:cubicBezTo>
                        <a:pt x="328136" y="716756"/>
                        <a:pt x="328136" y="717709"/>
                        <a:pt x="327184" y="719614"/>
                      </a:cubicBezTo>
                      <a:cubicBezTo>
                        <a:pt x="324326" y="716756"/>
                        <a:pt x="320516" y="715804"/>
                        <a:pt x="316706" y="715804"/>
                      </a:cubicBezTo>
                      <a:cubicBezTo>
                        <a:pt x="308134" y="715804"/>
                        <a:pt x="300514" y="722471"/>
                        <a:pt x="300514" y="731996"/>
                      </a:cubicBezTo>
                      <a:cubicBezTo>
                        <a:pt x="300514" y="740569"/>
                        <a:pt x="307181" y="748189"/>
                        <a:pt x="316706" y="748189"/>
                      </a:cubicBezTo>
                      <a:cubicBezTo>
                        <a:pt x="321469" y="748189"/>
                        <a:pt x="325279" y="746284"/>
                        <a:pt x="328136" y="743426"/>
                      </a:cubicBezTo>
                      <a:cubicBezTo>
                        <a:pt x="330041" y="746284"/>
                        <a:pt x="331946" y="748189"/>
                        <a:pt x="333851" y="750094"/>
                      </a:cubicBezTo>
                      <a:cubicBezTo>
                        <a:pt x="333851" y="750094"/>
                        <a:pt x="333851" y="750094"/>
                        <a:pt x="333851" y="750094"/>
                      </a:cubicBezTo>
                      <a:cubicBezTo>
                        <a:pt x="328136" y="750094"/>
                        <a:pt x="324326" y="754856"/>
                        <a:pt x="324326" y="759619"/>
                      </a:cubicBezTo>
                      <a:cubicBezTo>
                        <a:pt x="324326" y="764381"/>
                        <a:pt x="329089" y="769144"/>
                        <a:pt x="333851" y="769144"/>
                      </a:cubicBezTo>
                      <a:cubicBezTo>
                        <a:pt x="336709" y="769144"/>
                        <a:pt x="339566" y="767239"/>
                        <a:pt x="341471" y="765334"/>
                      </a:cubicBezTo>
                      <a:cubicBezTo>
                        <a:pt x="340519" y="768191"/>
                        <a:pt x="339566" y="772001"/>
                        <a:pt x="339566" y="774859"/>
                      </a:cubicBezTo>
                      <a:cubicBezTo>
                        <a:pt x="339566" y="779621"/>
                        <a:pt x="340519" y="783431"/>
                        <a:pt x="342424" y="788194"/>
                      </a:cubicBezTo>
                      <a:cubicBezTo>
                        <a:pt x="338614" y="789146"/>
                        <a:pt x="334804" y="792004"/>
                        <a:pt x="332899" y="794861"/>
                      </a:cubicBezTo>
                      <a:cubicBezTo>
                        <a:pt x="332899" y="793909"/>
                        <a:pt x="332899" y="793909"/>
                        <a:pt x="332899" y="792956"/>
                      </a:cubicBezTo>
                      <a:cubicBezTo>
                        <a:pt x="332899" y="782479"/>
                        <a:pt x="324326" y="772954"/>
                        <a:pt x="313849" y="772954"/>
                      </a:cubicBezTo>
                      <a:cubicBezTo>
                        <a:pt x="312896" y="772001"/>
                        <a:pt x="310991" y="772001"/>
                        <a:pt x="309086" y="772001"/>
                      </a:cubicBezTo>
                      <a:cubicBezTo>
                        <a:pt x="305276" y="772001"/>
                        <a:pt x="301466" y="774859"/>
                        <a:pt x="299561" y="777716"/>
                      </a:cubicBezTo>
                      <a:cubicBezTo>
                        <a:pt x="294799" y="781526"/>
                        <a:pt x="292894" y="787241"/>
                        <a:pt x="292894" y="792956"/>
                      </a:cubicBezTo>
                      <a:cubicBezTo>
                        <a:pt x="292894" y="804386"/>
                        <a:pt x="302419" y="812959"/>
                        <a:pt x="312896" y="812959"/>
                      </a:cubicBezTo>
                      <a:cubicBezTo>
                        <a:pt x="318611" y="812959"/>
                        <a:pt x="324326" y="810101"/>
                        <a:pt x="328136" y="806291"/>
                      </a:cubicBezTo>
                      <a:cubicBezTo>
                        <a:pt x="328136" y="807244"/>
                        <a:pt x="328136" y="807244"/>
                        <a:pt x="328136" y="808196"/>
                      </a:cubicBezTo>
                      <a:cubicBezTo>
                        <a:pt x="328136" y="812959"/>
                        <a:pt x="330041" y="816769"/>
                        <a:pt x="331946" y="820579"/>
                      </a:cubicBezTo>
                      <a:cubicBezTo>
                        <a:pt x="321469" y="824389"/>
                        <a:pt x="314801" y="832961"/>
                        <a:pt x="314801" y="844391"/>
                      </a:cubicBezTo>
                      <a:cubicBezTo>
                        <a:pt x="314801" y="858679"/>
                        <a:pt x="326231" y="870109"/>
                        <a:pt x="340519" y="870109"/>
                      </a:cubicBezTo>
                      <a:cubicBezTo>
                        <a:pt x="344329" y="870109"/>
                        <a:pt x="348139" y="869156"/>
                        <a:pt x="351949" y="867251"/>
                      </a:cubicBezTo>
                      <a:cubicBezTo>
                        <a:pt x="352901" y="867251"/>
                        <a:pt x="352901" y="867251"/>
                        <a:pt x="353854" y="867251"/>
                      </a:cubicBezTo>
                      <a:cubicBezTo>
                        <a:pt x="353854" y="868204"/>
                        <a:pt x="352901" y="870109"/>
                        <a:pt x="352901" y="871061"/>
                      </a:cubicBezTo>
                      <a:cubicBezTo>
                        <a:pt x="352901" y="878681"/>
                        <a:pt x="359569" y="885349"/>
                        <a:pt x="367189" y="885349"/>
                      </a:cubicBezTo>
                      <a:cubicBezTo>
                        <a:pt x="367189" y="885349"/>
                        <a:pt x="368141" y="885349"/>
                        <a:pt x="368141" y="885349"/>
                      </a:cubicBezTo>
                      <a:cubicBezTo>
                        <a:pt x="369094" y="887254"/>
                        <a:pt x="370046" y="888206"/>
                        <a:pt x="371951" y="890111"/>
                      </a:cubicBezTo>
                      <a:cubicBezTo>
                        <a:pt x="371951" y="891064"/>
                        <a:pt x="372904" y="891064"/>
                        <a:pt x="372904" y="892016"/>
                      </a:cubicBezTo>
                      <a:cubicBezTo>
                        <a:pt x="370999" y="891064"/>
                        <a:pt x="369094" y="890111"/>
                        <a:pt x="367189" y="890111"/>
                      </a:cubicBezTo>
                      <a:cubicBezTo>
                        <a:pt x="362426" y="890111"/>
                        <a:pt x="358616" y="893921"/>
                        <a:pt x="358616" y="898684"/>
                      </a:cubicBezTo>
                      <a:cubicBezTo>
                        <a:pt x="358616" y="903446"/>
                        <a:pt x="362426" y="907256"/>
                        <a:pt x="367189" y="907256"/>
                      </a:cubicBezTo>
                      <a:cubicBezTo>
                        <a:pt x="371951" y="907256"/>
                        <a:pt x="375761" y="903446"/>
                        <a:pt x="375761" y="898684"/>
                      </a:cubicBezTo>
                      <a:cubicBezTo>
                        <a:pt x="375761" y="896779"/>
                        <a:pt x="374809" y="894874"/>
                        <a:pt x="373856" y="892969"/>
                      </a:cubicBezTo>
                      <a:cubicBezTo>
                        <a:pt x="376714" y="896779"/>
                        <a:pt x="381476" y="899636"/>
                        <a:pt x="386239" y="899636"/>
                      </a:cubicBezTo>
                      <a:cubicBezTo>
                        <a:pt x="386239" y="899636"/>
                        <a:pt x="386239" y="899636"/>
                        <a:pt x="386239" y="899636"/>
                      </a:cubicBezTo>
                      <a:cubicBezTo>
                        <a:pt x="391954" y="912019"/>
                        <a:pt x="404336" y="920591"/>
                        <a:pt x="417671" y="920591"/>
                      </a:cubicBezTo>
                      <a:cubicBezTo>
                        <a:pt x="417671" y="920591"/>
                        <a:pt x="417671" y="920591"/>
                        <a:pt x="417671" y="920591"/>
                      </a:cubicBezTo>
                      <a:cubicBezTo>
                        <a:pt x="418624" y="923449"/>
                        <a:pt x="421481" y="926306"/>
                        <a:pt x="425291" y="926306"/>
                      </a:cubicBezTo>
                      <a:cubicBezTo>
                        <a:pt x="428149" y="926306"/>
                        <a:pt x="430054" y="925354"/>
                        <a:pt x="431006" y="923449"/>
                      </a:cubicBezTo>
                      <a:cubicBezTo>
                        <a:pt x="432911" y="924401"/>
                        <a:pt x="433864" y="924401"/>
                        <a:pt x="435769" y="924401"/>
                      </a:cubicBezTo>
                      <a:cubicBezTo>
                        <a:pt x="440531" y="924401"/>
                        <a:pt x="445294" y="921544"/>
                        <a:pt x="447199" y="916781"/>
                      </a:cubicBezTo>
                      <a:cubicBezTo>
                        <a:pt x="448151" y="916781"/>
                        <a:pt x="449104" y="917734"/>
                        <a:pt x="450056" y="917734"/>
                      </a:cubicBezTo>
                      <a:cubicBezTo>
                        <a:pt x="450056" y="918686"/>
                        <a:pt x="449104" y="920591"/>
                        <a:pt x="449104" y="922496"/>
                      </a:cubicBezTo>
                      <a:cubicBezTo>
                        <a:pt x="449104" y="928211"/>
                        <a:pt x="451009" y="932974"/>
                        <a:pt x="454819" y="935831"/>
                      </a:cubicBezTo>
                      <a:cubicBezTo>
                        <a:pt x="454819" y="935831"/>
                        <a:pt x="454819" y="935831"/>
                        <a:pt x="454819" y="935831"/>
                      </a:cubicBezTo>
                      <a:cubicBezTo>
                        <a:pt x="452914" y="935831"/>
                        <a:pt x="451009" y="935831"/>
                        <a:pt x="449104" y="936784"/>
                      </a:cubicBezTo>
                      <a:cubicBezTo>
                        <a:pt x="446246" y="935831"/>
                        <a:pt x="442436" y="934879"/>
                        <a:pt x="438626" y="934879"/>
                      </a:cubicBezTo>
                      <a:cubicBezTo>
                        <a:pt x="430054" y="934879"/>
                        <a:pt x="422434" y="937736"/>
                        <a:pt x="415766" y="942499"/>
                      </a:cubicBezTo>
                      <a:cubicBezTo>
                        <a:pt x="415766" y="941546"/>
                        <a:pt x="415766" y="940594"/>
                        <a:pt x="415766" y="939641"/>
                      </a:cubicBezTo>
                      <a:cubicBezTo>
                        <a:pt x="415766" y="932021"/>
                        <a:pt x="410051" y="925354"/>
                        <a:pt x="401479" y="925354"/>
                      </a:cubicBezTo>
                      <a:cubicBezTo>
                        <a:pt x="393859" y="925354"/>
                        <a:pt x="387191" y="932021"/>
                        <a:pt x="387191" y="939641"/>
                      </a:cubicBezTo>
                      <a:cubicBezTo>
                        <a:pt x="387191" y="947261"/>
                        <a:pt x="393859" y="953929"/>
                        <a:pt x="401479" y="953929"/>
                      </a:cubicBezTo>
                      <a:cubicBezTo>
                        <a:pt x="402431" y="953929"/>
                        <a:pt x="403384" y="953929"/>
                        <a:pt x="405289" y="953929"/>
                      </a:cubicBezTo>
                      <a:cubicBezTo>
                        <a:pt x="401479" y="959644"/>
                        <a:pt x="399574" y="966311"/>
                        <a:pt x="399574" y="973931"/>
                      </a:cubicBezTo>
                      <a:cubicBezTo>
                        <a:pt x="397669" y="973931"/>
                        <a:pt x="395764" y="972979"/>
                        <a:pt x="392906" y="972979"/>
                      </a:cubicBezTo>
                      <a:cubicBezTo>
                        <a:pt x="374809" y="972979"/>
                        <a:pt x="359569" y="988219"/>
                        <a:pt x="359569" y="1006316"/>
                      </a:cubicBezTo>
                      <a:cubicBezTo>
                        <a:pt x="359569" y="1024414"/>
                        <a:pt x="374809" y="1039654"/>
                        <a:pt x="392906" y="1039654"/>
                      </a:cubicBezTo>
                      <a:cubicBezTo>
                        <a:pt x="396716" y="1039654"/>
                        <a:pt x="400526" y="1038701"/>
                        <a:pt x="404336" y="1037749"/>
                      </a:cubicBezTo>
                      <a:cubicBezTo>
                        <a:pt x="405289" y="1038701"/>
                        <a:pt x="407194" y="1038701"/>
                        <a:pt x="409099" y="1038701"/>
                      </a:cubicBezTo>
                      <a:cubicBezTo>
                        <a:pt x="414814" y="1038701"/>
                        <a:pt x="418624" y="1034891"/>
                        <a:pt x="418624" y="1029176"/>
                      </a:cubicBezTo>
                      <a:cubicBezTo>
                        <a:pt x="418624" y="1029176"/>
                        <a:pt x="418624" y="1028224"/>
                        <a:pt x="418624" y="1028224"/>
                      </a:cubicBezTo>
                      <a:cubicBezTo>
                        <a:pt x="419576" y="1027271"/>
                        <a:pt x="420529" y="1025366"/>
                        <a:pt x="421481" y="1024414"/>
                      </a:cubicBezTo>
                      <a:cubicBezTo>
                        <a:pt x="422434" y="1025366"/>
                        <a:pt x="423386" y="1025366"/>
                        <a:pt x="424339" y="1026319"/>
                      </a:cubicBezTo>
                      <a:cubicBezTo>
                        <a:pt x="426244" y="1030129"/>
                        <a:pt x="429101" y="1033939"/>
                        <a:pt x="432911" y="1035844"/>
                      </a:cubicBezTo>
                      <a:cubicBezTo>
                        <a:pt x="431006" y="1036796"/>
                        <a:pt x="429101" y="1039654"/>
                        <a:pt x="429101" y="1042511"/>
                      </a:cubicBezTo>
                      <a:cubicBezTo>
                        <a:pt x="429101" y="1046321"/>
                        <a:pt x="431959" y="1050131"/>
                        <a:pt x="436721" y="1050131"/>
                      </a:cubicBezTo>
                      <a:cubicBezTo>
                        <a:pt x="440531" y="1050131"/>
                        <a:pt x="444341" y="1047274"/>
                        <a:pt x="444341" y="1042511"/>
                      </a:cubicBezTo>
                      <a:cubicBezTo>
                        <a:pt x="444341" y="1040606"/>
                        <a:pt x="443389" y="1038701"/>
                        <a:pt x="442436" y="1037749"/>
                      </a:cubicBezTo>
                      <a:cubicBezTo>
                        <a:pt x="444341" y="1037749"/>
                        <a:pt x="446246" y="1036796"/>
                        <a:pt x="447199" y="1036796"/>
                      </a:cubicBezTo>
                      <a:cubicBezTo>
                        <a:pt x="449104" y="1038701"/>
                        <a:pt x="451009" y="1040606"/>
                        <a:pt x="452914" y="1042511"/>
                      </a:cubicBezTo>
                      <a:cubicBezTo>
                        <a:pt x="451009" y="1044416"/>
                        <a:pt x="449104" y="1046321"/>
                        <a:pt x="447199" y="1048226"/>
                      </a:cubicBezTo>
                      <a:cubicBezTo>
                        <a:pt x="447199" y="1048226"/>
                        <a:pt x="447199" y="1048226"/>
                        <a:pt x="447199" y="1048226"/>
                      </a:cubicBezTo>
                      <a:cubicBezTo>
                        <a:pt x="434816" y="1048226"/>
                        <a:pt x="424339" y="1058704"/>
                        <a:pt x="424339" y="1071086"/>
                      </a:cubicBezTo>
                      <a:cubicBezTo>
                        <a:pt x="424339" y="1072991"/>
                        <a:pt x="424339" y="1074896"/>
                        <a:pt x="425291" y="1076801"/>
                      </a:cubicBezTo>
                      <a:cubicBezTo>
                        <a:pt x="421481" y="1073944"/>
                        <a:pt x="416719" y="1072991"/>
                        <a:pt x="412909" y="1072991"/>
                      </a:cubicBezTo>
                      <a:cubicBezTo>
                        <a:pt x="399574" y="1072991"/>
                        <a:pt x="389096" y="1083469"/>
                        <a:pt x="389096" y="1096804"/>
                      </a:cubicBezTo>
                      <a:cubicBezTo>
                        <a:pt x="389096" y="1097756"/>
                        <a:pt x="389096" y="1097756"/>
                        <a:pt x="389096" y="1098709"/>
                      </a:cubicBezTo>
                      <a:cubicBezTo>
                        <a:pt x="389096" y="1098709"/>
                        <a:pt x="389096" y="1098709"/>
                        <a:pt x="389096" y="1098709"/>
                      </a:cubicBezTo>
                      <a:cubicBezTo>
                        <a:pt x="387191" y="1093946"/>
                        <a:pt x="382429" y="1091089"/>
                        <a:pt x="377666" y="1091089"/>
                      </a:cubicBezTo>
                      <a:cubicBezTo>
                        <a:pt x="375761" y="1091089"/>
                        <a:pt x="373856" y="1092041"/>
                        <a:pt x="371951" y="1092994"/>
                      </a:cubicBezTo>
                      <a:cubicBezTo>
                        <a:pt x="373856" y="1090136"/>
                        <a:pt x="374809" y="1086326"/>
                        <a:pt x="374809" y="1082516"/>
                      </a:cubicBezTo>
                      <a:cubicBezTo>
                        <a:pt x="374809" y="1078706"/>
                        <a:pt x="373856" y="1074896"/>
                        <a:pt x="371951" y="1072039"/>
                      </a:cubicBezTo>
                      <a:cubicBezTo>
                        <a:pt x="372904" y="1072039"/>
                        <a:pt x="374809" y="1072991"/>
                        <a:pt x="375761" y="1072991"/>
                      </a:cubicBezTo>
                      <a:cubicBezTo>
                        <a:pt x="382429" y="1072991"/>
                        <a:pt x="388144" y="1067276"/>
                        <a:pt x="388144" y="1060609"/>
                      </a:cubicBezTo>
                      <a:cubicBezTo>
                        <a:pt x="388144" y="1060609"/>
                        <a:pt x="388144" y="1060609"/>
                        <a:pt x="388144" y="1060609"/>
                      </a:cubicBezTo>
                      <a:cubicBezTo>
                        <a:pt x="389096" y="1058704"/>
                        <a:pt x="390049" y="1056799"/>
                        <a:pt x="390049" y="1054894"/>
                      </a:cubicBezTo>
                      <a:cubicBezTo>
                        <a:pt x="390049" y="1050131"/>
                        <a:pt x="386239" y="1046321"/>
                        <a:pt x="381476" y="1046321"/>
                      </a:cubicBezTo>
                      <a:cubicBezTo>
                        <a:pt x="379571" y="1046321"/>
                        <a:pt x="377666" y="1047274"/>
                        <a:pt x="375761" y="1048226"/>
                      </a:cubicBezTo>
                      <a:cubicBezTo>
                        <a:pt x="375761" y="1048226"/>
                        <a:pt x="375761" y="1048226"/>
                        <a:pt x="374809" y="1048226"/>
                      </a:cubicBezTo>
                      <a:cubicBezTo>
                        <a:pt x="368141" y="1048226"/>
                        <a:pt x="362426" y="1053941"/>
                        <a:pt x="362426" y="1060609"/>
                      </a:cubicBezTo>
                      <a:cubicBezTo>
                        <a:pt x="362426" y="1062514"/>
                        <a:pt x="362426" y="1063466"/>
                        <a:pt x="363379" y="1065371"/>
                      </a:cubicBezTo>
                      <a:cubicBezTo>
                        <a:pt x="360521" y="1063466"/>
                        <a:pt x="357664" y="1062514"/>
                        <a:pt x="353854" y="1062514"/>
                      </a:cubicBezTo>
                      <a:cubicBezTo>
                        <a:pt x="342424" y="1062514"/>
                        <a:pt x="333851" y="1072039"/>
                        <a:pt x="333851" y="1082516"/>
                      </a:cubicBezTo>
                      <a:cubicBezTo>
                        <a:pt x="333851" y="1087279"/>
                        <a:pt x="335756" y="1091089"/>
                        <a:pt x="338614" y="1094899"/>
                      </a:cubicBezTo>
                      <a:cubicBezTo>
                        <a:pt x="337661" y="1094899"/>
                        <a:pt x="337661" y="1094899"/>
                        <a:pt x="336709" y="1094899"/>
                      </a:cubicBezTo>
                      <a:cubicBezTo>
                        <a:pt x="330994" y="1094899"/>
                        <a:pt x="327184" y="1099661"/>
                        <a:pt x="327184" y="1104424"/>
                      </a:cubicBezTo>
                      <a:cubicBezTo>
                        <a:pt x="327184" y="1105376"/>
                        <a:pt x="327184" y="1106329"/>
                        <a:pt x="328136" y="1107281"/>
                      </a:cubicBezTo>
                      <a:cubicBezTo>
                        <a:pt x="327184" y="1107281"/>
                        <a:pt x="325279" y="1107281"/>
                        <a:pt x="324326" y="1108234"/>
                      </a:cubicBezTo>
                      <a:cubicBezTo>
                        <a:pt x="324326" y="1108234"/>
                        <a:pt x="324326" y="1108234"/>
                        <a:pt x="324326" y="1108234"/>
                      </a:cubicBezTo>
                      <a:cubicBezTo>
                        <a:pt x="324326" y="1108234"/>
                        <a:pt x="323374" y="1108234"/>
                        <a:pt x="323374" y="1108234"/>
                      </a:cubicBezTo>
                      <a:cubicBezTo>
                        <a:pt x="325279" y="1106329"/>
                        <a:pt x="326231" y="1103471"/>
                        <a:pt x="326231" y="1100614"/>
                      </a:cubicBezTo>
                      <a:cubicBezTo>
                        <a:pt x="326231" y="1092994"/>
                        <a:pt x="319564" y="1086326"/>
                        <a:pt x="311944" y="1086326"/>
                      </a:cubicBezTo>
                      <a:cubicBezTo>
                        <a:pt x="310039" y="1086326"/>
                        <a:pt x="308134" y="1086326"/>
                        <a:pt x="307181" y="1087279"/>
                      </a:cubicBezTo>
                      <a:cubicBezTo>
                        <a:pt x="309086" y="1085374"/>
                        <a:pt x="310039" y="1083469"/>
                        <a:pt x="310991" y="1080611"/>
                      </a:cubicBezTo>
                      <a:cubicBezTo>
                        <a:pt x="311944" y="1080611"/>
                        <a:pt x="311944" y="1080611"/>
                        <a:pt x="312896" y="1080611"/>
                      </a:cubicBezTo>
                      <a:cubicBezTo>
                        <a:pt x="330041" y="1080611"/>
                        <a:pt x="343376" y="1067276"/>
                        <a:pt x="343376" y="1050131"/>
                      </a:cubicBezTo>
                      <a:cubicBezTo>
                        <a:pt x="343376" y="1048226"/>
                        <a:pt x="343376" y="1046321"/>
                        <a:pt x="342424" y="1044416"/>
                      </a:cubicBezTo>
                      <a:cubicBezTo>
                        <a:pt x="347186" y="1042511"/>
                        <a:pt x="350996" y="1037749"/>
                        <a:pt x="350996" y="1032034"/>
                      </a:cubicBezTo>
                      <a:cubicBezTo>
                        <a:pt x="350996" y="1024414"/>
                        <a:pt x="345281" y="1018699"/>
                        <a:pt x="337661" y="1018699"/>
                      </a:cubicBezTo>
                      <a:cubicBezTo>
                        <a:pt x="333851" y="1018699"/>
                        <a:pt x="330041" y="1020604"/>
                        <a:pt x="327184" y="1023461"/>
                      </a:cubicBezTo>
                      <a:cubicBezTo>
                        <a:pt x="325279" y="1022509"/>
                        <a:pt x="324326" y="1021556"/>
                        <a:pt x="322421" y="1021556"/>
                      </a:cubicBezTo>
                      <a:cubicBezTo>
                        <a:pt x="322421" y="1021556"/>
                        <a:pt x="322421" y="1020604"/>
                        <a:pt x="322421" y="1020604"/>
                      </a:cubicBezTo>
                      <a:cubicBezTo>
                        <a:pt x="327184" y="1016794"/>
                        <a:pt x="330041" y="1012031"/>
                        <a:pt x="330041" y="1005364"/>
                      </a:cubicBezTo>
                      <a:cubicBezTo>
                        <a:pt x="330041" y="995839"/>
                        <a:pt x="322421" y="988219"/>
                        <a:pt x="312896" y="987266"/>
                      </a:cubicBezTo>
                      <a:cubicBezTo>
                        <a:pt x="314801" y="985361"/>
                        <a:pt x="316706" y="982504"/>
                        <a:pt x="317659" y="978694"/>
                      </a:cubicBezTo>
                      <a:cubicBezTo>
                        <a:pt x="321469" y="976789"/>
                        <a:pt x="325279" y="973931"/>
                        <a:pt x="328136" y="971074"/>
                      </a:cubicBezTo>
                      <a:cubicBezTo>
                        <a:pt x="332899" y="974884"/>
                        <a:pt x="338614" y="976789"/>
                        <a:pt x="345281" y="976789"/>
                      </a:cubicBezTo>
                      <a:cubicBezTo>
                        <a:pt x="361474" y="976789"/>
                        <a:pt x="374809" y="963454"/>
                        <a:pt x="374809" y="947261"/>
                      </a:cubicBezTo>
                      <a:cubicBezTo>
                        <a:pt x="374809" y="932974"/>
                        <a:pt x="364331" y="921544"/>
                        <a:pt x="350996" y="918686"/>
                      </a:cubicBezTo>
                      <a:cubicBezTo>
                        <a:pt x="350996" y="917734"/>
                        <a:pt x="350044" y="916781"/>
                        <a:pt x="350044" y="915829"/>
                      </a:cubicBezTo>
                      <a:cubicBezTo>
                        <a:pt x="354806" y="913924"/>
                        <a:pt x="357664" y="909161"/>
                        <a:pt x="357664" y="903446"/>
                      </a:cubicBezTo>
                      <a:cubicBezTo>
                        <a:pt x="357664" y="895826"/>
                        <a:pt x="351949" y="890111"/>
                        <a:pt x="344329" y="890111"/>
                      </a:cubicBezTo>
                      <a:cubicBezTo>
                        <a:pt x="336709" y="890111"/>
                        <a:pt x="330994" y="895826"/>
                        <a:pt x="330994" y="903446"/>
                      </a:cubicBezTo>
                      <a:cubicBezTo>
                        <a:pt x="330994" y="905351"/>
                        <a:pt x="330994" y="906304"/>
                        <a:pt x="331946" y="908209"/>
                      </a:cubicBezTo>
                      <a:cubicBezTo>
                        <a:pt x="327184" y="910114"/>
                        <a:pt x="324326" y="913924"/>
                        <a:pt x="323374" y="918686"/>
                      </a:cubicBezTo>
                      <a:cubicBezTo>
                        <a:pt x="317659" y="914876"/>
                        <a:pt x="310991" y="912971"/>
                        <a:pt x="304324" y="912971"/>
                      </a:cubicBezTo>
                      <a:cubicBezTo>
                        <a:pt x="295751" y="912971"/>
                        <a:pt x="287179" y="916781"/>
                        <a:pt x="281464" y="921544"/>
                      </a:cubicBezTo>
                      <a:cubicBezTo>
                        <a:pt x="281464" y="921544"/>
                        <a:pt x="281464" y="920591"/>
                        <a:pt x="281464" y="920591"/>
                      </a:cubicBezTo>
                      <a:cubicBezTo>
                        <a:pt x="281464" y="907256"/>
                        <a:pt x="270034" y="895826"/>
                        <a:pt x="256699" y="895826"/>
                      </a:cubicBezTo>
                      <a:cubicBezTo>
                        <a:pt x="254794" y="895826"/>
                        <a:pt x="252889" y="895826"/>
                        <a:pt x="251936" y="896779"/>
                      </a:cubicBezTo>
                      <a:cubicBezTo>
                        <a:pt x="250984" y="886301"/>
                        <a:pt x="244316" y="877729"/>
                        <a:pt x="234791" y="872966"/>
                      </a:cubicBezTo>
                      <a:cubicBezTo>
                        <a:pt x="234791" y="872966"/>
                        <a:pt x="234791" y="872966"/>
                        <a:pt x="234791" y="872966"/>
                      </a:cubicBezTo>
                      <a:cubicBezTo>
                        <a:pt x="244316" y="872966"/>
                        <a:pt x="250984" y="865346"/>
                        <a:pt x="250984" y="856774"/>
                      </a:cubicBezTo>
                      <a:cubicBezTo>
                        <a:pt x="250984" y="847249"/>
                        <a:pt x="243364" y="840581"/>
                        <a:pt x="234791" y="840581"/>
                      </a:cubicBezTo>
                      <a:cubicBezTo>
                        <a:pt x="226219" y="840581"/>
                        <a:pt x="218599" y="848201"/>
                        <a:pt x="218599" y="856774"/>
                      </a:cubicBezTo>
                      <a:cubicBezTo>
                        <a:pt x="218599" y="862489"/>
                        <a:pt x="222409" y="868204"/>
                        <a:pt x="227171" y="871061"/>
                      </a:cubicBezTo>
                      <a:cubicBezTo>
                        <a:pt x="226219" y="871061"/>
                        <a:pt x="224314" y="871061"/>
                        <a:pt x="223361" y="871061"/>
                      </a:cubicBezTo>
                      <a:cubicBezTo>
                        <a:pt x="221456" y="871061"/>
                        <a:pt x="218599" y="871061"/>
                        <a:pt x="216694" y="872014"/>
                      </a:cubicBezTo>
                      <a:cubicBezTo>
                        <a:pt x="215741" y="871061"/>
                        <a:pt x="214789" y="871061"/>
                        <a:pt x="213836" y="870109"/>
                      </a:cubicBezTo>
                      <a:cubicBezTo>
                        <a:pt x="211931" y="864394"/>
                        <a:pt x="207169" y="859631"/>
                        <a:pt x="200501" y="859631"/>
                      </a:cubicBezTo>
                      <a:cubicBezTo>
                        <a:pt x="199549" y="859631"/>
                        <a:pt x="197644" y="859631"/>
                        <a:pt x="196691" y="860584"/>
                      </a:cubicBezTo>
                      <a:cubicBezTo>
                        <a:pt x="196691" y="860584"/>
                        <a:pt x="196691" y="860584"/>
                        <a:pt x="196691" y="860584"/>
                      </a:cubicBezTo>
                      <a:cubicBezTo>
                        <a:pt x="196691" y="856774"/>
                        <a:pt x="195739" y="852964"/>
                        <a:pt x="194786" y="849154"/>
                      </a:cubicBezTo>
                      <a:cubicBezTo>
                        <a:pt x="196691" y="847249"/>
                        <a:pt x="197644" y="845344"/>
                        <a:pt x="198596" y="842486"/>
                      </a:cubicBezTo>
                      <a:cubicBezTo>
                        <a:pt x="201454" y="838676"/>
                        <a:pt x="203359" y="832961"/>
                        <a:pt x="203359" y="827246"/>
                      </a:cubicBezTo>
                      <a:cubicBezTo>
                        <a:pt x="203359" y="823436"/>
                        <a:pt x="202406" y="819626"/>
                        <a:pt x="200501" y="815816"/>
                      </a:cubicBezTo>
                      <a:cubicBezTo>
                        <a:pt x="202406" y="815816"/>
                        <a:pt x="203359" y="816769"/>
                        <a:pt x="205264" y="816769"/>
                      </a:cubicBezTo>
                      <a:cubicBezTo>
                        <a:pt x="216694" y="816769"/>
                        <a:pt x="226219" y="807244"/>
                        <a:pt x="226219" y="795814"/>
                      </a:cubicBezTo>
                      <a:cubicBezTo>
                        <a:pt x="226219" y="784384"/>
                        <a:pt x="216694" y="774859"/>
                        <a:pt x="205264" y="774859"/>
                      </a:cubicBezTo>
                      <a:cubicBezTo>
                        <a:pt x="193834" y="774859"/>
                        <a:pt x="184309" y="784384"/>
                        <a:pt x="184309" y="795814"/>
                      </a:cubicBezTo>
                      <a:cubicBezTo>
                        <a:pt x="184309" y="798671"/>
                        <a:pt x="185261" y="801529"/>
                        <a:pt x="186214" y="803434"/>
                      </a:cubicBezTo>
                      <a:cubicBezTo>
                        <a:pt x="183356" y="802481"/>
                        <a:pt x="180499" y="802481"/>
                        <a:pt x="177641" y="802481"/>
                      </a:cubicBezTo>
                      <a:cubicBezTo>
                        <a:pt x="170021" y="802481"/>
                        <a:pt x="162401" y="806291"/>
                        <a:pt x="157639" y="812006"/>
                      </a:cubicBezTo>
                      <a:cubicBezTo>
                        <a:pt x="153829" y="806291"/>
                        <a:pt x="147161" y="802481"/>
                        <a:pt x="140494" y="802481"/>
                      </a:cubicBezTo>
                      <a:cubicBezTo>
                        <a:pt x="136684" y="802481"/>
                        <a:pt x="133826" y="803434"/>
                        <a:pt x="130969" y="804386"/>
                      </a:cubicBezTo>
                      <a:cubicBezTo>
                        <a:pt x="130016" y="798671"/>
                        <a:pt x="126206" y="794861"/>
                        <a:pt x="120491" y="794861"/>
                      </a:cubicBezTo>
                      <a:cubicBezTo>
                        <a:pt x="116681" y="794861"/>
                        <a:pt x="112871" y="797719"/>
                        <a:pt x="110966" y="800576"/>
                      </a:cubicBezTo>
                      <a:cubicBezTo>
                        <a:pt x="103346" y="803434"/>
                        <a:pt x="98584" y="811054"/>
                        <a:pt x="98584" y="818674"/>
                      </a:cubicBezTo>
                      <a:cubicBezTo>
                        <a:pt x="98584" y="829151"/>
                        <a:pt x="107156" y="838676"/>
                        <a:pt x="118586" y="838676"/>
                      </a:cubicBezTo>
                      <a:cubicBezTo>
                        <a:pt x="121444" y="838676"/>
                        <a:pt x="124301" y="837724"/>
                        <a:pt x="126206" y="836771"/>
                      </a:cubicBezTo>
                      <a:cubicBezTo>
                        <a:pt x="130016" y="840581"/>
                        <a:pt x="134779" y="842486"/>
                        <a:pt x="140494" y="842486"/>
                      </a:cubicBezTo>
                      <a:cubicBezTo>
                        <a:pt x="143351" y="842486"/>
                        <a:pt x="146209" y="841534"/>
                        <a:pt x="148114" y="840581"/>
                      </a:cubicBezTo>
                      <a:cubicBezTo>
                        <a:pt x="144304" y="845344"/>
                        <a:pt x="141446" y="852011"/>
                        <a:pt x="141446" y="858679"/>
                      </a:cubicBezTo>
                      <a:cubicBezTo>
                        <a:pt x="141446" y="871061"/>
                        <a:pt x="150019" y="881539"/>
                        <a:pt x="161449" y="885349"/>
                      </a:cubicBezTo>
                      <a:cubicBezTo>
                        <a:pt x="156686" y="892969"/>
                        <a:pt x="153829" y="901541"/>
                        <a:pt x="153829" y="911066"/>
                      </a:cubicBezTo>
                      <a:cubicBezTo>
                        <a:pt x="153829" y="922496"/>
                        <a:pt x="158591" y="932974"/>
                        <a:pt x="165259" y="940594"/>
                      </a:cubicBezTo>
                      <a:cubicBezTo>
                        <a:pt x="159544" y="942499"/>
                        <a:pt x="154781" y="948214"/>
                        <a:pt x="154781" y="955834"/>
                      </a:cubicBezTo>
                      <a:cubicBezTo>
                        <a:pt x="154781" y="964406"/>
                        <a:pt x="161449" y="972026"/>
                        <a:pt x="170974" y="972026"/>
                      </a:cubicBezTo>
                      <a:cubicBezTo>
                        <a:pt x="179546" y="972026"/>
                        <a:pt x="186214" y="965359"/>
                        <a:pt x="187166" y="957739"/>
                      </a:cubicBezTo>
                      <a:cubicBezTo>
                        <a:pt x="187166" y="957739"/>
                        <a:pt x="188119" y="957739"/>
                        <a:pt x="188119" y="957739"/>
                      </a:cubicBezTo>
                      <a:cubicBezTo>
                        <a:pt x="190024" y="957739"/>
                        <a:pt x="191929" y="956786"/>
                        <a:pt x="192881" y="955834"/>
                      </a:cubicBezTo>
                      <a:cubicBezTo>
                        <a:pt x="194786" y="955834"/>
                        <a:pt x="196691" y="956786"/>
                        <a:pt x="199549" y="956786"/>
                      </a:cubicBezTo>
                      <a:cubicBezTo>
                        <a:pt x="204311" y="956786"/>
                        <a:pt x="208121" y="955834"/>
                        <a:pt x="211931" y="954881"/>
                      </a:cubicBezTo>
                      <a:cubicBezTo>
                        <a:pt x="211931" y="954881"/>
                        <a:pt x="211931" y="954881"/>
                        <a:pt x="211931" y="954881"/>
                      </a:cubicBezTo>
                      <a:cubicBezTo>
                        <a:pt x="218599" y="954881"/>
                        <a:pt x="224314" y="952024"/>
                        <a:pt x="228124" y="948214"/>
                      </a:cubicBezTo>
                      <a:cubicBezTo>
                        <a:pt x="230029" y="952024"/>
                        <a:pt x="233839" y="954881"/>
                        <a:pt x="237649" y="954881"/>
                      </a:cubicBezTo>
                      <a:cubicBezTo>
                        <a:pt x="239554" y="954881"/>
                        <a:pt x="240506" y="954881"/>
                        <a:pt x="241459" y="953929"/>
                      </a:cubicBezTo>
                      <a:cubicBezTo>
                        <a:pt x="245269" y="956786"/>
                        <a:pt x="249079" y="957739"/>
                        <a:pt x="254794" y="957739"/>
                      </a:cubicBezTo>
                      <a:cubicBezTo>
                        <a:pt x="259556" y="957739"/>
                        <a:pt x="263366" y="956786"/>
                        <a:pt x="267176" y="953929"/>
                      </a:cubicBezTo>
                      <a:cubicBezTo>
                        <a:pt x="268129" y="953929"/>
                        <a:pt x="268129" y="953929"/>
                        <a:pt x="269081" y="953929"/>
                      </a:cubicBezTo>
                      <a:cubicBezTo>
                        <a:pt x="270034" y="953929"/>
                        <a:pt x="271939" y="953929"/>
                        <a:pt x="272891" y="952976"/>
                      </a:cubicBezTo>
                      <a:cubicBezTo>
                        <a:pt x="273844" y="959644"/>
                        <a:pt x="276701" y="965359"/>
                        <a:pt x="281464" y="970121"/>
                      </a:cubicBezTo>
                      <a:cubicBezTo>
                        <a:pt x="280511" y="970121"/>
                        <a:pt x="278606" y="970121"/>
                        <a:pt x="277654" y="970121"/>
                      </a:cubicBezTo>
                      <a:cubicBezTo>
                        <a:pt x="276701" y="970121"/>
                        <a:pt x="276701" y="970121"/>
                        <a:pt x="275749" y="970121"/>
                      </a:cubicBezTo>
                      <a:cubicBezTo>
                        <a:pt x="275749" y="964406"/>
                        <a:pt x="270986" y="959644"/>
                        <a:pt x="265271" y="959644"/>
                      </a:cubicBezTo>
                      <a:cubicBezTo>
                        <a:pt x="259556" y="959644"/>
                        <a:pt x="254794" y="964406"/>
                        <a:pt x="254794" y="970121"/>
                      </a:cubicBezTo>
                      <a:cubicBezTo>
                        <a:pt x="254794" y="973931"/>
                        <a:pt x="256699" y="977741"/>
                        <a:pt x="260509" y="979646"/>
                      </a:cubicBezTo>
                      <a:cubicBezTo>
                        <a:pt x="259556" y="981551"/>
                        <a:pt x="258604" y="983456"/>
                        <a:pt x="257651" y="986314"/>
                      </a:cubicBezTo>
                      <a:cubicBezTo>
                        <a:pt x="254794" y="984409"/>
                        <a:pt x="250984" y="982504"/>
                        <a:pt x="247174" y="982504"/>
                      </a:cubicBezTo>
                      <a:cubicBezTo>
                        <a:pt x="246221" y="972979"/>
                        <a:pt x="239554" y="966311"/>
                        <a:pt x="230029" y="966311"/>
                      </a:cubicBezTo>
                      <a:cubicBezTo>
                        <a:pt x="220504" y="966311"/>
                        <a:pt x="212884" y="973931"/>
                        <a:pt x="212884" y="983456"/>
                      </a:cubicBezTo>
                      <a:cubicBezTo>
                        <a:pt x="212884" y="986314"/>
                        <a:pt x="213836" y="989171"/>
                        <a:pt x="215741" y="992029"/>
                      </a:cubicBezTo>
                      <a:cubicBezTo>
                        <a:pt x="210026" y="997744"/>
                        <a:pt x="206216" y="1006316"/>
                        <a:pt x="206216" y="1014889"/>
                      </a:cubicBezTo>
                      <a:cubicBezTo>
                        <a:pt x="206216" y="1017746"/>
                        <a:pt x="206216" y="1020604"/>
                        <a:pt x="207169" y="1022509"/>
                      </a:cubicBezTo>
                      <a:cubicBezTo>
                        <a:pt x="205264" y="1022509"/>
                        <a:pt x="203359" y="1021556"/>
                        <a:pt x="200501" y="1021556"/>
                      </a:cubicBezTo>
                      <a:cubicBezTo>
                        <a:pt x="198596" y="1021556"/>
                        <a:pt x="197644" y="1021556"/>
                        <a:pt x="195739" y="1022509"/>
                      </a:cubicBezTo>
                      <a:cubicBezTo>
                        <a:pt x="192881" y="1018699"/>
                        <a:pt x="188119" y="1015841"/>
                        <a:pt x="182404" y="1015841"/>
                      </a:cubicBezTo>
                      <a:cubicBezTo>
                        <a:pt x="172879" y="1015841"/>
                        <a:pt x="165259" y="1023461"/>
                        <a:pt x="165259" y="1032986"/>
                      </a:cubicBezTo>
                      <a:cubicBezTo>
                        <a:pt x="165259" y="1037749"/>
                        <a:pt x="167164" y="1042511"/>
                        <a:pt x="170974" y="1045369"/>
                      </a:cubicBezTo>
                      <a:cubicBezTo>
                        <a:pt x="170974" y="1047274"/>
                        <a:pt x="170021" y="1049179"/>
                        <a:pt x="170021" y="1051084"/>
                      </a:cubicBezTo>
                      <a:cubicBezTo>
                        <a:pt x="170021" y="1052989"/>
                        <a:pt x="170021" y="1055846"/>
                        <a:pt x="170974" y="1057751"/>
                      </a:cubicBezTo>
                      <a:cubicBezTo>
                        <a:pt x="167164" y="1061561"/>
                        <a:pt x="164306" y="1067276"/>
                        <a:pt x="164306" y="1073944"/>
                      </a:cubicBezTo>
                      <a:cubicBezTo>
                        <a:pt x="164306" y="1076801"/>
                        <a:pt x="165259" y="1079659"/>
                        <a:pt x="166211" y="1081564"/>
                      </a:cubicBezTo>
                      <a:cubicBezTo>
                        <a:pt x="165259" y="1081564"/>
                        <a:pt x="164306" y="1081564"/>
                        <a:pt x="162401" y="1081564"/>
                      </a:cubicBezTo>
                      <a:cubicBezTo>
                        <a:pt x="162401" y="1081564"/>
                        <a:pt x="162401" y="1080611"/>
                        <a:pt x="162401" y="1080611"/>
                      </a:cubicBezTo>
                      <a:cubicBezTo>
                        <a:pt x="162401" y="1078706"/>
                        <a:pt x="162401" y="1076801"/>
                        <a:pt x="161449" y="1074896"/>
                      </a:cubicBezTo>
                      <a:cubicBezTo>
                        <a:pt x="161449" y="1072991"/>
                        <a:pt x="162401" y="1072039"/>
                        <a:pt x="162401" y="1070134"/>
                      </a:cubicBezTo>
                      <a:cubicBezTo>
                        <a:pt x="162401" y="1061561"/>
                        <a:pt x="155734" y="1054894"/>
                        <a:pt x="147161" y="1054894"/>
                      </a:cubicBezTo>
                      <a:cubicBezTo>
                        <a:pt x="143351" y="1054894"/>
                        <a:pt x="140494" y="1055846"/>
                        <a:pt x="137636" y="1057751"/>
                      </a:cubicBezTo>
                      <a:cubicBezTo>
                        <a:pt x="126206" y="1058704"/>
                        <a:pt x="116681" y="1068229"/>
                        <a:pt x="116681" y="1080611"/>
                      </a:cubicBezTo>
                      <a:cubicBezTo>
                        <a:pt x="116681" y="1092041"/>
                        <a:pt x="125254" y="1101566"/>
                        <a:pt x="135731" y="1103471"/>
                      </a:cubicBezTo>
                      <a:cubicBezTo>
                        <a:pt x="133826" y="1107281"/>
                        <a:pt x="132874" y="1112044"/>
                        <a:pt x="132874" y="1115854"/>
                      </a:cubicBezTo>
                      <a:cubicBezTo>
                        <a:pt x="132874" y="1132046"/>
                        <a:pt x="143351" y="1144429"/>
                        <a:pt x="157639" y="1149191"/>
                      </a:cubicBezTo>
                      <a:cubicBezTo>
                        <a:pt x="155734" y="1149191"/>
                        <a:pt x="153829" y="1148239"/>
                        <a:pt x="151924" y="1148239"/>
                      </a:cubicBezTo>
                      <a:cubicBezTo>
                        <a:pt x="139541" y="1148239"/>
                        <a:pt x="128111" y="1155859"/>
                        <a:pt x="123349" y="1166336"/>
                      </a:cubicBezTo>
                      <a:cubicBezTo>
                        <a:pt x="118586" y="1160621"/>
                        <a:pt x="110966" y="1157764"/>
                        <a:pt x="102394" y="1157764"/>
                      </a:cubicBezTo>
                      <a:cubicBezTo>
                        <a:pt x="86201" y="1157764"/>
                        <a:pt x="73819" y="1170146"/>
                        <a:pt x="73819" y="1186339"/>
                      </a:cubicBezTo>
                      <a:cubicBezTo>
                        <a:pt x="73819" y="1195864"/>
                        <a:pt x="78581" y="1204436"/>
                        <a:pt x="85249" y="1209199"/>
                      </a:cubicBezTo>
                      <a:cubicBezTo>
                        <a:pt x="85249" y="1209199"/>
                        <a:pt x="85249" y="1209199"/>
                        <a:pt x="85249" y="1210151"/>
                      </a:cubicBezTo>
                      <a:cubicBezTo>
                        <a:pt x="85249" y="1216819"/>
                        <a:pt x="90011" y="1221581"/>
                        <a:pt x="96679" y="1222534"/>
                      </a:cubicBezTo>
                      <a:cubicBezTo>
                        <a:pt x="90011" y="1224439"/>
                        <a:pt x="84296" y="1230154"/>
                        <a:pt x="84296" y="1237774"/>
                      </a:cubicBezTo>
                      <a:cubicBezTo>
                        <a:pt x="84296" y="1246346"/>
                        <a:pt x="90964" y="1253966"/>
                        <a:pt x="100489" y="1253966"/>
                      </a:cubicBezTo>
                      <a:cubicBezTo>
                        <a:pt x="108109" y="1253966"/>
                        <a:pt x="113824" y="1248251"/>
                        <a:pt x="115729" y="1241584"/>
                      </a:cubicBezTo>
                      <a:cubicBezTo>
                        <a:pt x="119539" y="1250156"/>
                        <a:pt x="129064" y="1256824"/>
                        <a:pt x="139541" y="1256824"/>
                      </a:cubicBezTo>
                      <a:cubicBezTo>
                        <a:pt x="139541" y="1256824"/>
                        <a:pt x="140494" y="1256824"/>
                        <a:pt x="140494" y="1256824"/>
                      </a:cubicBezTo>
                      <a:cubicBezTo>
                        <a:pt x="140494" y="1256824"/>
                        <a:pt x="140494" y="1257776"/>
                        <a:pt x="140494" y="1257776"/>
                      </a:cubicBezTo>
                      <a:cubicBezTo>
                        <a:pt x="135731" y="1260634"/>
                        <a:pt x="131921" y="1266349"/>
                        <a:pt x="130016" y="1272064"/>
                      </a:cubicBezTo>
                      <a:cubicBezTo>
                        <a:pt x="124301" y="1269206"/>
                        <a:pt x="117634" y="1267301"/>
                        <a:pt x="110966" y="1267301"/>
                      </a:cubicBezTo>
                      <a:cubicBezTo>
                        <a:pt x="101441" y="1267301"/>
                        <a:pt x="91916" y="1271111"/>
                        <a:pt x="85249" y="1276826"/>
                      </a:cubicBezTo>
                      <a:cubicBezTo>
                        <a:pt x="83344" y="1274921"/>
                        <a:pt x="80486" y="1273969"/>
                        <a:pt x="77629" y="1273969"/>
                      </a:cubicBezTo>
                      <a:cubicBezTo>
                        <a:pt x="70009" y="1273969"/>
                        <a:pt x="64294" y="1279684"/>
                        <a:pt x="64294" y="1287304"/>
                      </a:cubicBezTo>
                      <a:cubicBezTo>
                        <a:pt x="64294" y="1288256"/>
                        <a:pt x="64294" y="1289209"/>
                        <a:pt x="64294" y="1290161"/>
                      </a:cubicBezTo>
                      <a:cubicBezTo>
                        <a:pt x="64294" y="1290161"/>
                        <a:pt x="64294" y="1290161"/>
                        <a:pt x="64294" y="1291114"/>
                      </a:cubicBezTo>
                      <a:cubicBezTo>
                        <a:pt x="62389" y="1291114"/>
                        <a:pt x="61436" y="1290161"/>
                        <a:pt x="59531" y="1290161"/>
                      </a:cubicBezTo>
                      <a:cubicBezTo>
                        <a:pt x="49054" y="1290161"/>
                        <a:pt x="40481" y="1298734"/>
                        <a:pt x="40481" y="1309211"/>
                      </a:cubicBezTo>
                      <a:cubicBezTo>
                        <a:pt x="40481" y="1319689"/>
                        <a:pt x="49054" y="1328261"/>
                        <a:pt x="59531" y="1328261"/>
                      </a:cubicBezTo>
                      <a:cubicBezTo>
                        <a:pt x="65246" y="1328261"/>
                        <a:pt x="70009" y="1326356"/>
                        <a:pt x="73819" y="1322546"/>
                      </a:cubicBezTo>
                      <a:cubicBezTo>
                        <a:pt x="79534" y="1337786"/>
                        <a:pt x="94774" y="1348264"/>
                        <a:pt x="111919" y="1348264"/>
                      </a:cubicBezTo>
                      <a:cubicBezTo>
                        <a:pt x="122396" y="1348264"/>
                        <a:pt x="131921" y="1344454"/>
                        <a:pt x="139541" y="1337786"/>
                      </a:cubicBezTo>
                      <a:cubicBezTo>
                        <a:pt x="137636" y="1339691"/>
                        <a:pt x="136684" y="1342549"/>
                        <a:pt x="136684" y="1345406"/>
                      </a:cubicBezTo>
                      <a:cubicBezTo>
                        <a:pt x="136684" y="1345406"/>
                        <a:pt x="136684" y="1345406"/>
                        <a:pt x="136684" y="1345406"/>
                      </a:cubicBezTo>
                      <a:cubicBezTo>
                        <a:pt x="125254" y="1350169"/>
                        <a:pt x="116681" y="1360646"/>
                        <a:pt x="116681" y="1373981"/>
                      </a:cubicBezTo>
                      <a:cubicBezTo>
                        <a:pt x="116681" y="1380649"/>
                        <a:pt x="119539" y="1387316"/>
                        <a:pt x="123349" y="1393031"/>
                      </a:cubicBezTo>
                      <a:cubicBezTo>
                        <a:pt x="120491" y="1391126"/>
                        <a:pt x="117634" y="1390174"/>
                        <a:pt x="113824" y="1390174"/>
                      </a:cubicBezTo>
                      <a:cubicBezTo>
                        <a:pt x="108109" y="1390174"/>
                        <a:pt x="102394" y="1393984"/>
                        <a:pt x="99536" y="1398746"/>
                      </a:cubicBezTo>
                      <a:cubicBezTo>
                        <a:pt x="99536" y="1398746"/>
                        <a:pt x="99536" y="1398746"/>
                        <a:pt x="98584" y="1398746"/>
                      </a:cubicBezTo>
                      <a:cubicBezTo>
                        <a:pt x="95726" y="1398746"/>
                        <a:pt x="92869" y="1399699"/>
                        <a:pt x="90964" y="1400651"/>
                      </a:cubicBezTo>
                      <a:cubicBezTo>
                        <a:pt x="83344" y="1391126"/>
                        <a:pt x="71914" y="1384459"/>
                        <a:pt x="59531" y="1384459"/>
                      </a:cubicBezTo>
                      <a:cubicBezTo>
                        <a:pt x="50006" y="1384459"/>
                        <a:pt x="40481" y="1388269"/>
                        <a:pt x="33814" y="1393984"/>
                      </a:cubicBezTo>
                      <a:cubicBezTo>
                        <a:pt x="33814" y="1393984"/>
                        <a:pt x="32861" y="1393984"/>
                        <a:pt x="32861" y="1393984"/>
                      </a:cubicBezTo>
                      <a:cubicBezTo>
                        <a:pt x="30004" y="1393984"/>
                        <a:pt x="27146" y="1396841"/>
                        <a:pt x="27146" y="1399699"/>
                      </a:cubicBezTo>
                      <a:cubicBezTo>
                        <a:pt x="27146" y="1400651"/>
                        <a:pt x="27146" y="1400651"/>
                        <a:pt x="27146" y="1400651"/>
                      </a:cubicBezTo>
                      <a:cubicBezTo>
                        <a:pt x="23336" y="1406366"/>
                        <a:pt x="20479" y="1413034"/>
                        <a:pt x="19526" y="1420654"/>
                      </a:cubicBezTo>
                      <a:cubicBezTo>
                        <a:pt x="11906" y="1423511"/>
                        <a:pt x="7144" y="1430179"/>
                        <a:pt x="7144" y="1437799"/>
                      </a:cubicBezTo>
                      <a:cubicBezTo>
                        <a:pt x="7144" y="1448276"/>
                        <a:pt x="15716" y="1456849"/>
                        <a:pt x="26194" y="1456849"/>
                      </a:cubicBezTo>
                      <a:cubicBezTo>
                        <a:pt x="29051" y="1456849"/>
                        <a:pt x="31909" y="1455896"/>
                        <a:pt x="34766" y="1454944"/>
                      </a:cubicBezTo>
                      <a:cubicBezTo>
                        <a:pt x="41434" y="1460659"/>
                        <a:pt x="50006" y="1463516"/>
                        <a:pt x="59531" y="1463516"/>
                      </a:cubicBezTo>
                      <a:cubicBezTo>
                        <a:pt x="79534" y="1463516"/>
                        <a:pt x="96679" y="1448276"/>
                        <a:pt x="98584" y="1429226"/>
                      </a:cubicBezTo>
                      <a:cubicBezTo>
                        <a:pt x="98584" y="1429226"/>
                        <a:pt x="98584" y="1429226"/>
                        <a:pt x="98584" y="1429226"/>
                      </a:cubicBezTo>
                      <a:cubicBezTo>
                        <a:pt x="103346" y="1429226"/>
                        <a:pt x="108109" y="1426369"/>
                        <a:pt x="110966" y="1422559"/>
                      </a:cubicBezTo>
                      <a:cubicBezTo>
                        <a:pt x="111919" y="1422559"/>
                        <a:pt x="112871" y="1422559"/>
                        <a:pt x="112871" y="1422559"/>
                      </a:cubicBezTo>
                      <a:cubicBezTo>
                        <a:pt x="122396" y="1422559"/>
                        <a:pt x="129064" y="1414939"/>
                        <a:pt x="129064" y="1406366"/>
                      </a:cubicBezTo>
                      <a:cubicBezTo>
                        <a:pt x="129064" y="1403509"/>
                        <a:pt x="128111" y="1399699"/>
                        <a:pt x="126206" y="1397794"/>
                      </a:cubicBezTo>
                      <a:cubicBezTo>
                        <a:pt x="131921" y="1402556"/>
                        <a:pt x="138589" y="1405414"/>
                        <a:pt x="146209" y="1405414"/>
                      </a:cubicBezTo>
                      <a:cubicBezTo>
                        <a:pt x="158591" y="1405414"/>
                        <a:pt x="169069" y="1398746"/>
                        <a:pt x="173831" y="1388269"/>
                      </a:cubicBezTo>
                      <a:cubicBezTo>
                        <a:pt x="174784" y="1388269"/>
                        <a:pt x="175736" y="1388269"/>
                        <a:pt x="176689" y="1388269"/>
                      </a:cubicBezTo>
                      <a:cubicBezTo>
                        <a:pt x="176689" y="1388269"/>
                        <a:pt x="177641" y="1388269"/>
                        <a:pt x="177641" y="1388269"/>
                      </a:cubicBezTo>
                      <a:cubicBezTo>
                        <a:pt x="184309" y="1401604"/>
                        <a:pt x="197644" y="1410176"/>
                        <a:pt x="212884" y="1410176"/>
                      </a:cubicBezTo>
                      <a:cubicBezTo>
                        <a:pt x="227171" y="1410176"/>
                        <a:pt x="239554" y="1402556"/>
                        <a:pt x="246221" y="1391126"/>
                      </a:cubicBezTo>
                      <a:cubicBezTo>
                        <a:pt x="246221" y="1391126"/>
                        <a:pt x="247174" y="1391126"/>
                        <a:pt x="247174" y="1391126"/>
                      </a:cubicBezTo>
                      <a:cubicBezTo>
                        <a:pt x="250984" y="1391126"/>
                        <a:pt x="253841" y="1388269"/>
                        <a:pt x="253841" y="1383506"/>
                      </a:cubicBezTo>
                      <a:cubicBezTo>
                        <a:pt x="253841" y="1380649"/>
                        <a:pt x="252889" y="1378744"/>
                        <a:pt x="250984" y="1377791"/>
                      </a:cubicBezTo>
                      <a:cubicBezTo>
                        <a:pt x="251936" y="1374934"/>
                        <a:pt x="251936" y="1373029"/>
                        <a:pt x="251936" y="1370171"/>
                      </a:cubicBezTo>
                      <a:cubicBezTo>
                        <a:pt x="251936" y="1348264"/>
                        <a:pt x="234791" y="1331119"/>
                        <a:pt x="212884" y="1331119"/>
                      </a:cubicBezTo>
                      <a:cubicBezTo>
                        <a:pt x="210979" y="1331119"/>
                        <a:pt x="208121" y="1331119"/>
                        <a:pt x="206216" y="1332071"/>
                      </a:cubicBezTo>
                      <a:cubicBezTo>
                        <a:pt x="204311" y="1331119"/>
                        <a:pt x="201454" y="1331119"/>
                        <a:pt x="199549" y="1331119"/>
                      </a:cubicBezTo>
                      <a:cubicBezTo>
                        <a:pt x="199549" y="1325404"/>
                        <a:pt x="194786" y="1320641"/>
                        <a:pt x="188119" y="1320641"/>
                      </a:cubicBezTo>
                      <a:cubicBezTo>
                        <a:pt x="181451" y="1320641"/>
                        <a:pt x="176689" y="1325404"/>
                        <a:pt x="176689" y="1332071"/>
                      </a:cubicBezTo>
                      <a:cubicBezTo>
                        <a:pt x="176689" y="1332071"/>
                        <a:pt x="176689" y="1333024"/>
                        <a:pt x="176689" y="1333024"/>
                      </a:cubicBezTo>
                      <a:cubicBezTo>
                        <a:pt x="172879" y="1331119"/>
                        <a:pt x="169069" y="1329214"/>
                        <a:pt x="165259" y="1329214"/>
                      </a:cubicBezTo>
                      <a:cubicBezTo>
                        <a:pt x="159544" y="1329214"/>
                        <a:pt x="154781" y="1331119"/>
                        <a:pt x="150019" y="1334929"/>
                      </a:cubicBezTo>
                      <a:cubicBezTo>
                        <a:pt x="149066" y="1334929"/>
                        <a:pt x="148114" y="1333976"/>
                        <a:pt x="147161" y="1333976"/>
                      </a:cubicBezTo>
                      <a:cubicBezTo>
                        <a:pt x="144304" y="1333976"/>
                        <a:pt x="141446" y="1334929"/>
                        <a:pt x="139541" y="1336834"/>
                      </a:cubicBezTo>
                      <a:cubicBezTo>
                        <a:pt x="147161" y="1329214"/>
                        <a:pt x="150971" y="1319689"/>
                        <a:pt x="150971" y="1308259"/>
                      </a:cubicBezTo>
                      <a:cubicBezTo>
                        <a:pt x="150971" y="1306354"/>
                        <a:pt x="150971" y="1305401"/>
                        <a:pt x="150019" y="1303496"/>
                      </a:cubicBezTo>
                      <a:cubicBezTo>
                        <a:pt x="150971" y="1303496"/>
                        <a:pt x="150971" y="1303496"/>
                        <a:pt x="151924" y="1303496"/>
                      </a:cubicBezTo>
                      <a:cubicBezTo>
                        <a:pt x="165259" y="1303496"/>
                        <a:pt x="176689" y="1293019"/>
                        <a:pt x="176689" y="1278731"/>
                      </a:cubicBezTo>
                      <a:cubicBezTo>
                        <a:pt x="176689" y="1266349"/>
                        <a:pt x="167164" y="1255871"/>
                        <a:pt x="153829" y="1254919"/>
                      </a:cubicBezTo>
                      <a:cubicBezTo>
                        <a:pt x="153829" y="1253966"/>
                        <a:pt x="153829" y="1253014"/>
                        <a:pt x="152876" y="1253014"/>
                      </a:cubicBezTo>
                      <a:cubicBezTo>
                        <a:pt x="154781" y="1252061"/>
                        <a:pt x="155734" y="1251109"/>
                        <a:pt x="156686" y="1249204"/>
                      </a:cubicBezTo>
                      <a:cubicBezTo>
                        <a:pt x="164306" y="1247299"/>
                        <a:pt x="170021" y="1240631"/>
                        <a:pt x="170021" y="1233011"/>
                      </a:cubicBezTo>
                      <a:cubicBezTo>
                        <a:pt x="170021" y="1230154"/>
                        <a:pt x="169069" y="1227296"/>
                        <a:pt x="168116" y="1224439"/>
                      </a:cubicBezTo>
                      <a:cubicBezTo>
                        <a:pt x="172879" y="1223486"/>
                        <a:pt x="176689" y="1219676"/>
                        <a:pt x="176689" y="1213961"/>
                      </a:cubicBezTo>
                      <a:cubicBezTo>
                        <a:pt x="176689" y="1209199"/>
                        <a:pt x="173831" y="1206341"/>
                        <a:pt x="170021" y="1204436"/>
                      </a:cubicBezTo>
                      <a:cubicBezTo>
                        <a:pt x="176689" y="1198721"/>
                        <a:pt x="180499" y="1190149"/>
                        <a:pt x="180499" y="1181576"/>
                      </a:cubicBezTo>
                      <a:cubicBezTo>
                        <a:pt x="180499" y="1167289"/>
                        <a:pt x="170974" y="1155859"/>
                        <a:pt x="158591" y="1152049"/>
                      </a:cubicBezTo>
                      <a:cubicBezTo>
                        <a:pt x="160496" y="1152049"/>
                        <a:pt x="162401" y="1153001"/>
                        <a:pt x="165259" y="1153001"/>
                      </a:cubicBezTo>
                      <a:cubicBezTo>
                        <a:pt x="166211" y="1153001"/>
                        <a:pt x="167164" y="1153001"/>
                        <a:pt x="169069" y="1153001"/>
                      </a:cubicBezTo>
                      <a:cubicBezTo>
                        <a:pt x="169069" y="1153001"/>
                        <a:pt x="169069" y="1153001"/>
                        <a:pt x="169069" y="1153001"/>
                      </a:cubicBezTo>
                      <a:cubicBezTo>
                        <a:pt x="169069" y="1157764"/>
                        <a:pt x="172879" y="1161574"/>
                        <a:pt x="177641" y="1161574"/>
                      </a:cubicBezTo>
                      <a:cubicBezTo>
                        <a:pt x="177641" y="1161574"/>
                        <a:pt x="177641" y="1161574"/>
                        <a:pt x="178594" y="1161574"/>
                      </a:cubicBezTo>
                      <a:cubicBezTo>
                        <a:pt x="178594" y="1161574"/>
                        <a:pt x="178594" y="1161574"/>
                        <a:pt x="178594" y="1162526"/>
                      </a:cubicBezTo>
                      <a:cubicBezTo>
                        <a:pt x="178594" y="1170146"/>
                        <a:pt x="182404" y="1176814"/>
                        <a:pt x="188119" y="1180624"/>
                      </a:cubicBezTo>
                      <a:cubicBezTo>
                        <a:pt x="186214" y="1184434"/>
                        <a:pt x="185261" y="1188244"/>
                        <a:pt x="185261" y="1193006"/>
                      </a:cubicBezTo>
                      <a:cubicBezTo>
                        <a:pt x="185261" y="1207294"/>
                        <a:pt x="195739" y="1219676"/>
                        <a:pt x="210026" y="1221581"/>
                      </a:cubicBezTo>
                      <a:cubicBezTo>
                        <a:pt x="207169" y="1222534"/>
                        <a:pt x="205264" y="1226344"/>
                        <a:pt x="205264" y="1229201"/>
                      </a:cubicBezTo>
                      <a:cubicBezTo>
                        <a:pt x="205264" y="1233964"/>
                        <a:pt x="209074" y="1237774"/>
                        <a:pt x="213836" y="1237774"/>
                      </a:cubicBezTo>
                      <a:cubicBezTo>
                        <a:pt x="218599" y="1237774"/>
                        <a:pt x="222409" y="1233964"/>
                        <a:pt x="222409" y="1229201"/>
                      </a:cubicBezTo>
                      <a:cubicBezTo>
                        <a:pt x="222409" y="1225391"/>
                        <a:pt x="220504" y="1222534"/>
                        <a:pt x="217646" y="1221581"/>
                      </a:cubicBezTo>
                      <a:cubicBezTo>
                        <a:pt x="218599" y="1221581"/>
                        <a:pt x="218599" y="1221581"/>
                        <a:pt x="219551" y="1221581"/>
                      </a:cubicBezTo>
                      <a:cubicBezTo>
                        <a:pt x="221456" y="1222534"/>
                        <a:pt x="223361" y="1223486"/>
                        <a:pt x="226219" y="1223486"/>
                      </a:cubicBezTo>
                      <a:cubicBezTo>
                        <a:pt x="233839" y="1223486"/>
                        <a:pt x="239554" y="1217771"/>
                        <a:pt x="239554" y="1210151"/>
                      </a:cubicBezTo>
                      <a:cubicBezTo>
                        <a:pt x="239554" y="1210151"/>
                        <a:pt x="239554" y="1209199"/>
                        <a:pt x="239554" y="1209199"/>
                      </a:cubicBezTo>
                      <a:cubicBezTo>
                        <a:pt x="242411" y="1205389"/>
                        <a:pt x="243364" y="1201579"/>
                        <a:pt x="244316" y="1196816"/>
                      </a:cubicBezTo>
                      <a:cubicBezTo>
                        <a:pt x="245269" y="1196816"/>
                        <a:pt x="245269" y="1196816"/>
                        <a:pt x="246221" y="1196816"/>
                      </a:cubicBezTo>
                      <a:cubicBezTo>
                        <a:pt x="250984" y="1196816"/>
                        <a:pt x="254794" y="1193006"/>
                        <a:pt x="254794" y="1188244"/>
                      </a:cubicBezTo>
                      <a:cubicBezTo>
                        <a:pt x="254794" y="1185386"/>
                        <a:pt x="252889" y="1183481"/>
                        <a:pt x="250984" y="1181576"/>
                      </a:cubicBezTo>
                      <a:cubicBezTo>
                        <a:pt x="255746" y="1180624"/>
                        <a:pt x="259556" y="1176814"/>
                        <a:pt x="259556" y="1172051"/>
                      </a:cubicBezTo>
                      <a:cubicBezTo>
                        <a:pt x="259556" y="1167289"/>
                        <a:pt x="256699" y="1164431"/>
                        <a:pt x="252889" y="1162526"/>
                      </a:cubicBezTo>
                      <a:cubicBezTo>
                        <a:pt x="254794" y="1159669"/>
                        <a:pt x="255746" y="1156811"/>
                        <a:pt x="255746" y="1153001"/>
                      </a:cubicBezTo>
                      <a:cubicBezTo>
                        <a:pt x="255746" y="1144429"/>
                        <a:pt x="249079" y="1136809"/>
                        <a:pt x="239554" y="1136809"/>
                      </a:cubicBezTo>
                      <a:cubicBezTo>
                        <a:pt x="230981" y="1136809"/>
                        <a:pt x="223361" y="1143476"/>
                        <a:pt x="223361" y="1153001"/>
                      </a:cubicBezTo>
                      <a:cubicBezTo>
                        <a:pt x="223361" y="1161574"/>
                        <a:pt x="230029" y="1169194"/>
                        <a:pt x="239554" y="1169194"/>
                      </a:cubicBezTo>
                      <a:cubicBezTo>
                        <a:pt x="239554" y="1169194"/>
                        <a:pt x="240506" y="1169194"/>
                        <a:pt x="240506" y="1169194"/>
                      </a:cubicBezTo>
                      <a:cubicBezTo>
                        <a:pt x="240506" y="1170146"/>
                        <a:pt x="239554" y="1171099"/>
                        <a:pt x="239554" y="1172051"/>
                      </a:cubicBezTo>
                      <a:cubicBezTo>
                        <a:pt x="239554" y="1175861"/>
                        <a:pt x="241459" y="1178719"/>
                        <a:pt x="244316" y="1180624"/>
                      </a:cubicBezTo>
                      <a:cubicBezTo>
                        <a:pt x="243364" y="1180624"/>
                        <a:pt x="242411" y="1180624"/>
                        <a:pt x="241459" y="1181576"/>
                      </a:cubicBezTo>
                      <a:cubicBezTo>
                        <a:pt x="237649" y="1173956"/>
                        <a:pt x="231934" y="1168241"/>
                        <a:pt x="223361" y="1165384"/>
                      </a:cubicBezTo>
                      <a:cubicBezTo>
                        <a:pt x="223361" y="1164431"/>
                        <a:pt x="223361" y="1163479"/>
                        <a:pt x="223361" y="1162526"/>
                      </a:cubicBezTo>
                      <a:cubicBezTo>
                        <a:pt x="223361" y="1150144"/>
                        <a:pt x="213836" y="1140619"/>
                        <a:pt x="201454" y="1140619"/>
                      </a:cubicBezTo>
                      <a:cubicBezTo>
                        <a:pt x="197644" y="1140619"/>
                        <a:pt x="193834" y="1141571"/>
                        <a:pt x="190976" y="1143476"/>
                      </a:cubicBezTo>
                      <a:cubicBezTo>
                        <a:pt x="196691" y="1136809"/>
                        <a:pt x="201454" y="1128236"/>
                        <a:pt x="201454" y="1118711"/>
                      </a:cubicBezTo>
                      <a:cubicBezTo>
                        <a:pt x="201454" y="1115854"/>
                        <a:pt x="201454" y="1113949"/>
                        <a:pt x="200501" y="1111091"/>
                      </a:cubicBezTo>
                      <a:cubicBezTo>
                        <a:pt x="203359" y="1111091"/>
                        <a:pt x="205264" y="1108234"/>
                        <a:pt x="205264" y="1105376"/>
                      </a:cubicBezTo>
                      <a:cubicBezTo>
                        <a:pt x="205264" y="1102519"/>
                        <a:pt x="202406" y="1099661"/>
                        <a:pt x="199549" y="1099661"/>
                      </a:cubicBezTo>
                      <a:cubicBezTo>
                        <a:pt x="198596" y="1099661"/>
                        <a:pt x="197644" y="1099661"/>
                        <a:pt x="196691" y="1100614"/>
                      </a:cubicBezTo>
                      <a:cubicBezTo>
                        <a:pt x="195739" y="1098709"/>
                        <a:pt x="194786" y="1097756"/>
                        <a:pt x="193834" y="1096804"/>
                      </a:cubicBezTo>
                      <a:cubicBezTo>
                        <a:pt x="200501" y="1093946"/>
                        <a:pt x="205264" y="1088231"/>
                        <a:pt x="207169" y="1081564"/>
                      </a:cubicBezTo>
                      <a:cubicBezTo>
                        <a:pt x="219551" y="1077754"/>
                        <a:pt x="228124" y="1066324"/>
                        <a:pt x="228124" y="1052989"/>
                      </a:cubicBezTo>
                      <a:cubicBezTo>
                        <a:pt x="228124" y="1051084"/>
                        <a:pt x="228124" y="1049179"/>
                        <a:pt x="227171" y="1048226"/>
                      </a:cubicBezTo>
                      <a:cubicBezTo>
                        <a:pt x="230029" y="1049179"/>
                        <a:pt x="232886" y="1050131"/>
                        <a:pt x="236696" y="1050131"/>
                      </a:cubicBezTo>
                      <a:cubicBezTo>
                        <a:pt x="245269" y="1050131"/>
                        <a:pt x="251936" y="1047274"/>
                        <a:pt x="257651" y="1042511"/>
                      </a:cubicBezTo>
                      <a:cubicBezTo>
                        <a:pt x="259556" y="1043464"/>
                        <a:pt x="261461" y="1043464"/>
                        <a:pt x="263366" y="1043464"/>
                      </a:cubicBezTo>
                      <a:cubicBezTo>
                        <a:pt x="273844" y="1043464"/>
                        <a:pt x="282416" y="1034891"/>
                        <a:pt x="282416" y="1024414"/>
                      </a:cubicBezTo>
                      <a:cubicBezTo>
                        <a:pt x="282416" y="1020604"/>
                        <a:pt x="281464" y="1016794"/>
                        <a:pt x="279559" y="1013936"/>
                      </a:cubicBezTo>
                      <a:cubicBezTo>
                        <a:pt x="287179" y="1012984"/>
                        <a:pt x="292894" y="1007269"/>
                        <a:pt x="295751" y="1000601"/>
                      </a:cubicBezTo>
                      <a:cubicBezTo>
                        <a:pt x="294799" y="1002506"/>
                        <a:pt x="294799" y="1004411"/>
                        <a:pt x="294799" y="1006316"/>
                      </a:cubicBezTo>
                      <a:cubicBezTo>
                        <a:pt x="294799" y="1007269"/>
                        <a:pt x="294799" y="1008221"/>
                        <a:pt x="294799" y="1009174"/>
                      </a:cubicBezTo>
                      <a:cubicBezTo>
                        <a:pt x="293846" y="1011079"/>
                        <a:pt x="293846" y="1012984"/>
                        <a:pt x="293846" y="1015841"/>
                      </a:cubicBezTo>
                      <a:cubicBezTo>
                        <a:pt x="293846" y="1019651"/>
                        <a:pt x="295751" y="1023461"/>
                        <a:pt x="297656" y="1026319"/>
                      </a:cubicBezTo>
                      <a:cubicBezTo>
                        <a:pt x="290036" y="1032034"/>
                        <a:pt x="284321" y="1040606"/>
                        <a:pt x="284321" y="1051084"/>
                      </a:cubicBezTo>
                      <a:cubicBezTo>
                        <a:pt x="284321" y="1052036"/>
                        <a:pt x="284321" y="1052036"/>
                        <a:pt x="284321" y="1052989"/>
                      </a:cubicBezTo>
                      <a:cubicBezTo>
                        <a:pt x="283369" y="1052036"/>
                        <a:pt x="281464" y="1052036"/>
                        <a:pt x="280511" y="1052036"/>
                      </a:cubicBezTo>
                      <a:cubicBezTo>
                        <a:pt x="273844" y="1052036"/>
                        <a:pt x="268129" y="1057751"/>
                        <a:pt x="268129" y="1064419"/>
                      </a:cubicBezTo>
                      <a:cubicBezTo>
                        <a:pt x="268129" y="1070134"/>
                        <a:pt x="271939" y="1074896"/>
                        <a:pt x="277654" y="1075849"/>
                      </a:cubicBezTo>
                      <a:cubicBezTo>
                        <a:pt x="277654" y="1075849"/>
                        <a:pt x="277654" y="1076801"/>
                        <a:pt x="277654" y="1076801"/>
                      </a:cubicBezTo>
                      <a:cubicBezTo>
                        <a:pt x="277654" y="1086326"/>
                        <a:pt x="285274" y="1094899"/>
                        <a:pt x="295751" y="1094899"/>
                      </a:cubicBezTo>
                      <a:cubicBezTo>
                        <a:pt x="298609" y="1094899"/>
                        <a:pt x="300514" y="1093946"/>
                        <a:pt x="303371" y="1092994"/>
                      </a:cubicBezTo>
                      <a:cubicBezTo>
                        <a:pt x="301466" y="1094899"/>
                        <a:pt x="300514" y="1097756"/>
                        <a:pt x="300514" y="1100614"/>
                      </a:cubicBezTo>
                      <a:cubicBezTo>
                        <a:pt x="300514" y="1104424"/>
                        <a:pt x="301466" y="1107281"/>
                        <a:pt x="304324" y="1110139"/>
                      </a:cubicBezTo>
                      <a:cubicBezTo>
                        <a:pt x="304324" y="1110139"/>
                        <a:pt x="303371" y="1110139"/>
                        <a:pt x="303371" y="1110139"/>
                      </a:cubicBezTo>
                      <a:cubicBezTo>
                        <a:pt x="285274" y="1110139"/>
                        <a:pt x="270986" y="1124426"/>
                        <a:pt x="270986" y="1142524"/>
                      </a:cubicBezTo>
                      <a:cubicBezTo>
                        <a:pt x="270986" y="1153954"/>
                        <a:pt x="276701" y="1163479"/>
                        <a:pt x="285274" y="1169194"/>
                      </a:cubicBezTo>
                      <a:cubicBezTo>
                        <a:pt x="286226" y="1171099"/>
                        <a:pt x="287179" y="1173004"/>
                        <a:pt x="288131" y="1174909"/>
                      </a:cubicBezTo>
                      <a:cubicBezTo>
                        <a:pt x="283369" y="1179671"/>
                        <a:pt x="280511" y="1187291"/>
                        <a:pt x="280511" y="1193959"/>
                      </a:cubicBezTo>
                      <a:cubicBezTo>
                        <a:pt x="272891" y="1194911"/>
                        <a:pt x="266224" y="1201579"/>
                        <a:pt x="266224" y="1210151"/>
                      </a:cubicBezTo>
                      <a:cubicBezTo>
                        <a:pt x="266224" y="1213009"/>
                        <a:pt x="267176" y="1216819"/>
                        <a:pt x="269081" y="1218724"/>
                      </a:cubicBezTo>
                      <a:cubicBezTo>
                        <a:pt x="265271" y="1217771"/>
                        <a:pt x="262414" y="1216819"/>
                        <a:pt x="258604" y="1216819"/>
                      </a:cubicBezTo>
                      <a:cubicBezTo>
                        <a:pt x="241459" y="1216819"/>
                        <a:pt x="227171" y="1231106"/>
                        <a:pt x="227171" y="1248251"/>
                      </a:cubicBezTo>
                      <a:cubicBezTo>
                        <a:pt x="227171" y="1265396"/>
                        <a:pt x="241459" y="1279684"/>
                        <a:pt x="258604" y="1279684"/>
                      </a:cubicBezTo>
                      <a:cubicBezTo>
                        <a:pt x="270034" y="1279684"/>
                        <a:pt x="279559" y="1273969"/>
                        <a:pt x="285274" y="1264444"/>
                      </a:cubicBezTo>
                      <a:cubicBezTo>
                        <a:pt x="288131" y="1265396"/>
                        <a:pt x="290989" y="1266349"/>
                        <a:pt x="293846" y="1266349"/>
                      </a:cubicBezTo>
                      <a:cubicBezTo>
                        <a:pt x="303371" y="1266349"/>
                        <a:pt x="311944" y="1261586"/>
                        <a:pt x="316706" y="1253966"/>
                      </a:cubicBezTo>
                      <a:cubicBezTo>
                        <a:pt x="318611" y="1253014"/>
                        <a:pt x="320516" y="1251109"/>
                        <a:pt x="321469" y="1249204"/>
                      </a:cubicBezTo>
                      <a:cubicBezTo>
                        <a:pt x="321469" y="1254919"/>
                        <a:pt x="323374" y="1259681"/>
                        <a:pt x="326231" y="1263491"/>
                      </a:cubicBezTo>
                      <a:cubicBezTo>
                        <a:pt x="326231" y="1263491"/>
                        <a:pt x="326231" y="1264444"/>
                        <a:pt x="326231" y="1264444"/>
                      </a:cubicBezTo>
                      <a:cubicBezTo>
                        <a:pt x="326231" y="1268254"/>
                        <a:pt x="327184" y="1272064"/>
                        <a:pt x="328136" y="1275874"/>
                      </a:cubicBezTo>
                      <a:cubicBezTo>
                        <a:pt x="325279" y="1278731"/>
                        <a:pt x="323374" y="1281589"/>
                        <a:pt x="322421" y="1285399"/>
                      </a:cubicBezTo>
                      <a:cubicBezTo>
                        <a:pt x="319564" y="1282541"/>
                        <a:pt x="315754" y="1280636"/>
                        <a:pt x="310991" y="1279684"/>
                      </a:cubicBezTo>
                      <a:cubicBezTo>
                        <a:pt x="310991" y="1275874"/>
                        <a:pt x="308134" y="1273016"/>
                        <a:pt x="304324" y="1273016"/>
                      </a:cubicBezTo>
                      <a:cubicBezTo>
                        <a:pt x="300514" y="1273016"/>
                        <a:pt x="297656" y="1275874"/>
                        <a:pt x="297656" y="1279684"/>
                      </a:cubicBezTo>
                      <a:cubicBezTo>
                        <a:pt x="297656" y="1281589"/>
                        <a:pt x="298609" y="1282541"/>
                        <a:pt x="299561" y="1284446"/>
                      </a:cubicBezTo>
                      <a:cubicBezTo>
                        <a:pt x="296704" y="1287304"/>
                        <a:pt x="294799" y="1292066"/>
                        <a:pt x="294799" y="1296829"/>
                      </a:cubicBezTo>
                      <a:cubicBezTo>
                        <a:pt x="294799" y="1300639"/>
                        <a:pt x="295751" y="1304449"/>
                        <a:pt x="298609" y="1307306"/>
                      </a:cubicBezTo>
                      <a:cubicBezTo>
                        <a:pt x="298609" y="1307306"/>
                        <a:pt x="298609" y="1307306"/>
                        <a:pt x="298609" y="1307306"/>
                      </a:cubicBezTo>
                      <a:cubicBezTo>
                        <a:pt x="298609" y="1312069"/>
                        <a:pt x="302419" y="1316831"/>
                        <a:pt x="308134" y="1316831"/>
                      </a:cubicBezTo>
                      <a:cubicBezTo>
                        <a:pt x="310991" y="1316831"/>
                        <a:pt x="312896" y="1315879"/>
                        <a:pt x="314801" y="1313974"/>
                      </a:cubicBezTo>
                      <a:cubicBezTo>
                        <a:pt x="320516" y="1313021"/>
                        <a:pt x="326231" y="1308259"/>
                        <a:pt x="328136" y="1302544"/>
                      </a:cubicBezTo>
                      <a:cubicBezTo>
                        <a:pt x="331946" y="1307306"/>
                        <a:pt x="336709" y="1310164"/>
                        <a:pt x="343376" y="1310164"/>
                      </a:cubicBezTo>
                      <a:cubicBezTo>
                        <a:pt x="347186" y="1310164"/>
                        <a:pt x="350996" y="1309211"/>
                        <a:pt x="353854" y="1306354"/>
                      </a:cubicBezTo>
                      <a:cubicBezTo>
                        <a:pt x="353854" y="1306354"/>
                        <a:pt x="353854" y="1307306"/>
                        <a:pt x="353854" y="1307306"/>
                      </a:cubicBezTo>
                      <a:cubicBezTo>
                        <a:pt x="353854" y="1315879"/>
                        <a:pt x="360521" y="1322546"/>
                        <a:pt x="369094" y="1322546"/>
                      </a:cubicBezTo>
                      <a:cubicBezTo>
                        <a:pt x="371951" y="1322546"/>
                        <a:pt x="373856" y="1321594"/>
                        <a:pt x="376714" y="1320641"/>
                      </a:cubicBezTo>
                      <a:cubicBezTo>
                        <a:pt x="378619" y="1322546"/>
                        <a:pt x="381476" y="1323499"/>
                        <a:pt x="384334" y="1323499"/>
                      </a:cubicBezTo>
                      <a:cubicBezTo>
                        <a:pt x="391001" y="1323499"/>
                        <a:pt x="396716" y="1317784"/>
                        <a:pt x="396716" y="1311116"/>
                      </a:cubicBezTo>
                      <a:cubicBezTo>
                        <a:pt x="396716" y="1310164"/>
                        <a:pt x="396716" y="1310164"/>
                        <a:pt x="396716" y="1309211"/>
                      </a:cubicBezTo>
                      <a:cubicBezTo>
                        <a:pt x="402431" y="1306354"/>
                        <a:pt x="406241" y="1300639"/>
                        <a:pt x="406241" y="1293971"/>
                      </a:cubicBezTo>
                      <a:cubicBezTo>
                        <a:pt x="406241" y="1287304"/>
                        <a:pt x="402431" y="1281589"/>
                        <a:pt x="397669" y="1278731"/>
                      </a:cubicBezTo>
                      <a:cubicBezTo>
                        <a:pt x="397669" y="1278731"/>
                        <a:pt x="397669" y="1278731"/>
                        <a:pt x="397669" y="1278731"/>
                      </a:cubicBezTo>
                      <a:cubicBezTo>
                        <a:pt x="399574" y="1279684"/>
                        <a:pt x="401479" y="1280636"/>
                        <a:pt x="404336" y="1280636"/>
                      </a:cubicBezTo>
                      <a:cubicBezTo>
                        <a:pt x="405289" y="1280636"/>
                        <a:pt x="407194" y="1280636"/>
                        <a:pt x="408146" y="1279684"/>
                      </a:cubicBezTo>
                      <a:cubicBezTo>
                        <a:pt x="411956" y="1283494"/>
                        <a:pt x="415766" y="1287304"/>
                        <a:pt x="421481" y="1288256"/>
                      </a:cubicBezTo>
                      <a:cubicBezTo>
                        <a:pt x="424339" y="1293971"/>
                        <a:pt x="431006" y="1296829"/>
                        <a:pt x="437674" y="1296829"/>
                      </a:cubicBezTo>
                      <a:cubicBezTo>
                        <a:pt x="448151" y="1296829"/>
                        <a:pt x="456724" y="1288256"/>
                        <a:pt x="456724" y="1277779"/>
                      </a:cubicBezTo>
                      <a:cubicBezTo>
                        <a:pt x="456724" y="1277779"/>
                        <a:pt x="456724" y="1276826"/>
                        <a:pt x="456724" y="1276826"/>
                      </a:cubicBezTo>
                      <a:cubicBezTo>
                        <a:pt x="460534" y="1279684"/>
                        <a:pt x="465296" y="1282541"/>
                        <a:pt x="471011" y="1284446"/>
                      </a:cubicBezTo>
                      <a:cubicBezTo>
                        <a:pt x="473869" y="1288256"/>
                        <a:pt x="479584" y="1291114"/>
                        <a:pt x="485299" y="1291114"/>
                      </a:cubicBezTo>
                      <a:cubicBezTo>
                        <a:pt x="491014" y="1291114"/>
                        <a:pt x="496729" y="1288256"/>
                        <a:pt x="499586" y="1283494"/>
                      </a:cubicBezTo>
                      <a:cubicBezTo>
                        <a:pt x="499586" y="1283494"/>
                        <a:pt x="500539" y="1284446"/>
                        <a:pt x="500539" y="1284446"/>
                      </a:cubicBezTo>
                      <a:cubicBezTo>
                        <a:pt x="499586" y="1285399"/>
                        <a:pt x="499586" y="1285399"/>
                        <a:pt x="498634" y="1286351"/>
                      </a:cubicBezTo>
                      <a:cubicBezTo>
                        <a:pt x="494824" y="1288256"/>
                        <a:pt x="491014" y="1293019"/>
                        <a:pt x="491014" y="1297781"/>
                      </a:cubicBezTo>
                      <a:cubicBezTo>
                        <a:pt x="486251" y="1301591"/>
                        <a:pt x="483394" y="1307306"/>
                        <a:pt x="483394" y="1313974"/>
                      </a:cubicBezTo>
                      <a:cubicBezTo>
                        <a:pt x="481489" y="1314926"/>
                        <a:pt x="478631" y="1315879"/>
                        <a:pt x="477679" y="1317784"/>
                      </a:cubicBezTo>
                      <a:cubicBezTo>
                        <a:pt x="475774" y="1316831"/>
                        <a:pt x="473869" y="1315879"/>
                        <a:pt x="471011" y="1315879"/>
                      </a:cubicBezTo>
                      <a:cubicBezTo>
                        <a:pt x="463391" y="1315879"/>
                        <a:pt x="457676" y="1321594"/>
                        <a:pt x="457676" y="1329214"/>
                      </a:cubicBezTo>
                      <a:cubicBezTo>
                        <a:pt x="457676" y="1336834"/>
                        <a:pt x="463391" y="1342549"/>
                        <a:pt x="471011" y="1342549"/>
                      </a:cubicBezTo>
                      <a:cubicBezTo>
                        <a:pt x="472916" y="1342549"/>
                        <a:pt x="473869" y="1342549"/>
                        <a:pt x="475774" y="1341596"/>
                      </a:cubicBezTo>
                      <a:cubicBezTo>
                        <a:pt x="475774" y="1341596"/>
                        <a:pt x="475774" y="1341596"/>
                        <a:pt x="475774" y="1341596"/>
                      </a:cubicBezTo>
                      <a:cubicBezTo>
                        <a:pt x="465296" y="1344454"/>
                        <a:pt x="456724" y="1352074"/>
                        <a:pt x="451961" y="1361599"/>
                      </a:cubicBezTo>
                      <a:cubicBezTo>
                        <a:pt x="450056" y="1359694"/>
                        <a:pt x="447199" y="1357789"/>
                        <a:pt x="444341" y="1356836"/>
                      </a:cubicBezTo>
                      <a:cubicBezTo>
                        <a:pt x="445294" y="1354931"/>
                        <a:pt x="446246" y="1352074"/>
                        <a:pt x="446246" y="1349216"/>
                      </a:cubicBezTo>
                      <a:cubicBezTo>
                        <a:pt x="446246" y="1339691"/>
                        <a:pt x="438626" y="1333024"/>
                        <a:pt x="430054" y="1333024"/>
                      </a:cubicBezTo>
                      <a:cubicBezTo>
                        <a:pt x="425291" y="1333024"/>
                        <a:pt x="421481" y="1334929"/>
                        <a:pt x="417671" y="1337786"/>
                      </a:cubicBezTo>
                      <a:cubicBezTo>
                        <a:pt x="415766" y="1334929"/>
                        <a:pt x="411956" y="1333024"/>
                        <a:pt x="408146" y="1333024"/>
                      </a:cubicBezTo>
                      <a:cubicBezTo>
                        <a:pt x="401479" y="1333024"/>
                        <a:pt x="395764" y="1338739"/>
                        <a:pt x="395764" y="1345406"/>
                      </a:cubicBezTo>
                      <a:cubicBezTo>
                        <a:pt x="395764" y="1350169"/>
                        <a:pt x="398621" y="1353979"/>
                        <a:pt x="401479" y="1355884"/>
                      </a:cubicBezTo>
                      <a:cubicBezTo>
                        <a:pt x="392906" y="1358741"/>
                        <a:pt x="386239" y="1366361"/>
                        <a:pt x="386239" y="1375886"/>
                      </a:cubicBezTo>
                      <a:cubicBezTo>
                        <a:pt x="386239" y="1376839"/>
                        <a:pt x="386239" y="1377791"/>
                        <a:pt x="386239" y="1379696"/>
                      </a:cubicBezTo>
                      <a:cubicBezTo>
                        <a:pt x="385286" y="1382554"/>
                        <a:pt x="385286" y="1384459"/>
                        <a:pt x="384334" y="1387316"/>
                      </a:cubicBezTo>
                      <a:cubicBezTo>
                        <a:pt x="382429" y="1389221"/>
                        <a:pt x="380524" y="1392079"/>
                        <a:pt x="379571" y="1394936"/>
                      </a:cubicBezTo>
                      <a:cubicBezTo>
                        <a:pt x="379571" y="1394936"/>
                        <a:pt x="378619" y="1394936"/>
                        <a:pt x="378619" y="1394936"/>
                      </a:cubicBezTo>
                      <a:cubicBezTo>
                        <a:pt x="378619" y="1394936"/>
                        <a:pt x="378619" y="1394936"/>
                        <a:pt x="378619" y="1394936"/>
                      </a:cubicBezTo>
                      <a:cubicBezTo>
                        <a:pt x="378619" y="1393031"/>
                        <a:pt x="379571" y="1391126"/>
                        <a:pt x="379571" y="1389221"/>
                      </a:cubicBezTo>
                      <a:cubicBezTo>
                        <a:pt x="379571" y="1388269"/>
                        <a:pt x="379571" y="1387316"/>
                        <a:pt x="379571" y="1386364"/>
                      </a:cubicBezTo>
                      <a:cubicBezTo>
                        <a:pt x="383381" y="1383506"/>
                        <a:pt x="386239" y="1379696"/>
                        <a:pt x="386239" y="1373981"/>
                      </a:cubicBezTo>
                      <a:cubicBezTo>
                        <a:pt x="386239" y="1366361"/>
                        <a:pt x="379571" y="1359694"/>
                        <a:pt x="371951" y="1359694"/>
                      </a:cubicBezTo>
                      <a:cubicBezTo>
                        <a:pt x="367189" y="1359694"/>
                        <a:pt x="363379" y="1361599"/>
                        <a:pt x="360521" y="1365409"/>
                      </a:cubicBezTo>
                      <a:cubicBezTo>
                        <a:pt x="358616" y="1364456"/>
                        <a:pt x="356711" y="1364456"/>
                        <a:pt x="354806" y="1364456"/>
                      </a:cubicBezTo>
                      <a:cubicBezTo>
                        <a:pt x="349091" y="1364456"/>
                        <a:pt x="343376" y="1366361"/>
                        <a:pt x="339566" y="1370171"/>
                      </a:cubicBezTo>
                      <a:cubicBezTo>
                        <a:pt x="337661" y="1367314"/>
                        <a:pt x="333851" y="1365409"/>
                        <a:pt x="330041" y="1365409"/>
                      </a:cubicBezTo>
                      <a:cubicBezTo>
                        <a:pt x="324326" y="1365409"/>
                        <a:pt x="320516" y="1369219"/>
                        <a:pt x="318611" y="1373981"/>
                      </a:cubicBezTo>
                      <a:cubicBezTo>
                        <a:pt x="316706" y="1374934"/>
                        <a:pt x="314801" y="1375886"/>
                        <a:pt x="313849" y="1377791"/>
                      </a:cubicBezTo>
                      <a:cubicBezTo>
                        <a:pt x="311944" y="1376839"/>
                        <a:pt x="310039" y="1376839"/>
                        <a:pt x="308134" y="1376839"/>
                      </a:cubicBezTo>
                      <a:cubicBezTo>
                        <a:pt x="301466" y="1376839"/>
                        <a:pt x="295751" y="1382554"/>
                        <a:pt x="295751" y="1389221"/>
                      </a:cubicBezTo>
                      <a:cubicBezTo>
                        <a:pt x="295751" y="1395889"/>
                        <a:pt x="301466" y="1401604"/>
                        <a:pt x="308134" y="1401604"/>
                      </a:cubicBezTo>
                      <a:cubicBezTo>
                        <a:pt x="314801" y="1401604"/>
                        <a:pt x="319564" y="1396841"/>
                        <a:pt x="320516" y="1390174"/>
                      </a:cubicBezTo>
                      <a:cubicBezTo>
                        <a:pt x="320516" y="1390174"/>
                        <a:pt x="320516" y="1390174"/>
                        <a:pt x="320516" y="1390174"/>
                      </a:cubicBezTo>
                      <a:cubicBezTo>
                        <a:pt x="322421" y="1390174"/>
                        <a:pt x="324326" y="1389221"/>
                        <a:pt x="325279" y="1388269"/>
                      </a:cubicBezTo>
                      <a:cubicBezTo>
                        <a:pt x="326231" y="1388269"/>
                        <a:pt x="328136" y="1389221"/>
                        <a:pt x="329089" y="1389221"/>
                      </a:cubicBezTo>
                      <a:cubicBezTo>
                        <a:pt x="329089" y="1389221"/>
                        <a:pt x="329089" y="1389221"/>
                        <a:pt x="329089" y="1390174"/>
                      </a:cubicBezTo>
                      <a:cubicBezTo>
                        <a:pt x="329089" y="1401604"/>
                        <a:pt x="336709" y="1411129"/>
                        <a:pt x="347186" y="1413986"/>
                      </a:cubicBezTo>
                      <a:cubicBezTo>
                        <a:pt x="347186" y="1414939"/>
                        <a:pt x="346234" y="1415891"/>
                        <a:pt x="346234" y="1417796"/>
                      </a:cubicBezTo>
                      <a:cubicBezTo>
                        <a:pt x="346234" y="1418749"/>
                        <a:pt x="346234" y="1419701"/>
                        <a:pt x="347186" y="1420654"/>
                      </a:cubicBezTo>
                      <a:cubicBezTo>
                        <a:pt x="345281" y="1424464"/>
                        <a:pt x="343376" y="1428274"/>
                        <a:pt x="343376" y="1433036"/>
                      </a:cubicBezTo>
                      <a:cubicBezTo>
                        <a:pt x="343376" y="1437799"/>
                        <a:pt x="344329" y="1442561"/>
                        <a:pt x="347186" y="1446371"/>
                      </a:cubicBezTo>
                      <a:cubicBezTo>
                        <a:pt x="339566" y="1447324"/>
                        <a:pt x="334804" y="1453991"/>
                        <a:pt x="334804" y="1461611"/>
                      </a:cubicBezTo>
                      <a:cubicBezTo>
                        <a:pt x="334804" y="1470184"/>
                        <a:pt x="341471" y="1476851"/>
                        <a:pt x="350044" y="1476851"/>
                      </a:cubicBezTo>
                      <a:cubicBezTo>
                        <a:pt x="353854" y="1476851"/>
                        <a:pt x="356711" y="1475899"/>
                        <a:pt x="359569" y="1473994"/>
                      </a:cubicBezTo>
                      <a:cubicBezTo>
                        <a:pt x="363379" y="1480661"/>
                        <a:pt x="370046" y="1484471"/>
                        <a:pt x="377666" y="1486376"/>
                      </a:cubicBezTo>
                      <a:cubicBezTo>
                        <a:pt x="379571" y="1490186"/>
                        <a:pt x="383381" y="1492091"/>
                        <a:pt x="388144" y="1492091"/>
                      </a:cubicBezTo>
                      <a:cubicBezTo>
                        <a:pt x="394811" y="1492091"/>
                        <a:pt x="400526" y="1486376"/>
                        <a:pt x="400526" y="1479709"/>
                      </a:cubicBezTo>
                      <a:cubicBezTo>
                        <a:pt x="400526" y="1478756"/>
                        <a:pt x="400526" y="1478756"/>
                        <a:pt x="400526" y="1478756"/>
                      </a:cubicBezTo>
                      <a:cubicBezTo>
                        <a:pt x="405289" y="1473994"/>
                        <a:pt x="408146" y="1468279"/>
                        <a:pt x="408146" y="1460659"/>
                      </a:cubicBezTo>
                      <a:cubicBezTo>
                        <a:pt x="408146" y="1451134"/>
                        <a:pt x="403384" y="1443514"/>
                        <a:pt x="396716" y="1438751"/>
                      </a:cubicBezTo>
                      <a:cubicBezTo>
                        <a:pt x="396716" y="1436846"/>
                        <a:pt x="397669" y="1435894"/>
                        <a:pt x="397669" y="1433989"/>
                      </a:cubicBezTo>
                      <a:cubicBezTo>
                        <a:pt x="397669" y="1431131"/>
                        <a:pt x="396716" y="1428274"/>
                        <a:pt x="395764" y="1425416"/>
                      </a:cubicBezTo>
                      <a:cubicBezTo>
                        <a:pt x="396716" y="1424464"/>
                        <a:pt x="396716" y="1422559"/>
                        <a:pt x="396716" y="1420654"/>
                      </a:cubicBezTo>
                      <a:cubicBezTo>
                        <a:pt x="396716" y="1420654"/>
                        <a:pt x="396716" y="1420654"/>
                        <a:pt x="396716" y="1420654"/>
                      </a:cubicBezTo>
                      <a:cubicBezTo>
                        <a:pt x="397669" y="1421606"/>
                        <a:pt x="398621" y="1422559"/>
                        <a:pt x="399574" y="1423511"/>
                      </a:cubicBezTo>
                      <a:cubicBezTo>
                        <a:pt x="397669" y="1425416"/>
                        <a:pt x="395764" y="1428274"/>
                        <a:pt x="395764" y="1431131"/>
                      </a:cubicBezTo>
                      <a:cubicBezTo>
                        <a:pt x="395764" y="1436846"/>
                        <a:pt x="400526" y="1441609"/>
                        <a:pt x="406241" y="1441609"/>
                      </a:cubicBezTo>
                      <a:cubicBezTo>
                        <a:pt x="411956" y="1441609"/>
                        <a:pt x="415766" y="1437799"/>
                        <a:pt x="416719" y="1432084"/>
                      </a:cubicBezTo>
                      <a:cubicBezTo>
                        <a:pt x="418624" y="1432084"/>
                        <a:pt x="420529" y="1433036"/>
                        <a:pt x="422434" y="1433036"/>
                      </a:cubicBezTo>
                      <a:cubicBezTo>
                        <a:pt x="421481" y="1434941"/>
                        <a:pt x="420529" y="1437799"/>
                        <a:pt x="420529" y="1440656"/>
                      </a:cubicBezTo>
                      <a:cubicBezTo>
                        <a:pt x="420529" y="1446371"/>
                        <a:pt x="423386" y="1451134"/>
                        <a:pt x="427196" y="1454944"/>
                      </a:cubicBezTo>
                      <a:cubicBezTo>
                        <a:pt x="421481" y="1457801"/>
                        <a:pt x="417671" y="1463516"/>
                        <a:pt x="417671" y="1471136"/>
                      </a:cubicBezTo>
                      <a:cubicBezTo>
                        <a:pt x="417671" y="1473994"/>
                        <a:pt x="418624" y="1476851"/>
                        <a:pt x="419576" y="1478756"/>
                      </a:cubicBezTo>
                      <a:cubicBezTo>
                        <a:pt x="413861" y="1478756"/>
                        <a:pt x="408146" y="1483519"/>
                        <a:pt x="408146" y="1490186"/>
                      </a:cubicBezTo>
                      <a:cubicBezTo>
                        <a:pt x="408146" y="1493044"/>
                        <a:pt x="410051" y="1496854"/>
                        <a:pt x="411956" y="1498759"/>
                      </a:cubicBezTo>
                      <a:cubicBezTo>
                        <a:pt x="411004" y="1499711"/>
                        <a:pt x="411004" y="1500664"/>
                        <a:pt x="411004" y="1502569"/>
                      </a:cubicBezTo>
                      <a:cubicBezTo>
                        <a:pt x="409099" y="1501616"/>
                        <a:pt x="407194" y="1500664"/>
                        <a:pt x="404336" y="1500664"/>
                      </a:cubicBezTo>
                      <a:cubicBezTo>
                        <a:pt x="398621" y="1500664"/>
                        <a:pt x="393859" y="1505426"/>
                        <a:pt x="393859" y="1511141"/>
                      </a:cubicBezTo>
                      <a:cubicBezTo>
                        <a:pt x="393859" y="1514951"/>
                        <a:pt x="395764" y="1517809"/>
                        <a:pt x="399574" y="1519714"/>
                      </a:cubicBezTo>
                      <a:cubicBezTo>
                        <a:pt x="392906" y="1521619"/>
                        <a:pt x="387191" y="1528286"/>
                        <a:pt x="387191" y="1535906"/>
                      </a:cubicBezTo>
                      <a:cubicBezTo>
                        <a:pt x="387191" y="1538764"/>
                        <a:pt x="388144" y="1541621"/>
                        <a:pt x="389096" y="1544479"/>
                      </a:cubicBezTo>
                      <a:cubicBezTo>
                        <a:pt x="387191" y="1544479"/>
                        <a:pt x="386239" y="1544479"/>
                        <a:pt x="384334" y="1545431"/>
                      </a:cubicBezTo>
                      <a:cubicBezTo>
                        <a:pt x="383381" y="1536859"/>
                        <a:pt x="375761" y="1530191"/>
                        <a:pt x="367189" y="1530191"/>
                      </a:cubicBezTo>
                      <a:cubicBezTo>
                        <a:pt x="357664" y="1530191"/>
                        <a:pt x="350044" y="1537811"/>
                        <a:pt x="350044" y="1547336"/>
                      </a:cubicBezTo>
                      <a:cubicBezTo>
                        <a:pt x="350044" y="1554956"/>
                        <a:pt x="354806" y="1560671"/>
                        <a:pt x="361474" y="1563529"/>
                      </a:cubicBezTo>
                      <a:cubicBezTo>
                        <a:pt x="360521" y="1565434"/>
                        <a:pt x="359569" y="1566386"/>
                        <a:pt x="359569" y="1568291"/>
                      </a:cubicBezTo>
                      <a:cubicBezTo>
                        <a:pt x="357664" y="1566386"/>
                        <a:pt x="355759" y="1565434"/>
                        <a:pt x="352901" y="1565434"/>
                      </a:cubicBezTo>
                      <a:cubicBezTo>
                        <a:pt x="348139" y="1565434"/>
                        <a:pt x="344329" y="1569244"/>
                        <a:pt x="344329" y="1574006"/>
                      </a:cubicBezTo>
                      <a:cubicBezTo>
                        <a:pt x="344329" y="1575911"/>
                        <a:pt x="345281" y="1577816"/>
                        <a:pt x="346234" y="1578769"/>
                      </a:cubicBezTo>
                      <a:cubicBezTo>
                        <a:pt x="341471" y="1582579"/>
                        <a:pt x="338614" y="1588294"/>
                        <a:pt x="338614" y="1594961"/>
                      </a:cubicBezTo>
                      <a:cubicBezTo>
                        <a:pt x="338614" y="1605439"/>
                        <a:pt x="347186" y="1614964"/>
                        <a:pt x="357664" y="1615916"/>
                      </a:cubicBezTo>
                      <a:cubicBezTo>
                        <a:pt x="358616" y="1617821"/>
                        <a:pt x="359569" y="1619726"/>
                        <a:pt x="361474" y="1620679"/>
                      </a:cubicBezTo>
                      <a:cubicBezTo>
                        <a:pt x="364331" y="1628299"/>
                        <a:pt x="369094" y="1634014"/>
                        <a:pt x="375761" y="1637824"/>
                      </a:cubicBezTo>
                      <a:cubicBezTo>
                        <a:pt x="375761" y="1638776"/>
                        <a:pt x="376714" y="1639729"/>
                        <a:pt x="376714" y="1640681"/>
                      </a:cubicBezTo>
                      <a:cubicBezTo>
                        <a:pt x="367189" y="1644491"/>
                        <a:pt x="358616" y="1653064"/>
                        <a:pt x="355759" y="1662589"/>
                      </a:cubicBezTo>
                      <a:cubicBezTo>
                        <a:pt x="353854" y="1660684"/>
                        <a:pt x="350996" y="1658779"/>
                        <a:pt x="347186" y="1657826"/>
                      </a:cubicBezTo>
                      <a:cubicBezTo>
                        <a:pt x="353854" y="1654016"/>
                        <a:pt x="358616" y="1646396"/>
                        <a:pt x="358616" y="1637824"/>
                      </a:cubicBezTo>
                      <a:cubicBezTo>
                        <a:pt x="358616" y="1627346"/>
                        <a:pt x="350996" y="1617821"/>
                        <a:pt x="341471" y="1614964"/>
                      </a:cubicBezTo>
                      <a:cubicBezTo>
                        <a:pt x="340519" y="1603534"/>
                        <a:pt x="333851" y="1594009"/>
                        <a:pt x="324326" y="1589246"/>
                      </a:cubicBezTo>
                      <a:cubicBezTo>
                        <a:pt x="323374" y="1586389"/>
                        <a:pt x="322421" y="1582579"/>
                        <a:pt x="321469" y="1579721"/>
                      </a:cubicBezTo>
                      <a:cubicBezTo>
                        <a:pt x="321469" y="1578769"/>
                        <a:pt x="322421" y="1577816"/>
                        <a:pt x="322421" y="1575911"/>
                      </a:cubicBezTo>
                      <a:cubicBezTo>
                        <a:pt x="322421" y="1569244"/>
                        <a:pt x="316706" y="1562576"/>
                        <a:pt x="309086" y="1562576"/>
                      </a:cubicBezTo>
                      <a:cubicBezTo>
                        <a:pt x="308134" y="1562576"/>
                        <a:pt x="307181" y="1562576"/>
                        <a:pt x="306229" y="1562576"/>
                      </a:cubicBezTo>
                      <a:cubicBezTo>
                        <a:pt x="306229" y="1561624"/>
                        <a:pt x="306229" y="1559719"/>
                        <a:pt x="306229" y="1558766"/>
                      </a:cubicBezTo>
                      <a:cubicBezTo>
                        <a:pt x="306229" y="1556861"/>
                        <a:pt x="306229" y="1554004"/>
                        <a:pt x="305276" y="1552099"/>
                      </a:cubicBezTo>
                      <a:cubicBezTo>
                        <a:pt x="306229" y="1551146"/>
                        <a:pt x="307181" y="1551146"/>
                        <a:pt x="308134" y="1550194"/>
                      </a:cubicBezTo>
                      <a:cubicBezTo>
                        <a:pt x="310039" y="1553051"/>
                        <a:pt x="312896" y="1554956"/>
                        <a:pt x="316706" y="1554956"/>
                      </a:cubicBezTo>
                      <a:cubicBezTo>
                        <a:pt x="316706" y="1554956"/>
                        <a:pt x="316706" y="1554956"/>
                        <a:pt x="317659" y="1554956"/>
                      </a:cubicBezTo>
                      <a:cubicBezTo>
                        <a:pt x="316706" y="1555909"/>
                        <a:pt x="316706" y="1557814"/>
                        <a:pt x="316706" y="1558766"/>
                      </a:cubicBezTo>
                      <a:cubicBezTo>
                        <a:pt x="316706" y="1564481"/>
                        <a:pt x="321469" y="1569244"/>
                        <a:pt x="327184" y="1569244"/>
                      </a:cubicBezTo>
                      <a:cubicBezTo>
                        <a:pt x="332899" y="1569244"/>
                        <a:pt x="337661" y="1564481"/>
                        <a:pt x="337661" y="1558766"/>
                      </a:cubicBezTo>
                      <a:cubicBezTo>
                        <a:pt x="337661" y="1553051"/>
                        <a:pt x="332899" y="1548289"/>
                        <a:pt x="327184" y="1548289"/>
                      </a:cubicBezTo>
                      <a:cubicBezTo>
                        <a:pt x="327184" y="1548289"/>
                        <a:pt x="327184" y="1548289"/>
                        <a:pt x="326231" y="1548289"/>
                      </a:cubicBezTo>
                      <a:cubicBezTo>
                        <a:pt x="326231" y="1547336"/>
                        <a:pt x="327184" y="1545431"/>
                        <a:pt x="327184" y="1544479"/>
                      </a:cubicBezTo>
                      <a:cubicBezTo>
                        <a:pt x="327184" y="1538764"/>
                        <a:pt x="322421" y="1534001"/>
                        <a:pt x="316706" y="1534001"/>
                      </a:cubicBezTo>
                      <a:cubicBezTo>
                        <a:pt x="315754" y="1534001"/>
                        <a:pt x="314801" y="1534001"/>
                        <a:pt x="313849" y="1534954"/>
                      </a:cubicBezTo>
                      <a:cubicBezTo>
                        <a:pt x="313849" y="1534001"/>
                        <a:pt x="313849" y="1533049"/>
                        <a:pt x="312896" y="1533049"/>
                      </a:cubicBezTo>
                      <a:cubicBezTo>
                        <a:pt x="326231" y="1530191"/>
                        <a:pt x="335756" y="1518761"/>
                        <a:pt x="335756" y="1505426"/>
                      </a:cubicBezTo>
                      <a:cubicBezTo>
                        <a:pt x="335756" y="1500664"/>
                        <a:pt x="334804" y="1495901"/>
                        <a:pt x="331946" y="1492091"/>
                      </a:cubicBezTo>
                      <a:cubicBezTo>
                        <a:pt x="331946" y="1491139"/>
                        <a:pt x="332899" y="1490186"/>
                        <a:pt x="332899" y="1488281"/>
                      </a:cubicBezTo>
                      <a:cubicBezTo>
                        <a:pt x="332899" y="1483519"/>
                        <a:pt x="329089" y="1479709"/>
                        <a:pt x="324326" y="1479709"/>
                      </a:cubicBezTo>
                      <a:cubicBezTo>
                        <a:pt x="323374" y="1479709"/>
                        <a:pt x="321469" y="1479709"/>
                        <a:pt x="320516" y="1480661"/>
                      </a:cubicBezTo>
                      <a:cubicBezTo>
                        <a:pt x="316706" y="1478756"/>
                        <a:pt x="312896" y="1477804"/>
                        <a:pt x="308134" y="1477804"/>
                      </a:cubicBezTo>
                      <a:cubicBezTo>
                        <a:pt x="297656" y="1477804"/>
                        <a:pt x="288131" y="1483519"/>
                        <a:pt x="283369" y="1492091"/>
                      </a:cubicBezTo>
                      <a:cubicBezTo>
                        <a:pt x="282416" y="1492091"/>
                        <a:pt x="280511" y="1491139"/>
                        <a:pt x="279559" y="1491139"/>
                      </a:cubicBezTo>
                      <a:cubicBezTo>
                        <a:pt x="272891" y="1491139"/>
                        <a:pt x="267176" y="1494949"/>
                        <a:pt x="265271" y="1500664"/>
                      </a:cubicBezTo>
                      <a:cubicBezTo>
                        <a:pt x="262414" y="1502569"/>
                        <a:pt x="260509" y="1505426"/>
                        <a:pt x="258604" y="1508284"/>
                      </a:cubicBezTo>
                      <a:cubicBezTo>
                        <a:pt x="255746" y="1507331"/>
                        <a:pt x="252889" y="1506379"/>
                        <a:pt x="250031" y="1506379"/>
                      </a:cubicBezTo>
                      <a:cubicBezTo>
                        <a:pt x="239554" y="1506379"/>
                        <a:pt x="231934" y="1514951"/>
                        <a:pt x="231934" y="1524476"/>
                      </a:cubicBezTo>
                      <a:cubicBezTo>
                        <a:pt x="231934" y="1532096"/>
                        <a:pt x="236696" y="1538764"/>
                        <a:pt x="243364" y="1541621"/>
                      </a:cubicBezTo>
                      <a:cubicBezTo>
                        <a:pt x="243364" y="1542574"/>
                        <a:pt x="242411" y="1542574"/>
                        <a:pt x="242411" y="1543526"/>
                      </a:cubicBezTo>
                      <a:cubicBezTo>
                        <a:pt x="241459" y="1543526"/>
                        <a:pt x="240506" y="1543526"/>
                        <a:pt x="239554" y="1543526"/>
                      </a:cubicBezTo>
                      <a:cubicBezTo>
                        <a:pt x="233839" y="1543526"/>
                        <a:pt x="229076" y="1545431"/>
                        <a:pt x="225266" y="1548289"/>
                      </a:cubicBezTo>
                      <a:cubicBezTo>
                        <a:pt x="220504" y="1545431"/>
                        <a:pt x="215741" y="1544479"/>
                        <a:pt x="210026" y="1544479"/>
                      </a:cubicBezTo>
                      <a:cubicBezTo>
                        <a:pt x="202406" y="1544479"/>
                        <a:pt x="194786" y="1547336"/>
                        <a:pt x="189071" y="1553051"/>
                      </a:cubicBezTo>
                      <a:cubicBezTo>
                        <a:pt x="185261" y="1547336"/>
                        <a:pt x="178594" y="1543526"/>
                        <a:pt x="170974" y="1543526"/>
                      </a:cubicBezTo>
                      <a:cubicBezTo>
                        <a:pt x="168116" y="1543526"/>
                        <a:pt x="165259" y="1544479"/>
                        <a:pt x="162401" y="1545431"/>
                      </a:cubicBezTo>
                      <a:cubicBezTo>
                        <a:pt x="161449" y="1541621"/>
                        <a:pt x="157639" y="1537811"/>
                        <a:pt x="152876" y="1537811"/>
                      </a:cubicBezTo>
                      <a:cubicBezTo>
                        <a:pt x="147161" y="1537811"/>
                        <a:pt x="143351" y="1542574"/>
                        <a:pt x="143351" y="1547336"/>
                      </a:cubicBezTo>
                      <a:cubicBezTo>
                        <a:pt x="143351" y="1552099"/>
                        <a:pt x="146209" y="1555909"/>
                        <a:pt x="150971" y="1556861"/>
                      </a:cubicBezTo>
                      <a:cubicBezTo>
                        <a:pt x="150019" y="1559719"/>
                        <a:pt x="149066" y="1562576"/>
                        <a:pt x="149066" y="1566386"/>
                      </a:cubicBezTo>
                      <a:cubicBezTo>
                        <a:pt x="149066" y="1572101"/>
                        <a:pt x="150971" y="1576864"/>
                        <a:pt x="153829" y="1580674"/>
                      </a:cubicBezTo>
                      <a:cubicBezTo>
                        <a:pt x="148114" y="1581626"/>
                        <a:pt x="143351" y="1586389"/>
                        <a:pt x="143351" y="1593056"/>
                      </a:cubicBezTo>
                      <a:cubicBezTo>
                        <a:pt x="143351" y="1599724"/>
                        <a:pt x="149066" y="1605439"/>
                        <a:pt x="155734" y="1605439"/>
                      </a:cubicBezTo>
                      <a:cubicBezTo>
                        <a:pt x="162401" y="1605439"/>
                        <a:pt x="168116" y="1599724"/>
                        <a:pt x="168116" y="1593056"/>
                      </a:cubicBezTo>
                      <a:cubicBezTo>
                        <a:pt x="168116" y="1592104"/>
                        <a:pt x="168116" y="1590199"/>
                        <a:pt x="167164" y="1589246"/>
                      </a:cubicBezTo>
                      <a:cubicBezTo>
                        <a:pt x="168116" y="1589246"/>
                        <a:pt x="170021" y="1589246"/>
                        <a:pt x="170974" y="1589246"/>
                      </a:cubicBezTo>
                      <a:cubicBezTo>
                        <a:pt x="174784" y="1589246"/>
                        <a:pt x="178594" y="1588294"/>
                        <a:pt x="182404" y="1586389"/>
                      </a:cubicBezTo>
                      <a:cubicBezTo>
                        <a:pt x="183356" y="1587341"/>
                        <a:pt x="183356" y="1588294"/>
                        <a:pt x="184309" y="1589246"/>
                      </a:cubicBezTo>
                      <a:cubicBezTo>
                        <a:pt x="183356" y="1592104"/>
                        <a:pt x="183356" y="1594961"/>
                        <a:pt x="183356" y="1597819"/>
                      </a:cubicBezTo>
                      <a:cubicBezTo>
                        <a:pt x="183356" y="1607344"/>
                        <a:pt x="188119" y="1615916"/>
                        <a:pt x="195739" y="1620679"/>
                      </a:cubicBezTo>
                      <a:cubicBezTo>
                        <a:pt x="195739" y="1620679"/>
                        <a:pt x="195739" y="1620679"/>
                        <a:pt x="195739" y="1620679"/>
                      </a:cubicBezTo>
                      <a:cubicBezTo>
                        <a:pt x="195739" y="1623536"/>
                        <a:pt x="198596" y="1626394"/>
                        <a:pt x="201454" y="1626394"/>
                      </a:cubicBezTo>
                      <a:cubicBezTo>
                        <a:pt x="203359" y="1626394"/>
                        <a:pt x="204311" y="1625441"/>
                        <a:pt x="206216" y="1624489"/>
                      </a:cubicBezTo>
                      <a:cubicBezTo>
                        <a:pt x="207169" y="1624489"/>
                        <a:pt x="209074" y="1624489"/>
                        <a:pt x="210026" y="1624489"/>
                      </a:cubicBezTo>
                      <a:cubicBezTo>
                        <a:pt x="223361" y="1624489"/>
                        <a:pt x="234791" y="1614011"/>
                        <a:pt x="236696" y="1600676"/>
                      </a:cubicBezTo>
                      <a:cubicBezTo>
                        <a:pt x="240506" y="1602581"/>
                        <a:pt x="244316" y="1604486"/>
                        <a:pt x="249079" y="1604486"/>
                      </a:cubicBezTo>
                      <a:cubicBezTo>
                        <a:pt x="248126" y="1607344"/>
                        <a:pt x="247174" y="1611154"/>
                        <a:pt x="247174" y="1614011"/>
                      </a:cubicBezTo>
                      <a:cubicBezTo>
                        <a:pt x="247174" y="1615916"/>
                        <a:pt x="247174" y="1617821"/>
                        <a:pt x="248126" y="1619726"/>
                      </a:cubicBezTo>
                      <a:cubicBezTo>
                        <a:pt x="248126" y="1619726"/>
                        <a:pt x="248126" y="1619726"/>
                        <a:pt x="247174" y="1619726"/>
                      </a:cubicBezTo>
                      <a:cubicBezTo>
                        <a:pt x="239554" y="1619726"/>
                        <a:pt x="233839" y="1625441"/>
                        <a:pt x="233839" y="1633061"/>
                      </a:cubicBezTo>
                      <a:cubicBezTo>
                        <a:pt x="233839" y="1639729"/>
                        <a:pt x="239554" y="1645444"/>
                        <a:pt x="246221" y="1646396"/>
                      </a:cubicBezTo>
                      <a:cubicBezTo>
                        <a:pt x="246221" y="1653064"/>
                        <a:pt x="251936" y="1657826"/>
                        <a:pt x="258604" y="1657826"/>
                      </a:cubicBezTo>
                      <a:cubicBezTo>
                        <a:pt x="265271" y="1657826"/>
                        <a:pt x="270986" y="1652111"/>
                        <a:pt x="270986" y="1645444"/>
                      </a:cubicBezTo>
                      <a:cubicBezTo>
                        <a:pt x="270986" y="1642586"/>
                        <a:pt x="270034" y="1640681"/>
                        <a:pt x="268129" y="1637824"/>
                      </a:cubicBezTo>
                      <a:cubicBezTo>
                        <a:pt x="269081" y="1637824"/>
                        <a:pt x="270034" y="1637824"/>
                        <a:pt x="270034" y="1637824"/>
                      </a:cubicBezTo>
                      <a:cubicBezTo>
                        <a:pt x="273844" y="1637824"/>
                        <a:pt x="277654" y="1636871"/>
                        <a:pt x="281464" y="1634966"/>
                      </a:cubicBezTo>
                      <a:cubicBezTo>
                        <a:pt x="284321" y="1638776"/>
                        <a:pt x="288131" y="1641634"/>
                        <a:pt x="291941" y="1644491"/>
                      </a:cubicBezTo>
                      <a:cubicBezTo>
                        <a:pt x="290989" y="1646396"/>
                        <a:pt x="290036" y="1648301"/>
                        <a:pt x="290036" y="1651159"/>
                      </a:cubicBezTo>
                      <a:cubicBezTo>
                        <a:pt x="290036" y="1658779"/>
                        <a:pt x="295751" y="1664494"/>
                        <a:pt x="303371" y="1664494"/>
                      </a:cubicBezTo>
                      <a:cubicBezTo>
                        <a:pt x="307181" y="1664494"/>
                        <a:pt x="310991" y="1662589"/>
                        <a:pt x="312896" y="1660684"/>
                      </a:cubicBezTo>
                      <a:cubicBezTo>
                        <a:pt x="312896" y="1661636"/>
                        <a:pt x="311944" y="1663541"/>
                        <a:pt x="311944" y="1664494"/>
                      </a:cubicBezTo>
                      <a:cubicBezTo>
                        <a:pt x="311944" y="1671161"/>
                        <a:pt x="317659" y="1676876"/>
                        <a:pt x="324326" y="1676876"/>
                      </a:cubicBezTo>
                      <a:cubicBezTo>
                        <a:pt x="326231" y="1676876"/>
                        <a:pt x="328136" y="1675924"/>
                        <a:pt x="330041" y="1675924"/>
                      </a:cubicBezTo>
                      <a:cubicBezTo>
                        <a:pt x="331946" y="1680686"/>
                        <a:pt x="336709" y="1683544"/>
                        <a:pt x="342424" y="1683544"/>
                      </a:cubicBezTo>
                      <a:cubicBezTo>
                        <a:pt x="346234" y="1683544"/>
                        <a:pt x="349091" y="1681639"/>
                        <a:pt x="351949" y="1679734"/>
                      </a:cubicBezTo>
                      <a:cubicBezTo>
                        <a:pt x="353854" y="1685449"/>
                        <a:pt x="356711" y="1691164"/>
                        <a:pt x="360521" y="1694974"/>
                      </a:cubicBezTo>
                      <a:cubicBezTo>
                        <a:pt x="359569" y="1694974"/>
                        <a:pt x="359569" y="1694974"/>
                        <a:pt x="358616" y="1694974"/>
                      </a:cubicBezTo>
                      <a:cubicBezTo>
                        <a:pt x="352901" y="1694974"/>
                        <a:pt x="348139" y="1699736"/>
                        <a:pt x="348139" y="1705451"/>
                      </a:cubicBezTo>
                      <a:cubicBezTo>
                        <a:pt x="348139" y="1710214"/>
                        <a:pt x="350996" y="1713071"/>
                        <a:pt x="354806" y="1714976"/>
                      </a:cubicBezTo>
                      <a:cubicBezTo>
                        <a:pt x="349091" y="1716881"/>
                        <a:pt x="345281" y="1722596"/>
                        <a:pt x="345281" y="1729264"/>
                      </a:cubicBezTo>
                      <a:cubicBezTo>
                        <a:pt x="345281" y="1737836"/>
                        <a:pt x="351949" y="1744504"/>
                        <a:pt x="360521" y="1744504"/>
                      </a:cubicBezTo>
                      <a:cubicBezTo>
                        <a:pt x="369094" y="1744504"/>
                        <a:pt x="375761" y="1737836"/>
                        <a:pt x="375761" y="1729264"/>
                      </a:cubicBezTo>
                      <a:cubicBezTo>
                        <a:pt x="375761" y="1721644"/>
                        <a:pt x="370046" y="1715929"/>
                        <a:pt x="363379" y="1714024"/>
                      </a:cubicBezTo>
                      <a:cubicBezTo>
                        <a:pt x="366236" y="1712119"/>
                        <a:pt x="368141" y="1709261"/>
                        <a:pt x="368141" y="1705451"/>
                      </a:cubicBezTo>
                      <a:cubicBezTo>
                        <a:pt x="368141" y="1704499"/>
                        <a:pt x="368141" y="1702594"/>
                        <a:pt x="367189" y="1701641"/>
                      </a:cubicBezTo>
                      <a:cubicBezTo>
                        <a:pt x="369094" y="1702594"/>
                        <a:pt x="371951" y="1704499"/>
                        <a:pt x="374809" y="1704499"/>
                      </a:cubicBezTo>
                      <a:cubicBezTo>
                        <a:pt x="376714" y="1706404"/>
                        <a:pt x="378619" y="1707356"/>
                        <a:pt x="381476" y="1707356"/>
                      </a:cubicBezTo>
                      <a:cubicBezTo>
                        <a:pt x="382429" y="1707356"/>
                        <a:pt x="384334" y="1707356"/>
                        <a:pt x="385286" y="1706404"/>
                      </a:cubicBezTo>
                      <a:cubicBezTo>
                        <a:pt x="385286" y="1706404"/>
                        <a:pt x="385286" y="1706404"/>
                        <a:pt x="386239" y="1706404"/>
                      </a:cubicBezTo>
                      <a:cubicBezTo>
                        <a:pt x="399574" y="1706404"/>
                        <a:pt x="411004" y="1698784"/>
                        <a:pt x="416719" y="1688306"/>
                      </a:cubicBezTo>
                      <a:cubicBezTo>
                        <a:pt x="419576" y="1687354"/>
                        <a:pt x="421481" y="1685449"/>
                        <a:pt x="421481" y="1681639"/>
                      </a:cubicBezTo>
                      <a:cubicBezTo>
                        <a:pt x="421481" y="1680686"/>
                        <a:pt x="421481" y="1679734"/>
                        <a:pt x="420529" y="1678781"/>
                      </a:cubicBezTo>
                      <a:cubicBezTo>
                        <a:pt x="420529" y="1677829"/>
                        <a:pt x="420529" y="1676876"/>
                        <a:pt x="420529" y="1675924"/>
                      </a:cubicBezTo>
                      <a:cubicBezTo>
                        <a:pt x="424339" y="1677829"/>
                        <a:pt x="429101" y="1678781"/>
                        <a:pt x="433864" y="1679734"/>
                      </a:cubicBezTo>
                      <a:cubicBezTo>
                        <a:pt x="434816" y="1681639"/>
                        <a:pt x="435769" y="1684496"/>
                        <a:pt x="436721" y="1686401"/>
                      </a:cubicBezTo>
                      <a:cubicBezTo>
                        <a:pt x="427196" y="1688306"/>
                        <a:pt x="419576" y="1694021"/>
                        <a:pt x="415766" y="1702594"/>
                      </a:cubicBezTo>
                      <a:cubicBezTo>
                        <a:pt x="415766" y="1702594"/>
                        <a:pt x="414814" y="1702594"/>
                        <a:pt x="414814" y="1702594"/>
                      </a:cubicBezTo>
                      <a:cubicBezTo>
                        <a:pt x="411956" y="1702594"/>
                        <a:pt x="409099" y="1705451"/>
                        <a:pt x="409099" y="1708309"/>
                      </a:cubicBezTo>
                      <a:cubicBezTo>
                        <a:pt x="409099" y="1709261"/>
                        <a:pt x="409099" y="1710214"/>
                        <a:pt x="409099" y="1710214"/>
                      </a:cubicBezTo>
                      <a:cubicBezTo>
                        <a:pt x="408146" y="1710214"/>
                        <a:pt x="408146" y="1711166"/>
                        <a:pt x="407194" y="1711166"/>
                      </a:cubicBezTo>
                      <a:cubicBezTo>
                        <a:pt x="406241" y="1707356"/>
                        <a:pt x="403384" y="1705451"/>
                        <a:pt x="399574" y="1705451"/>
                      </a:cubicBezTo>
                      <a:cubicBezTo>
                        <a:pt x="394811" y="1705451"/>
                        <a:pt x="391954" y="1709261"/>
                        <a:pt x="391954" y="1713071"/>
                      </a:cubicBezTo>
                      <a:cubicBezTo>
                        <a:pt x="391954" y="1717834"/>
                        <a:pt x="395764" y="1720691"/>
                        <a:pt x="399574" y="1720691"/>
                      </a:cubicBezTo>
                      <a:cubicBezTo>
                        <a:pt x="399574" y="1720691"/>
                        <a:pt x="400526" y="1720691"/>
                        <a:pt x="400526" y="1720691"/>
                      </a:cubicBezTo>
                      <a:cubicBezTo>
                        <a:pt x="400526" y="1721644"/>
                        <a:pt x="400526" y="1723549"/>
                        <a:pt x="400526" y="1724501"/>
                      </a:cubicBezTo>
                      <a:cubicBezTo>
                        <a:pt x="400526" y="1726406"/>
                        <a:pt x="400526" y="1728311"/>
                        <a:pt x="401479" y="1729264"/>
                      </a:cubicBezTo>
                      <a:cubicBezTo>
                        <a:pt x="396716" y="1732121"/>
                        <a:pt x="392906" y="1737836"/>
                        <a:pt x="392906" y="1743551"/>
                      </a:cubicBezTo>
                      <a:cubicBezTo>
                        <a:pt x="392906" y="1746409"/>
                        <a:pt x="393859" y="1749266"/>
                        <a:pt x="394811" y="1752124"/>
                      </a:cubicBezTo>
                      <a:cubicBezTo>
                        <a:pt x="390049" y="1753076"/>
                        <a:pt x="385286" y="1754029"/>
                        <a:pt x="380524" y="1756886"/>
                      </a:cubicBezTo>
                      <a:cubicBezTo>
                        <a:pt x="376714" y="1754029"/>
                        <a:pt x="371951" y="1751171"/>
                        <a:pt x="367189" y="1751171"/>
                      </a:cubicBezTo>
                      <a:cubicBezTo>
                        <a:pt x="357664" y="1751171"/>
                        <a:pt x="350044" y="1757839"/>
                        <a:pt x="348139" y="1766411"/>
                      </a:cubicBezTo>
                      <a:cubicBezTo>
                        <a:pt x="348139" y="1766411"/>
                        <a:pt x="347186" y="1767364"/>
                        <a:pt x="347186" y="1767364"/>
                      </a:cubicBezTo>
                      <a:cubicBezTo>
                        <a:pt x="348139" y="1765459"/>
                        <a:pt x="348139" y="1763554"/>
                        <a:pt x="348139" y="1761649"/>
                      </a:cubicBezTo>
                      <a:cubicBezTo>
                        <a:pt x="348139" y="1754029"/>
                        <a:pt x="341471" y="1747361"/>
                        <a:pt x="333851" y="1747361"/>
                      </a:cubicBezTo>
                      <a:cubicBezTo>
                        <a:pt x="330041" y="1747361"/>
                        <a:pt x="327184" y="1749266"/>
                        <a:pt x="324326" y="1751171"/>
                      </a:cubicBezTo>
                      <a:cubicBezTo>
                        <a:pt x="318611" y="1742599"/>
                        <a:pt x="309086" y="1736884"/>
                        <a:pt x="298609" y="1736884"/>
                      </a:cubicBezTo>
                      <a:cubicBezTo>
                        <a:pt x="282416" y="1736884"/>
                        <a:pt x="269081" y="1750219"/>
                        <a:pt x="268129" y="1766411"/>
                      </a:cubicBezTo>
                      <a:cubicBezTo>
                        <a:pt x="266224" y="1766411"/>
                        <a:pt x="264319" y="1767364"/>
                        <a:pt x="263366" y="1767364"/>
                      </a:cubicBezTo>
                      <a:cubicBezTo>
                        <a:pt x="264319" y="1764506"/>
                        <a:pt x="265271" y="1761649"/>
                        <a:pt x="265271" y="1758791"/>
                      </a:cubicBezTo>
                      <a:cubicBezTo>
                        <a:pt x="265271" y="1744504"/>
                        <a:pt x="252889" y="1732121"/>
                        <a:pt x="238601" y="1732121"/>
                      </a:cubicBezTo>
                      <a:cubicBezTo>
                        <a:pt x="224314" y="1732121"/>
                        <a:pt x="211931" y="1744504"/>
                        <a:pt x="211931" y="1758791"/>
                      </a:cubicBezTo>
                      <a:cubicBezTo>
                        <a:pt x="211931" y="1760696"/>
                        <a:pt x="211931" y="1762601"/>
                        <a:pt x="212884" y="1764506"/>
                      </a:cubicBezTo>
                      <a:cubicBezTo>
                        <a:pt x="212884" y="1764506"/>
                        <a:pt x="212884" y="1765459"/>
                        <a:pt x="212884" y="1765459"/>
                      </a:cubicBezTo>
                      <a:cubicBezTo>
                        <a:pt x="212884" y="1768316"/>
                        <a:pt x="213836" y="1771174"/>
                        <a:pt x="214789" y="1773079"/>
                      </a:cubicBezTo>
                      <a:cubicBezTo>
                        <a:pt x="210026" y="1774031"/>
                        <a:pt x="207169" y="1777841"/>
                        <a:pt x="207169" y="1781651"/>
                      </a:cubicBezTo>
                      <a:cubicBezTo>
                        <a:pt x="207169" y="1782604"/>
                        <a:pt x="207169" y="1783556"/>
                        <a:pt x="208121" y="1784509"/>
                      </a:cubicBezTo>
                      <a:cubicBezTo>
                        <a:pt x="201454" y="1791176"/>
                        <a:pt x="196691" y="1799749"/>
                        <a:pt x="195739" y="1810226"/>
                      </a:cubicBezTo>
                      <a:cubicBezTo>
                        <a:pt x="194786" y="1830229"/>
                        <a:pt x="210026" y="1846421"/>
                        <a:pt x="230029" y="1847374"/>
                      </a:cubicBezTo>
                      <a:cubicBezTo>
                        <a:pt x="242411" y="1848326"/>
                        <a:pt x="253841" y="1841659"/>
                        <a:pt x="260509" y="1832134"/>
                      </a:cubicBezTo>
                      <a:cubicBezTo>
                        <a:pt x="260509" y="1833086"/>
                        <a:pt x="260509" y="1834039"/>
                        <a:pt x="260509" y="1834991"/>
                      </a:cubicBezTo>
                      <a:cubicBezTo>
                        <a:pt x="260509" y="1836896"/>
                        <a:pt x="260509" y="1837849"/>
                        <a:pt x="261461" y="1839754"/>
                      </a:cubicBezTo>
                      <a:cubicBezTo>
                        <a:pt x="259556" y="1840706"/>
                        <a:pt x="257651" y="1842611"/>
                        <a:pt x="257651" y="1844516"/>
                      </a:cubicBezTo>
                      <a:cubicBezTo>
                        <a:pt x="257651" y="1847374"/>
                        <a:pt x="260509" y="1850231"/>
                        <a:pt x="263366" y="1850231"/>
                      </a:cubicBezTo>
                      <a:cubicBezTo>
                        <a:pt x="265271" y="1850231"/>
                        <a:pt x="266224" y="1849279"/>
                        <a:pt x="267176" y="1848326"/>
                      </a:cubicBezTo>
                      <a:cubicBezTo>
                        <a:pt x="268129" y="1849279"/>
                        <a:pt x="270034" y="1850231"/>
                        <a:pt x="270986" y="1850231"/>
                      </a:cubicBezTo>
                      <a:cubicBezTo>
                        <a:pt x="272891" y="1853089"/>
                        <a:pt x="275749" y="1855946"/>
                        <a:pt x="279559" y="1855946"/>
                      </a:cubicBezTo>
                      <a:cubicBezTo>
                        <a:pt x="283369" y="1855946"/>
                        <a:pt x="286226" y="1854041"/>
                        <a:pt x="288131" y="1850231"/>
                      </a:cubicBezTo>
                      <a:cubicBezTo>
                        <a:pt x="291941" y="1852136"/>
                        <a:pt x="295751" y="1854041"/>
                        <a:pt x="300514" y="1854041"/>
                      </a:cubicBezTo>
                      <a:cubicBezTo>
                        <a:pt x="304324" y="1854041"/>
                        <a:pt x="307181" y="1853089"/>
                        <a:pt x="310039" y="1852136"/>
                      </a:cubicBezTo>
                      <a:cubicBezTo>
                        <a:pt x="319564" y="1851184"/>
                        <a:pt x="327184" y="1843564"/>
                        <a:pt x="329089" y="1834039"/>
                      </a:cubicBezTo>
                      <a:cubicBezTo>
                        <a:pt x="330994" y="1832134"/>
                        <a:pt x="332899" y="1830229"/>
                        <a:pt x="334804" y="1828324"/>
                      </a:cubicBezTo>
                      <a:cubicBezTo>
                        <a:pt x="335756" y="1828324"/>
                        <a:pt x="336709" y="1828324"/>
                        <a:pt x="337661" y="1828324"/>
                      </a:cubicBezTo>
                      <a:cubicBezTo>
                        <a:pt x="345281" y="1828324"/>
                        <a:pt x="351949" y="1824514"/>
                        <a:pt x="356711" y="1817846"/>
                      </a:cubicBezTo>
                      <a:cubicBezTo>
                        <a:pt x="360521" y="1818799"/>
                        <a:pt x="364331" y="1819751"/>
                        <a:pt x="368141" y="1819751"/>
                      </a:cubicBezTo>
                      <a:cubicBezTo>
                        <a:pt x="371951" y="1819751"/>
                        <a:pt x="376714" y="1818799"/>
                        <a:pt x="380524" y="1817846"/>
                      </a:cubicBezTo>
                      <a:cubicBezTo>
                        <a:pt x="386239" y="1821656"/>
                        <a:pt x="392906" y="1823561"/>
                        <a:pt x="400526" y="1823561"/>
                      </a:cubicBezTo>
                      <a:cubicBezTo>
                        <a:pt x="421481" y="1823561"/>
                        <a:pt x="437674" y="1806416"/>
                        <a:pt x="437674" y="1786414"/>
                      </a:cubicBezTo>
                      <a:cubicBezTo>
                        <a:pt x="437674" y="1786414"/>
                        <a:pt x="437674" y="1786414"/>
                        <a:pt x="437674" y="1786414"/>
                      </a:cubicBezTo>
                      <a:cubicBezTo>
                        <a:pt x="438626" y="1786414"/>
                        <a:pt x="440531" y="1786414"/>
                        <a:pt x="441484" y="1786414"/>
                      </a:cubicBezTo>
                      <a:cubicBezTo>
                        <a:pt x="446246" y="1786414"/>
                        <a:pt x="451009" y="1785461"/>
                        <a:pt x="454819" y="1782604"/>
                      </a:cubicBezTo>
                      <a:cubicBezTo>
                        <a:pt x="456724" y="1783556"/>
                        <a:pt x="459581" y="1784509"/>
                        <a:pt x="461486" y="1784509"/>
                      </a:cubicBezTo>
                      <a:cubicBezTo>
                        <a:pt x="469106" y="1784509"/>
                        <a:pt x="475774" y="1777841"/>
                        <a:pt x="475774" y="1770221"/>
                      </a:cubicBezTo>
                      <a:cubicBezTo>
                        <a:pt x="475774" y="1767364"/>
                        <a:pt x="474821" y="1764506"/>
                        <a:pt x="472916" y="1762601"/>
                      </a:cubicBezTo>
                      <a:cubicBezTo>
                        <a:pt x="478631" y="1760696"/>
                        <a:pt x="484346" y="1757839"/>
                        <a:pt x="488156" y="1753076"/>
                      </a:cubicBezTo>
                      <a:cubicBezTo>
                        <a:pt x="490061" y="1752124"/>
                        <a:pt x="491966" y="1751171"/>
                        <a:pt x="493871" y="1750219"/>
                      </a:cubicBezTo>
                      <a:cubicBezTo>
                        <a:pt x="493871" y="1750219"/>
                        <a:pt x="493871" y="1750219"/>
                        <a:pt x="493871" y="1751171"/>
                      </a:cubicBezTo>
                      <a:cubicBezTo>
                        <a:pt x="493871" y="1768316"/>
                        <a:pt x="508159" y="1782604"/>
                        <a:pt x="525304" y="1782604"/>
                      </a:cubicBezTo>
                      <a:cubicBezTo>
                        <a:pt x="528161" y="1782604"/>
                        <a:pt x="531019" y="1781651"/>
                        <a:pt x="533876" y="1780699"/>
                      </a:cubicBezTo>
                      <a:cubicBezTo>
                        <a:pt x="538639" y="1783556"/>
                        <a:pt x="543401" y="1785461"/>
                        <a:pt x="550069" y="1785461"/>
                      </a:cubicBezTo>
                      <a:cubicBezTo>
                        <a:pt x="556736" y="1785461"/>
                        <a:pt x="562451" y="1783556"/>
                        <a:pt x="567214" y="1779746"/>
                      </a:cubicBezTo>
                      <a:cubicBezTo>
                        <a:pt x="570071" y="1780699"/>
                        <a:pt x="572929" y="1780699"/>
                        <a:pt x="575786" y="1780699"/>
                      </a:cubicBezTo>
                      <a:cubicBezTo>
                        <a:pt x="586264" y="1780699"/>
                        <a:pt x="595789" y="1775936"/>
                        <a:pt x="601504" y="1769269"/>
                      </a:cubicBezTo>
                      <a:cubicBezTo>
                        <a:pt x="602456" y="1769269"/>
                        <a:pt x="603409" y="1769269"/>
                        <a:pt x="604361" y="1769269"/>
                      </a:cubicBezTo>
                      <a:cubicBezTo>
                        <a:pt x="608171" y="1769269"/>
                        <a:pt x="611981" y="1768316"/>
                        <a:pt x="615791" y="1767364"/>
                      </a:cubicBezTo>
                      <a:cubicBezTo>
                        <a:pt x="621506" y="1780699"/>
                        <a:pt x="635794" y="1791176"/>
                        <a:pt x="651034" y="1791176"/>
                      </a:cubicBezTo>
                      <a:cubicBezTo>
                        <a:pt x="652939" y="1791176"/>
                        <a:pt x="653891" y="1791176"/>
                        <a:pt x="655796" y="1791176"/>
                      </a:cubicBezTo>
                      <a:cubicBezTo>
                        <a:pt x="673894" y="1794034"/>
                        <a:pt x="691039" y="1797844"/>
                        <a:pt x="705326" y="1800701"/>
                      </a:cubicBezTo>
                      <a:cubicBezTo>
                        <a:pt x="758666" y="1812131"/>
                        <a:pt x="911066" y="1835944"/>
                        <a:pt x="1004411" y="1796891"/>
                      </a:cubicBezTo>
                      <a:cubicBezTo>
                        <a:pt x="1106329" y="1754029"/>
                        <a:pt x="1104424" y="1693069"/>
                        <a:pt x="1087279" y="1637824"/>
                      </a:cubicBezTo>
                      <a:cubicBezTo>
                        <a:pt x="1072039" y="1586389"/>
                        <a:pt x="1057751" y="1581626"/>
                        <a:pt x="1076801" y="1550194"/>
                      </a:cubicBezTo>
                      <a:cubicBezTo>
                        <a:pt x="1088231" y="1533049"/>
                        <a:pt x="1138714" y="1535906"/>
                        <a:pt x="1153001" y="1512094"/>
                      </a:cubicBezTo>
                      <a:cubicBezTo>
                        <a:pt x="1167289" y="1488281"/>
                        <a:pt x="1159669" y="1456849"/>
                        <a:pt x="1149191" y="1437799"/>
                      </a:cubicBezTo>
                      <a:cubicBezTo>
                        <a:pt x="1138714" y="1418749"/>
                        <a:pt x="1079659" y="1413986"/>
                        <a:pt x="1078706" y="1408271"/>
                      </a:cubicBezTo>
                      <a:cubicBezTo>
                        <a:pt x="1077754" y="1402556"/>
                        <a:pt x="1132999" y="1377791"/>
                        <a:pt x="1161574" y="1366361"/>
                      </a:cubicBezTo>
                      <a:cubicBezTo>
                        <a:pt x="1198721" y="1351121"/>
                        <a:pt x="1194911" y="1305401"/>
                        <a:pt x="1186339" y="1283494"/>
                      </a:cubicBezTo>
                      <a:cubicBezTo>
                        <a:pt x="1177766" y="1261586"/>
                        <a:pt x="1153954" y="1255871"/>
                        <a:pt x="1138714" y="1235869"/>
                      </a:cubicBezTo>
                      <a:cubicBezTo>
                        <a:pt x="1123474" y="1215866"/>
                        <a:pt x="1137761" y="1171099"/>
                        <a:pt x="1159669" y="1165384"/>
                      </a:cubicBezTo>
                      <a:cubicBezTo>
                        <a:pt x="1181576" y="1159669"/>
                        <a:pt x="1219676" y="1142524"/>
                        <a:pt x="1240631" y="1103471"/>
                      </a:cubicBezTo>
                      <a:cubicBezTo>
                        <a:pt x="1254919" y="1067276"/>
                        <a:pt x="1213961" y="1007269"/>
                        <a:pt x="1172051" y="974884"/>
                      </a:cubicBezTo>
                      <a:close/>
                      <a:moveTo>
                        <a:pt x="584359" y="250984"/>
                      </a:moveTo>
                      <a:cubicBezTo>
                        <a:pt x="583406" y="251936"/>
                        <a:pt x="582454" y="251936"/>
                        <a:pt x="581501" y="252889"/>
                      </a:cubicBezTo>
                      <a:cubicBezTo>
                        <a:pt x="578644" y="250984"/>
                        <a:pt x="575786" y="250031"/>
                        <a:pt x="572929" y="250031"/>
                      </a:cubicBezTo>
                      <a:cubicBezTo>
                        <a:pt x="572929" y="250031"/>
                        <a:pt x="572929" y="250031"/>
                        <a:pt x="571976" y="250031"/>
                      </a:cubicBezTo>
                      <a:cubicBezTo>
                        <a:pt x="571024" y="250031"/>
                        <a:pt x="571024" y="249079"/>
                        <a:pt x="570071" y="249079"/>
                      </a:cubicBezTo>
                      <a:cubicBezTo>
                        <a:pt x="570071" y="248126"/>
                        <a:pt x="570071" y="247174"/>
                        <a:pt x="570071" y="246221"/>
                      </a:cubicBezTo>
                      <a:cubicBezTo>
                        <a:pt x="570071" y="245269"/>
                        <a:pt x="570071" y="244316"/>
                        <a:pt x="570071" y="243364"/>
                      </a:cubicBezTo>
                      <a:cubicBezTo>
                        <a:pt x="575786" y="241459"/>
                        <a:pt x="580549" y="238601"/>
                        <a:pt x="585311" y="234791"/>
                      </a:cubicBezTo>
                      <a:cubicBezTo>
                        <a:pt x="587216" y="238601"/>
                        <a:pt x="591026" y="242411"/>
                        <a:pt x="595789" y="244316"/>
                      </a:cubicBezTo>
                      <a:cubicBezTo>
                        <a:pt x="590074" y="244316"/>
                        <a:pt x="586264" y="247174"/>
                        <a:pt x="584359" y="250984"/>
                      </a:cubicBezTo>
                      <a:close/>
                      <a:moveTo>
                        <a:pt x="596741" y="201454"/>
                      </a:moveTo>
                      <a:cubicBezTo>
                        <a:pt x="596741" y="200501"/>
                        <a:pt x="596741" y="199549"/>
                        <a:pt x="596741" y="198596"/>
                      </a:cubicBezTo>
                      <a:cubicBezTo>
                        <a:pt x="597694" y="198596"/>
                        <a:pt x="598646" y="199549"/>
                        <a:pt x="598646" y="199549"/>
                      </a:cubicBezTo>
                      <a:cubicBezTo>
                        <a:pt x="597694" y="200501"/>
                        <a:pt x="597694" y="200501"/>
                        <a:pt x="596741" y="201454"/>
                      </a:cubicBezTo>
                      <a:close/>
                      <a:moveTo>
                        <a:pt x="606266" y="250031"/>
                      </a:moveTo>
                      <a:cubicBezTo>
                        <a:pt x="605314" y="248126"/>
                        <a:pt x="603409" y="247174"/>
                        <a:pt x="602456" y="245269"/>
                      </a:cubicBezTo>
                      <a:cubicBezTo>
                        <a:pt x="603409" y="245269"/>
                        <a:pt x="604361" y="245269"/>
                        <a:pt x="605314" y="245269"/>
                      </a:cubicBezTo>
                      <a:cubicBezTo>
                        <a:pt x="606266" y="245269"/>
                        <a:pt x="608171" y="245269"/>
                        <a:pt x="609124" y="245269"/>
                      </a:cubicBezTo>
                      <a:cubicBezTo>
                        <a:pt x="607219" y="247174"/>
                        <a:pt x="607219" y="248126"/>
                        <a:pt x="606266" y="250031"/>
                      </a:cubicBezTo>
                      <a:close/>
                      <a:moveTo>
                        <a:pt x="557689" y="407194"/>
                      </a:moveTo>
                      <a:cubicBezTo>
                        <a:pt x="556736" y="407194"/>
                        <a:pt x="556736" y="407194"/>
                        <a:pt x="555784" y="407194"/>
                      </a:cubicBezTo>
                      <a:cubicBezTo>
                        <a:pt x="555784" y="406241"/>
                        <a:pt x="555784" y="406241"/>
                        <a:pt x="555784" y="405289"/>
                      </a:cubicBezTo>
                      <a:cubicBezTo>
                        <a:pt x="555784" y="403384"/>
                        <a:pt x="555784" y="402431"/>
                        <a:pt x="554831" y="400526"/>
                      </a:cubicBezTo>
                      <a:cubicBezTo>
                        <a:pt x="555784" y="403384"/>
                        <a:pt x="557689" y="405289"/>
                        <a:pt x="559594" y="407194"/>
                      </a:cubicBezTo>
                      <a:cubicBezTo>
                        <a:pt x="560546" y="407194"/>
                        <a:pt x="559594" y="407194"/>
                        <a:pt x="557689" y="407194"/>
                      </a:cubicBezTo>
                      <a:close/>
                      <a:moveTo>
                        <a:pt x="637699" y="305276"/>
                      </a:moveTo>
                      <a:cubicBezTo>
                        <a:pt x="638651" y="307181"/>
                        <a:pt x="640556" y="308134"/>
                        <a:pt x="641509" y="309086"/>
                      </a:cubicBezTo>
                      <a:cubicBezTo>
                        <a:pt x="640556" y="309086"/>
                        <a:pt x="639604" y="310039"/>
                        <a:pt x="638651" y="310039"/>
                      </a:cubicBezTo>
                      <a:cubicBezTo>
                        <a:pt x="637699" y="308134"/>
                        <a:pt x="637699" y="307181"/>
                        <a:pt x="636746" y="306229"/>
                      </a:cubicBezTo>
                      <a:cubicBezTo>
                        <a:pt x="636746" y="305276"/>
                        <a:pt x="637699" y="305276"/>
                        <a:pt x="637699" y="305276"/>
                      </a:cubicBezTo>
                      <a:close/>
                      <a:moveTo>
                        <a:pt x="591979" y="417671"/>
                      </a:moveTo>
                      <a:cubicBezTo>
                        <a:pt x="598646" y="416719"/>
                        <a:pt x="604361" y="413861"/>
                        <a:pt x="609124" y="409099"/>
                      </a:cubicBezTo>
                      <a:cubicBezTo>
                        <a:pt x="607219" y="411956"/>
                        <a:pt x="606266" y="415766"/>
                        <a:pt x="606266" y="418624"/>
                      </a:cubicBezTo>
                      <a:cubicBezTo>
                        <a:pt x="606266" y="418624"/>
                        <a:pt x="606266" y="418624"/>
                        <a:pt x="606266" y="418624"/>
                      </a:cubicBezTo>
                      <a:cubicBezTo>
                        <a:pt x="603409" y="419576"/>
                        <a:pt x="600551" y="422434"/>
                        <a:pt x="598646" y="426244"/>
                      </a:cubicBezTo>
                      <a:cubicBezTo>
                        <a:pt x="596741" y="423386"/>
                        <a:pt x="593884" y="421481"/>
                        <a:pt x="591026" y="420529"/>
                      </a:cubicBezTo>
                      <a:cubicBezTo>
                        <a:pt x="591979" y="419576"/>
                        <a:pt x="591979" y="418624"/>
                        <a:pt x="591979" y="417671"/>
                      </a:cubicBezTo>
                      <a:close/>
                      <a:moveTo>
                        <a:pt x="594836" y="511016"/>
                      </a:moveTo>
                      <a:cubicBezTo>
                        <a:pt x="593884" y="511016"/>
                        <a:pt x="592931" y="510064"/>
                        <a:pt x="591979" y="510064"/>
                      </a:cubicBezTo>
                      <a:cubicBezTo>
                        <a:pt x="591026" y="510064"/>
                        <a:pt x="590074" y="510064"/>
                        <a:pt x="590074" y="510064"/>
                      </a:cubicBezTo>
                      <a:cubicBezTo>
                        <a:pt x="589121" y="509111"/>
                        <a:pt x="588169" y="509111"/>
                        <a:pt x="587216" y="508159"/>
                      </a:cubicBezTo>
                      <a:cubicBezTo>
                        <a:pt x="591026" y="507206"/>
                        <a:pt x="593884" y="505301"/>
                        <a:pt x="597694" y="503396"/>
                      </a:cubicBezTo>
                      <a:cubicBezTo>
                        <a:pt x="597694" y="504349"/>
                        <a:pt x="597694" y="505301"/>
                        <a:pt x="598646" y="505301"/>
                      </a:cubicBezTo>
                      <a:cubicBezTo>
                        <a:pt x="595789" y="507206"/>
                        <a:pt x="594836" y="509111"/>
                        <a:pt x="594836" y="511016"/>
                      </a:cubicBezTo>
                      <a:close/>
                      <a:moveTo>
                        <a:pt x="633889" y="447199"/>
                      </a:moveTo>
                      <a:cubicBezTo>
                        <a:pt x="630079" y="451009"/>
                        <a:pt x="628174" y="455771"/>
                        <a:pt x="627221" y="461486"/>
                      </a:cubicBezTo>
                      <a:cubicBezTo>
                        <a:pt x="627221" y="461486"/>
                        <a:pt x="626269" y="461486"/>
                        <a:pt x="626269" y="461486"/>
                      </a:cubicBezTo>
                      <a:cubicBezTo>
                        <a:pt x="615791" y="461486"/>
                        <a:pt x="608171" y="470059"/>
                        <a:pt x="608171" y="479584"/>
                      </a:cubicBezTo>
                      <a:cubicBezTo>
                        <a:pt x="608171" y="481489"/>
                        <a:pt x="608171" y="482441"/>
                        <a:pt x="609124" y="484346"/>
                      </a:cubicBezTo>
                      <a:cubicBezTo>
                        <a:pt x="609124" y="484346"/>
                        <a:pt x="608171" y="484346"/>
                        <a:pt x="608171" y="485299"/>
                      </a:cubicBezTo>
                      <a:cubicBezTo>
                        <a:pt x="608171" y="484346"/>
                        <a:pt x="608171" y="484346"/>
                        <a:pt x="608171" y="483394"/>
                      </a:cubicBezTo>
                      <a:cubicBezTo>
                        <a:pt x="608171" y="472916"/>
                        <a:pt x="602456" y="464344"/>
                        <a:pt x="593884" y="459581"/>
                      </a:cubicBezTo>
                      <a:cubicBezTo>
                        <a:pt x="600551" y="456724"/>
                        <a:pt x="604361" y="451009"/>
                        <a:pt x="606266" y="444341"/>
                      </a:cubicBezTo>
                      <a:cubicBezTo>
                        <a:pt x="608171" y="446246"/>
                        <a:pt x="611029" y="447199"/>
                        <a:pt x="614839" y="447199"/>
                      </a:cubicBezTo>
                      <a:cubicBezTo>
                        <a:pt x="619601" y="447199"/>
                        <a:pt x="624364" y="444341"/>
                        <a:pt x="626269" y="440531"/>
                      </a:cubicBezTo>
                      <a:cubicBezTo>
                        <a:pt x="627221" y="440531"/>
                        <a:pt x="629126" y="440531"/>
                        <a:pt x="630079" y="440531"/>
                      </a:cubicBezTo>
                      <a:cubicBezTo>
                        <a:pt x="631031" y="440531"/>
                        <a:pt x="631031" y="440531"/>
                        <a:pt x="631984" y="440531"/>
                      </a:cubicBezTo>
                      <a:cubicBezTo>
                        <a:pt x="632936" y="442436"/>
                        <a:pt x="634841" y="443389"/>
                        <a:pt x="636746" y="444341"/>
                      </a:cubicBezTo>
                      <a:cubicBezTo>
                        <a:pt x="633889" y="445294"/>
                        <a:pt x="633889" y="446246"/>
                        <a:pt x="633889" y="447199"/>
                      </a:cubicBezTo>
                      <a:cubicBezTo>
                        <a:pt x="633889" y="447199"/>
                        <a:pt x="633889" y="447199"/>
                        <a:pt x="633889" y="447199"/>
                      </a:cubicBezTo>
                      <a:close/>
                      <a:moveTo>
                        <a:pt x="639604" y="402431"/>
                      </a:moveTo>
                      <a:cubicBezTo>
                        <a:pt x="636746" y="400526"/>
                        <a:pt x="634841" y="399574"/>
                        <a:pt x="631031" y="399574"/>
                      </a:cubicBezTo>
                      <a:cubicBezTo>
                        <a:pt x="631031" y="395764"/>
                        <a:pt x="628174" y="392906"/>
                        <a:pt x="625316" y="391001"/>
                      </a:cubicBezTo>
                      <a:cubicBezTo>
                        <a:pt x="625316" y="390049"/>
                        <a:pt x="626269" y="389096"/>
                        <a:pt x="626269" y="388144"/>
                      </a:cubicBezTo>
                      <a:cubicBezTo>
                        <a:pt x="626269" y="385286"/>
                        <a:pt x="623411" y="382429"/>
                        <a:pt x="620554" y="382429"/>
                      </a:cubicBezTo>
                      <a:cubicBezTo>
                        <a:pt x="620554" y="379571"/>
                        <a:pt x="619601" y="376714"/>
                        <a:pt x="619601" y="374809"/>
                      </a:cubicBezTo>
                      <a:cubicBezTo>
                        <a:pt x="621506" y="375761"/>
                        <a:pt x="623411" y="375761"/>
                        <a:pt x="625316" y="375761"/>
                      </a:cubicBezTo>
                      <a:cubicBezTo>
                        <a:pt x="627221" y="375761"/>
                        <a:pt x="629126" y="374809"/>
                        <a:pt x="631031" y="373856"/>
                      </a:cubicBezTo>
                      <a:cubicBezTo>
                        <a:pt x="632936" y="377666"/>
                        <a:pt x="637699" y="380524"/>
                        <a:pt x="642461" y="380524"/>
                      </a:cubicBezTo>
                      <a:cubicBezTo>
                        <a:pt x="642461" y="385286"/>
                        <a:pt x="644366" y="390049"/>
                        <a:pt x="647224" y="394811"/>
                      </a:cubicBezTo>
                      <a:cubicBezTo>
                        <a:pt x="643414" y="396716"/>
                        <a:pt x="641509" y="399574"/>
                        <a:pt x="639604" y="402431"/>
                      </a:cubicBezTo>
                      <a:close/>
                      <a:moveTo>
                        <a:pt x="343376" y="758666"/>
                      </a:moveTo>
                      <a:cubicBezTo>
                        <a:pt x="343376" y="757714"/>
                        <a:pt x="343376" y="757714"/>
                        <a:pt x="343376" y="758666"/>
                      </a:cubicBezTo>
                      <a:cubicBezTo>
                        <a:pt x="343376" y="755809"/>
                        <a:pt x="342424" y="753904"/>
                        <a:pt x="341471" y="751999"/>
                      </a:cubicBezTo>
                      <a:cubicBezTo>
                        <a:pt x="343376" y="752951"/>
                        <a:pt x="345281" y="752951"/>
                        <a:pt x="346234" y="752951"/>
                      </a:cubicBezTo>
                      <a:cubicBezTo>
                        <a:pt x="345281" y="754856"/>
                        <a:pt x="344329" y="756761"/>
                        <a:pt x="343376" y="758666"/>
                      </a:cubicBezTo>
                      <a:close/>
                      <a:moveTo>
                        <a:pt x="109061" y="1225391"/>
                      </a:moveTo>
                      <a:cubicBezTo>
                        <a:pt x="106204" y="1221581"/>
                        <a:pt x="101441" y="1218724"/>
                        <a:pt x="95726" y="1217771"/>
                      </a:cubicBezTo>
                      <a:cubicBezTo>
                        <a:pt x="99536" y="1216819"/>
                        <a:pt x="103346" y="1213961"/>
                        <a:pt x="104299" y="1210151"/>
                      </a:cubicBezTo>
                      <a:cubicBezTo>
                        <a:pt x="111919" y="1208246"/>
                        <a:pt x="118586" y="1202531"/>
                        <a:pt x="122396" y="1195864"/>
                      </a:cubicBezTo>
                      <a:cubicBezTo>
                        <a:pt x="124301" y="1197769"/>
                        <a:pt x="126206" y="1199674"/>
                        <a:pt x="129064" y="1201579"/>
                      </a:cubicBezTo>
                      <a:cubicBezTo>
                        <a:pt x="118586" y="1204436"/>
                        <a:pt x="110014" y="1213961"/>
                        <a:pt x="109061" y="1225391"/>
                      </a:cubicBezTo>
                      <a:close/>
                      <a:moveTo>
                        <a:pt x="151924" y="1208246"/>
                      </a:moveTo>
                      <a:cubicBezTo>
                        <a:pt x="150971" y="1207294"/>
                        <a:pt x="150971" y="1207294"/>
                        <a:pt x="150019" y="1206341"/>
                      </a:cubicBezTo>
                      <a:cubicBezTo>
                        <a:pt x="150971" y="1206341"/>
                        <a:pt x="151924" y="1206341"/>
                        <a:pt x="151924" y="1206341"/>
                      </a:cubicBezTo>
                      <a:cubicBezTo>
                        <a:pt x="152876" y="1207294"/>
                        <a:pt x="151924" y="1208246"/>
                        <a:pt x="151924" y="1208246"/>
                      </a:cubicBezTo>
                      <a:close/>
                      <a:moveTo>
                        <a:pt x="290989" y="992981"/>
                      </a:moveTo>
                      <a:cubicBezTo>
                        <a:pt x="291941" y="991076"/>
                        <a:pt x="291941" y="989171"/>
                        <a:pt x="291941" y="986314"/>
                      </a:cubicBezTo>
                      <a:cubicBezTo>
                        <a:pt x="291941" y="986314"/>
                        <a:pt x="291941" y="986314"/>
                        <a:pt x="291941" y="986314"/>
                      </a:cubicBezTo>
                      <a:cubicBezTo>
                        <a:pt x="292894" y="986314"/>
                        <a:pt x="293846" y="987266"/>
                        <a:pt x="294799" y="987266"/>
                      </a:cubicBezTo>
                      <a:cubicBezTo>
                        <a:pt x="293846" y="989171"/>
                        <a:pt x="291941" y="991076"/>
                        <a:pt x="290989" y="992981"/>
                      </a:cubicBezTo>
                      <a:close/>
                      <a:moveTo>
                        <a:pt x="309086" y="1652111"/>
                      </a:moveTo>
                      <a:cubicBezTo>
                        <a:pt x="309086" y="1651159"/>
                        <a:pt x="309086" y="1650206"/>
                        <a:pt x="310039" y="1649254"/>
                      </a:cubicBezTo>
                      <a:cubicBezTo>
                        <a:pt x="310039" y="1649254"/>
                        <a:pt x="310991" y="1650206"/>
                        <a:pt x="310991" y="1650206"/>
                      </a:cubicBezTo>
                      <a:cubicBezTo>
                        <a:pt x="310991" y="1651159"/>
                        <a:pt x="310039" y="1651159"/>
                        <a:pt x="309086" y="1652111"/>
                      </a:cubicBezTo>
                      <a:close/>
                      <a:moveTo>
                        <a:pt x="259556" y="1822609"/>
                      </a:moveTo>
                      <a:cubicBezTo>
                        <a:pt x="260509" y="1820704"/>
                        <a:pt x="260509" y="1818799"/>
                        <a:pt x="261461" y="1816894"/>
                      </a:cubicBezTo>
                      <a:cubicBezTo>
                        <a:pt x="262414" y="1816894"/>
                        <a:pt x="264319" y="1816894"/>
                        <a:pt x="265271" y="1816894"/>
                      </a:cubicBezTo>
                      <a:cubicBezTo>
                        <a:pt x="265271" y="1817846"/>
                        <a:pt x="266224" y="1817846"/>
                        <a:pt x="266224" y="1817846"/>
                      </a:cubicBezTo>
                      <a:cubicBezTo>
                        <a:pt x="263366" y="1819751"/>
                        <a:pt x="261461" y="1820704"/>
                        <a:pt x="259556" y="1822609"/>
                      </a:cubicBezTo>
                      <a:close/>
                      <a:moveTo>
                        <a:pt x="330994" y="1783556"/>
                      </a:moveTo>
                      <a:cubicBezTo>
                        <a:pt x="330041" y="1783556"/>
                        <a:pt x="330041" y="1783556"/>
                        <a:pt x="329089" y="1783556"/>
                      </a:cubicBezTo>
                      <a:cubicBezTo>
                        <a:pt x="328136" y="1782604"/>
                        <a:pt x="327184" y="1781651"/>
                        <a:pt x="326231" y="1781651"/>
                      </a:cubicBezTo>
                      <a:cubicBezTo>
                        <a:pt x="324326" y="1779746"/>
                        <a:pt x="323374" y="1778794"/>
                        <a:pt x="321469" y="1777841"/>
                      </a:cubicBezTo>
                      <a:cubicBezTo>
                        <a:pt x="322421" y="1775936"/>
                        <a:pt x="322421" y="1774031"/>
                        <a:pt x="323374" y="1772126"/>
                      </a:cubicBezTo>
                      <a:cubicBezTo>
                        <a:pt x="325279" y="1773079"/>
                        <a:pt x="327184" y="1773079"/>
                        <a:pt x="329089" y="1773079"/>
                      </a:cubicBezTo>
                      <a:cubicBezTo>
                        <a:pt x="331946" y="1773079"/>
                        <a:pt x="333851" y="1772126"/>
                        <a:pt x="335756" y="1771174"/>
                      </a:cubicBezTo>
                      <a:cubicBezTo>
                        <a:pt x="333851" y="1774984"/>
                        <a:pt x="331946" y="1778794"/>
                        <a:pt x="330994" y="1783556"/>
                      </a:cubicBezTo>
                      <a:close/>
                      <a:moveTo>
                        <a:pt x="442436" y="1450181"/>
                      </a:moveTo>
                      <a:cubicBezTo>
                        <a:pt x="444341" y="1453991"/>
                        <a:pt x="447199" y="1456849"/>
                        <a:pt x="451009" y="1458754"/>
                      </a:cubicBezTo>
                      <a:cubicBezTo>
                        <a:pt x="448151" y="1460659"/>
                        <a:pt x="446246" y="1462564"/>
                        <a:pt x="444341" y="1465421"/>
                      </a:cubicBezTo>
                      <a:cubicBezTo>
                        <a:pt x="443389" y="1461611"/>
                        <a:pt x="440531" y="1457801"/>
                        <a:pt x="437674" y="1454944"/>
                      </a:cubicBezTo>
                      <a:cubicBezTo>
                        <a:pt x="438626" y="1453039"/>
                        <a:pt x="440531" y="1452086"/>
                        <a:pt x="442436" y="1450181"/>
                      </a:cubicBezTo>
                      <a:close/>
                      <a:moveTo>
                        <a:pt x="426244" y="1592104"/>
                      </a:moveTo>
                      <a:cubicBezTo>
                        <a:pt x="425291" y="1589246"/>
                        <a:pt x="423386" y="1587341"/>
                        <a:pt x="420529" y="1587341"/>
                      </a:cubicBezTo>
                      <a:cubicBezTo>
                        <a:pt x="420529" y="1587341"/>
                        <a:pt x="419576" y="1587341"/>
                        <a:pt x="419576" y="1587341"/>
                      </a:cubicBezTo>
                      <a:cubicBezTo>
                        <a:pt x="420529" y="1584484"/>
                        <a:pt x="421481" y="1580674"/>
                        <a:pt x="421481" y="1576864"/>
                      </a:cubicBezTo>
                      <a:cubicBezTo>
                        <a:pt x="421481" y="1575911"/>
                        <a:pt x="421481" y="1575911"/>
                        <a:pt x="421481" y="1574959"/>
                      </a:cubicBezTo>
                      <a:cubicBezTo>
                        <a:pt x="421481" y="1574959"/>
                        <a:pt x="422434" y="1574959"/>
                        <a:pt x="422434" y="1574959"/>
                      </a:cubicBezTo>
                      <a:cubicBezTo>
                        <a:pt x="423386" y="1575911"/>
                        <a:pt x="425291" y="1576864"/>
                        <a:pt x="426244" y="1577816"/>
                      </a:cubicBezTo>
                      <a:cubicBezTo>
                        <a:pt x="426244" y="1578769"/>
                        <a:pt x="426244" y="1579721"/>
                        <a:pt x="426244" y="1580674"/>
                      </a:cubicBezTo>
                      <a:cubicBezTo>
                        <a:pt x="426244" y="1585436"/>
                        <a:pt x="427196" y="1589246"/>
                        <a:pt x="430054" y="1593056"/>
                      </a:cubicBezTo>
                      <a:cubicBezTo>
                        <a:pt x="428149" y="1592104"/>
                        <a:pt x="427196" y="1592104"/>
                        <a:pt x="426244" y="1592104"/>
                      </a:cubicBezTo>
                      <a:close/>
                      <a:moveTo>
                        <a:pt x="431959" y="1518761"/>
                      </a:moveTo>
                      <a:cubicBezTo>
                        <a:pt x="430054" y="1517809"/>
                        <a:pt x="427196" y="1517809"/>
                        <a:pt x="425291" y="1517809"/>
                      </a:cubicBezTo>
                      <a:cubicBezTo>
                        <a:pt x="422434" y="1517809"/>
                        <a:pt x="418624" y="1518761"/>
                        <a:pt x="415766" y="1519714"/>
                      </a:cubicBezTo>
                      <a:cubicBezTo>
                        <a:pt x="415766" y="1518761"/>
                        <a:pt x="416719" y="1517809"/>
                        <a:pt x="416719" y="1515904"/>
                      </a:cubicBezTo>
                      <a:cubicBezTo>
                        <a:pt x="416719" y="1513046"/>
                        <a:pt x="415766" y="1510189"/>
                        <a:pt x="413861" y="1508284"/>
                      </a:cubicBezTo>
                      <a:cubicBezTo>
                        <a:pt x="417671" y="1507331"/>
                        <a:pt x="419576" y="1503521"/>
                        <a:pt x="419576" y="1499711"/>
                      </a:cubicBezTo>
                      <a:cubicBezTo>
                        <a:pt x="419576" y="1497806"/>
                        <a:pt x="418624" y="1496854"/>
                        <a:pt x="418624" y="1494949"/>
                      </a:cubicBezTo>
                      <a:cubicBezTo>
                        <a:pt x="420529" y="1493044"/>
                        <a:pt x="422434" y="1490186"/>
                        <a:pt x="422434" y="1486376"/>
                      </a:cubicBezTo>
                      <a:cubicBezTo>
                        <a:pt x="422434" y="1485424"/>
                        <a:pt x="422434" y="1485424"/>
                        <a:pt x="422434" y="1484471"/>
                      </a:cubicBezTo>
                      <a:cubicBezTo>
                        <a:pt x="422434" y="1484471"/>
                        <a:pt x="422434" y="1484471"/>
                        <a:pt x="422434" y="1484471"/>
                      </a:cubicBezTo>
                      <a:cubicBezTo>
                        <a:pt x="424339" y="1488281"/>
                        <a:pt x="428149" y="1491139"/>
                        <a:pt x="431959" y="1491139"/>
                      </a:cubicBezTo>
                      <a:cubicBezTo>
                        <a:pt x="432911" y="1491139"/>
                        <a:pt x="434816" y="1491139"/>
                        <a:pt x="435769" y="1490186"/>
                      </a:cubicBezTo>
                      <a:cubicBezTo>
                        <a:pt x="435769" y="1491139"/>
                        <a:pt x="436721" y="1492091"/>
                        <a:pt x="436721" y="1493044"/>
                      </a:cubicBezTo>
                      <a:cubicBezTo>
                        <a:pt x="432911" y="1495901"/>
                        <a:pt x="430054" y="1499711"/>
                        <a:pt x="430054" y="1505426"/>
                      </a:cubicBezTo>
                      <a:cubicBezTo>
                        <a:pt x="430054" y="1509236"/>
                        <a:pt x="431959" y="1513046"/>
                        <a:pt x="434816" y="1515904"/>
                      </a:cubicBezTo>
                      <a:cubicBezTo>
                        <a:pt x="432911" y="1518761"/>
                        <a:pt x="431959" y="1518761"/>
                        <a:pt x="431959" y="1518761"/>
                      </a:cubicBezTo>
                      <a:close/>
                      <a:moveTo>
                        <a:pt x="445294" y="1609249"/>
                      </a:moveTo>
                      <a:cubicBezTo>
                        <a:pt x="442436" y="1606391"/>
                        <a:pt x="439579" y="1604486"/>
                        <a:pt x="435769" y="1603534"/>
                      </a:cubicBezTo>
                      <a:cubicBezTo>
                        <a:pt x="435769" y="1603534"/>
                        <a:pt x="435769" y="1603534"/>
                        <a:pt x="435769" y="1603534"/>
                      </a:cubicBezTo>
                      <a:cubicBezTo>
                        <a:pt x="435769" y="1601629"/>
                        <a:pt x="435769" y="1600676"/>
                        <a:pt x="434816" y="1598771"/>
                      </a:cubicBezTo>
                      <a:cubicBezTo>
                        <a:pt x="438626" y="1601629"/>
                        <a:pt x="443389" y="1603534"/>
                        <a:pt x="449104" y="1603534"/>
                      </a:cubicBezTo>
                      <a:cubicBezTo>
                        <a:pt x="449104" y="1603534"/>
                        <a:pt x="449104" y="1603534"/>
                        <a:pt x="450056" y="1603534"/>
                      </a:cubicBezTo>
                      <a:cubicBezTo>
                        <a:pt x="451009" y="1604486"/>
                        <a:pt x="451009" y="1605439"/>
                        <a:pt x="451961" y="1606391"/>
                      </a:cubicBezTo>
                      <a:cubicBezTo>
                        <a:pt x="449104" y="1607344"/>
                        <a:pt x="447199" y="1608296"/>
                        <a:pt x="445294" y="1609249"/>
                      </a:cubicBezTo>
                      <a:close/>
                      <a:moveTo>
                        <a:pt x="452914" y="1518761"/>
                      </a:moveTo>
                      <a:cubicBezTo>
                        <a:pt x="452914" y="1518761"/>
                        <a:pt x="451961" y="1517809"/>
                        <a:pt x="451961" y="1517809"/>
                      </a:cubicBezTo>
                      <a:cubicBezTo>
                        <a:pt x="451961" y="1517809"/>
                        <a:pt x="452914" y="1516856"/>
                        <a:pt x="452914" y="1516856"/>
                      </a:cubicBezTo>
                      <a:cubicBezTo>
                        <a:pt x="453866" y="1516856"/>
                        <a:pt x="453866" y="1517809"/>
                        <a:pt x="454819" y="1517809"/>
                      </a:cubicBezTo>
                      <a:cubicBezTo>
                        <a:pt x="452914" y="1518761"/>
                        <a:pt x="452914" y="1518761"/>
                        <a:pt x="452914" y="1518761"/>
                      </a:cubicBezTo>
                      <a:close/>
                      <a:moveTo>
                        <a:pt x="666274" y="511969"/>
                      </a:moveTo>
                      <a:cubicBezTo>
                        <a:pt x="667226" y="511016"/>
                        <a:pt x="667226" y="510064"/>
                        <a:pt x="668179" y="509111"/>
                      </a:cubicBezTo>
                      <a:lnTo>
                        <a:pt x="668179" y="511969"/>
                      </a:lnTo>
                      <a:cubicBezTo>
                        <a:pt x="667226" y="511969"/>
                        <a:pt x="666274" y="511969"/>
                        <a:pt x="666274" y="511969"/>
                      </a:cubicBezTo>
                      <a:close/>
                      <a:moveTo>
                        <a:pt x="657701" y="574834"/>
                      </a:moveTo>
                      <a:cubicBezTo>
                        <a:pt x="658654" y="574834"/>
                        <a:pt x="659606" y="573881"/>
                        <a:pt x="659606" y="572929"/>
                      </a:cubicBezTo>
                      <a:lnTo>
                        <a:pt x="659606" y="575786"/>
                      </a:lnTo>
                      <a:cubicBezTo>
                        <a:pt x="658654" y="575786"/>
                        <a:pt x="658654" y="575786"/>
                        <a:pt x="657701" y="574834"/>
                      </a:cubicBezTo>
                      <a:close/>
                      <a:moveTo>
                        <a:pt x="502444" y="1197769"/>
                      </a:moveTo>
                      <a:cubicBezTo>
                        <a:pt x="504349" y="1198721"/>
                        <a:pt x="505301" y="1198721"/>
                        <a:pt x="507206" y="1198721"/>
                      </a:cubicBezTo>
                      <a:cubicBezTo>
                        <a:pt x="509111" y="1198721"/>
                        <a:pt x="510064" y="1198721"/>
                        <a:pt x="511969" y="1197769"/>
                      </a:cubicBezTo>
                      <a:cubicBezTo>
                        <a:pt x="512921" y="1210151"/>
                        <a:pt x="519589" y="1220629"/>
                        <a:pt x="529114" y="1227296"/>
                      </a:cubicBezTo>
                      <a:cubicBezTo>
                        <a:pt x="528161" y="1228249"/>
                        <a:pt x="527209" y="1229201"/>
                        <a:pt x="526256" y="1230154"/>
                      </a:cubicBezTo>
                      <a:cubicBezTo>
                        <a:pt x="525304" y="1230154"/>
                        <a:pt x="525304" y="1230154"/>
                        <a:pt x="524351" y="1230154"/>
                      </a:cubicBezTo>
                      <a:cubicBezTo>
                        <a:pt x="519589" y="1224439"/>
                        <a:pt x="511969" y="1220629"/>
                        <a:pt x="504349" y="1220629"/>
                      </a:cubicBezTo>
                      <a:cubicBezTo>
                        <a:pt x="504349" y="1220629"/>
                        <a:pt x="504349" y="1220629"/>
                        <a:pt x="503396" y="1220629"/>
                      </a:cubicBezTo>
                      <a:cubicBezTo>
                        <a:pt x="501491" y="1217771"/>
                        <a:pt x="499586" y="1215866"/>
                        <a:pt x="497681" y="1213961"/>
                      </a:cubicBezTo>
                      <a:cubicBezTo>
                        <a:pt x="501491" y="1212056"/>
                        <a:pt x="504349" y="1208246"/>
                        <a:pt x="504349" y="1203484"/>
                      </a:cubicBezTo>
                      <a:cubicBezTo>
                        <a:pt x="504349" y="1201579"/>
                        <a:pt x="503396" y="1199674"/>
                        <a:pt x="502444" y="1197769"/>
                      </a:cubicBezTo>
                      <a:close/>
                      <a:moveTo>
                        <a:pt x="574834" y="1231106"/>
                      </a:moveTo>
                      <a:cubicBezTo>
                        <a:pt x="574834" y="1231106"/>
                        <a:pt x="574834" y="1230154"/>
                        <a:pt x="574834" y="1231106"/>
                      </a:cubicBezTo>
                      <a:cubicBezTo>
                        <a:pt x="576739" y="1229201"/>
                        <a:pt x="578644" y="1228249"/>
                        <a:pt x="579596" y="1226344"/>
                      </a:cubicBezTo>
                      <a:lnTo>
                        <a:pt x="579596" y="1229201"/>
                      </a:lnTo>
                      <a:cubicBezTo>
                        <a:pt x="577691" y="1230154"/>
                        <a:pt x="575786" y="1230154"/>
                        <a:pt x="574834" y="1231106"/>
                      </a:cubicBezTo>
                      <a:close/>
                      <a:moveTo>
                        <a:pt x="516731" y="1371124"/>
                      </a:moveTo>
                      <a:cubicBezTo>
                        <a:pt x="517684" y="1371124"/>
                        <a:pt x="517684" y="1371124"/>
                        <a:pt x="518636" y="1371124"/>
                      </a:cubicBezTo>
                      <a:cubicBezTo>
                        <a:pt x="517684" y="1372076"/>
                        <a:pt x="517684" y="1372076"/>
                        <a:pt x="516731" y="1373029"/>
                      </a:cubicBezTo>
                      <a:cubicBezTo>
                        <a:pt x="516731" y="1372076"/>
                        <a:pt x="516731" y="1371124"/>
                        <a:pt x="516731" y="1371124"/>
                      </a:cubicBezTo>
                      <a:close/>
                      <a:moveTo>
                        <a:pt x="615791" y="838676"/>
                      </a:moveTo>
                      <a:cubicBezTo>
                        <a:pt x="618649" y="842486"/>
                        <a:pt x="622459" y="844391"/>
                        <a:pt x="627221" y="845344"/>
                      </a:cubicBezTo>
                      <a:lnTo>
                        <a:pt x="627221" y="847249"/>
                      </a:lnTo>
                      <a:cubicBezTo>
                        <a:pt x="627221" y="848201"/>
                        <a:pt x="626269" y="848201"/>
                        <a:pt x="626269" y="849154"/>
                      </a:cubicBezTo>
                      <a:cubicBezTo>
                        <a:pt x="624364" y="849154"/>
                        <a:pt x="622459" y="848201"/>
                        <a:pt x="620554" y="848201"/>
                      </a:cubicBezTo>
                      <a:cubicBezTo>
                        <a:pt x="616744" y="848201"/>
                        <a:pt x="613886" y="849154"/>
                        <a:pt x="610076" y="849154"/>
                      </a:cubicBezTo>
                      <a:cubicBezTo>
                        <a:pt x="610076" y="848201"/>
                        <a:pt x="610076" y="847249"/>
                        <a:pt x="610076" y="847249"/>
                      </a:cubicBezTo>
                      <a:cubicBezTo>
                        <a:pt x="610076" y="845344"/>
                        <a:pt x="610076" y="844391"/>
                        <a:pt x="609124" y="842486"/>
                      </a:cubicBezTo>
                      <a:cubicBezTo>
                        <a:pt x="611029" y="842486"/>
                        <a:pt x="613886" y="840581"/>
                        <a:pt x="615791" y="838676"/>
                      </a:cubicBezTo>
                      <a:close/>
                      <a:moveTo>
                        <a:pt x="571024" y="938689"/>
                      </a:moveTo>
                      <a:cubicBezTo>
                        <a:pt x="572929" y="941546"/>
                        <a:pt x="574834" y="942499"/>
                        <a:pt x="577691" y="943451"/>
                      </a:cubicBezTo>
                      <a:cubicBezTo>
                        <a:pt x="576739" y="944404"/>
                        <a:pt x="575786" y="945356"/>
                        <a:pt x="575786" y="946309"/>
                      </a:cubicBezTo>
                      <a:cubicBezTo>
                        <a:pt x="573881" y="943451"/>
                        <a:pt x="571976" y="940594"/>
                        <a:pt x="571024" y="938689"/>
                      </a:cubicBezTo>
                      <a:cubicBezTo>
                        <a:pt x="570071" y="938689"/>
                        <a:pt x="571024" y="938689"/>
                        <a:pt x="571024" y="938689"/>
                      </a:cubicBezTo>
                      <a:close/>
                      <a:moveTo>
                        <a:pt x="552926" y="718661"/>
                      </a:moveTo>
                      <a:cubicBezTo>
                        <a:pt x="558641" y="717709"/>
                        <a:pt x="562451" y="714851"/>
                        <a:pt x="566261" y="710089"/>
                      </a:cubicBezTo>
                      <a:cubicBezTo>
                        <a:pt x="567214" y="710089"/>
                        <a:pt x="567214" y="710089"/>
                        <a:pt x="568166" y="711041"/>
                      </a:cubicBezTo>
                      <a:cubicBezTo>
                        <a:pt x="567214" y="713899"/>
                        <a:pt x="567214" y="716756"/>
                        <a:pt x="567214" y="719614"/>
                      </a:cubicBezTo>
                      <a:cubicBezTo>
                        <a:pt x="567214" y="720566"/>
                        <a:pt x="567214" y="721519"/>
                        <a:pt x="567214" y="723424"/>
                      </a:cubicBezTo>
                      <a:cubicBezTo>
                        <a:pt x="566261" y="723424"/>
                        <a:pt x="565309" y="723424"/>
                        <a:pt x="565309" y="724376"/>
                      </a:cubicBezTo>
                      <a:cubicBezTo>
                        <a:pt x="561499" y="722471"/>
                        <a:pt x="557689" y="720566"/>
                        <a:pt x="552926" y="720566"/>
                      </a:cubicBezTo>
                      <a:cubicBezTo>
                        <a:pt x="552926" y="719614"/>
                        <a:pt x="552926" y="718661"/>
                        <a:pt x="552926" y="718661"/>
                      </a:cubicBezTo>
                      <a:close/>
                      <a:moveTo>
                        <a:pt x="553879" y="816769"/>
                      </a:moveTo>
                      <a:cubicBezTo>
                        <a:pt x="556736" y="812959"/>
                        <a:pt x="558641" y="809149"/>
                        <a:pt x="559594" y="804386"/>
                      </a:cubicBezTo>
                      <a:cubicBezTo>
                        <a:pt x="560546" y="804386"/>
                        <a:pt x="560546" y="804386"/>
                        <a:pt x="561499" y="804386"/>
                      </a:cubicBezTo>
                      <a:cubicBezTo>
                        <a:pt x="563404" y="806291"/>
                        <a:pt x="566261" y="807244"/>
                        <a:pt x="569119" y="808196"/>
                      </a:cubicBezTo>
                      <a:cubicBezTo>
                        <a:pt x="568166" y="810101"/>
                        <a:pt x="568166" y="812006"/>
                        <a:pt x="568166" y="813911"/>
                      </a:cubicBezTo>
                      <a:cubicBezTo>
                        <a:pt x="565309" y="815816"/>
                        <a:pt x="563404" y="818674"/>
                        <a:pt x="563404" y="822484"/>
                      </a:cubicBezTo>
                      <a:cubicBezTo>
                        <a:pt x="563404" y="823436"/>
                        <a:pt x="563404" y="823436"/>
                        <a:pt x="563404" y="824389"/>
                      </a:cubicBezTo>
                      <a:cubicBezTo>
                        <a:pt x="558641" y="824389"/>
                        <a:pt x="553879" y="825341"/>
                        <a:pt x="550069" y="828199"/>
                      </a:cubicBezTo>
                      <a:cubicBezTo>
                        <a:pt x="552926" y="824389"/>
                        <a:pt x="553879" y="820579"/>
                        <a:pt x="553879" y="816769"/>
                      </a:cubicBezTo>
                      <a:close/>
                      <a:moveTo>
                        <a:pt x="547211" y="968216"/>
                      </a:moveTo>
                      <a:cubicBezTo>
                        <a:pt x="547211" y="969169"/>
                        <a:pt x="547211" y="969169"/>
                        <a:pt x="547211" y="970121"/>
                      </a:cubicBezTo>
                      <a:cubicBezTo>
                        <a:pt x="547211" y="972979"/>
                        <a:pt x="550069" y="975836"/>
                        <a:pt x="552926" y="975836"/>
                      </a:cubicBezTo>
                      <a:cubicBezTo>
                        <a:pt x="555784" y="975836"/>
                        <a:pt x="557689" y="973931"/>
                        <a:pt x="558641" y="972026"/>
                      </a:cubicBezTo>
                      <a:cubicBezTo>
                        <a:pt x="558641" y="972026"/>
                        <a:pt x="558641" y="972026"/>
                        <a:pt x="558641" y="972026"/>
                      </a:cubicBezTo>
                      <a:cubicBezTo>
                        <a:pt x="560546" y="972026"/>
                        <a:pt x="561499" y="972026"/>
                        <a:pt x="563404" y="971074"/>
                      </a:cubicBezTo>
                      <a:cubicBezTo>
                        <a:pt x="563404" y="972026"/>
                        <a:pt x="562451" y="972979"/>
                        <a:pt x="562451" y="973931"/>
                      </a:cubicBezTo>
                      <a:cubicBezTo>
                        <a:pt x="562451" y="976789"/>
                        <a:pt x="564356" y="979646"/>
                        <a:pt x="567214" y="980599"/>
                      </a:cubicBezTo>
                      <a:cubicBezTo>
                        <a:pt x="568166" y="984409"/>
                        <a:pt x="569119" y="988219"/>
                        <a:pt x="571024" y="991076"/>
                      </a:cubicBezTo>
                      <a:cubicBezTo>
                        <a:pt x="570071" y="991076"/>
                        <a:pt x="568166" y="992029"/>
                        <a:pt x="567214" y="992029"/>
                      </a:cubicBezTo>
                      <a:cubicBezTo>
                        <a:pt x="565309" y="990124"/>
                        <a:pt x="562451" y="989171"/>
                        <a:pt x="559594" y="989171"/>
                      </a:cubicBezTo>
                      <a:cubicBezTo>
                        <a:pt x="553879" y="989171"/>
                        <a:pt x="550069" y="992981"/>
                        <a:pt x="548164" y="996791"/>
                      </a:cubicBezTo>
                      <a:cubicBezTo>
                        <a:pt x="547211" y="997744"/>
                        <a:pt x="546259" y="999649"/>
                        <a:pt x="545306" y="1001554"/>
                      </a:cubicBezTo>
                      <a:cubicBezTo>
                        <a:pt x="543401" y="998696"/>
                        <a:pt x="539591" y="995839"/>
                        <a:pt x="536734" y="994886"/>
                      </a:cubicBezTo>
                      <a:cubicBezTo>
                        <a:pt x="536734" y="993934"/>
                        <a:pt x="537686" y="992981"/>
                        <a:pt x="537686" y="992029"/>
                      </a:cubicBezTo>
                      <a:cubicBezTo>
                        <a:pt x="537686" y="988219"/>
                        <a:pt x="534829" y="985361"/>
                        <a:pt x="531019" y="985361"/>
                      </a:cubicBezTo>
                      <a:cubicBezTo>
                        <a:pt x="527209" y="985361"/>
                        <a:pt x="524351" y="988219"/>
                        <a:pt x="524351" y="992029"/>
                      </a:cubicBezTo>
                      <a:cubicBezTo>
                        <a:pt x="524351" y="992981"/>
                        <a:pt x="524351" y="992981"/>
                        <a:pt x="524351" y="993934"/>
                      </a:cubicBezTo>
                      <a:cubicBezTo>
                        <a:pt x="518636" y="995839"/>
                        <a:pt x="513874" y="999649"/>
                        <a:pt x="511016" y="1004411"/>
                      </a:cubicBezTo>
                      <a:cubicBezTo>
                        <a:pt x="509111" y="1002506"/>
                        <a:pt x="507206" y="1000601"/>
                        <a:pt x="504349" y="1000601"/>
                      </a:cubicBezTo>
                      <a:cubicBezTo>
                        <a:pt x="504349" y="1000601"/>
                        <a:pt x="504349" y="1000601"/>
                        <a:pt x="503396" y="1000601"/>
                      </a:cubicBezTo>
                      <a:cubicBezTo>
                        <a:pt x="503396" y="998696"/>
                        <a:pt x="502444" y="996791"/>
                        <a:pt x="501491" y="995839"/>
                      </a:cubicBezTo>
                      <a:cubicBezTo>
                        <a:pt x="501491" y="995839"/>
                        <a:pt x="501491" y="995839"/>
                        <a:pt x="502444" y="995839"/>
                      </a:cubicBezTo>
                      <a:cubicBezTo>
                        <a:pt x="514826" y="995839"/>
                        <a:pt x="524351" y="986314"/>
                        <a:pt x="524351" y="973931"/>
                      </a:cubicBezTo>
                      <a:cubicBezTo>
                        <a:pt x="524351" y="973931"/>
                        <a:pt x="524351" y="972979"/>
                        <a:pt x="524351" y="972979"/>
                      </a:cubicBezTo>
                      <a:cubicBezTo>
                        <a:pt x="525304" y="973931"/>
                        <a:pt x="527209" y="973931"/>
                        <a:pt x="529114" y="973931"/>
                      </a:cubicBezTo>
                      <a:cubicBezTo>
                        <a:pt x="535781" y="973931"/>
                        <a:pt x="541496" y="968216"/>
                        <a:pt x="541496" y="961549"/>
                      </a:cubicBezTo>
                      <a:cubicBezTo>
                        <a:pt x="541496" y="954881"/>
                        <a:pt x="535781" y="949166"/>
                        <a:pt x="529114" y="949166"/>
                      </a:cubicBezTo>
                      <a:cubicBezTo>
                        <a:pt x="525304" y="949166"/>
                        <a:pt x="521494" y="951071"/>
                        <a:pt x="519589" y="954881"/>
                      </a:cubicBezTo>
                      <a:cubicBezTo>
                        <a:pt x="519589" y="953929"/>
                        <a:pt x="520541" y="952024"/>
                        <a:pt x="520541" y="951071"/>
                      </a:cubicBezTo>
                      <a:cubicBezTo>
                        <a:pt x="520541" y="940594"/>
                        <a:pt x="511969" y="931069"/>
                        <a:pt x="500539" y="931069"/>
                      </a:cubicBezTo>
                      <a:cubicBezTo>
                        <a:pt x="497681" y="931069"/>
                        <a:pt x="495776" y="932021"/>
                        <a:pt x="492919" y="932974"/>
                      </a:cubicBezTo>
                      <a:cubicBezTo>
                        <a:pt x="491966" y="929164"/>
                        <a:pt x="488156" y="926306"/>
                        <a:pt x="484346" y="925354"/>
                      </a:cubicBezTo>
                      <a:cubicBezTo>
                        <a:pt x="485299" y="923449"/>
                        <a:pt x="486251" y="920591"/>
                        <a:pt x="486251" y="917734"/>
                      </a:cubicBezTo>
                      <a:cubicBezTo>
                        <a:pt x="486251" y="915829"/>
                        <a:pt x="486251" y="914876"/>
                        <a:pt x="485299" y="912971"/>
                      </a:cubicBezTo>
                      <a:cubicBezTo>
                        <a:pt x="487204" y="911066"/>
                        <a:pt x="488156" y="909161"/>
                        <a:pt x="488156" y="906304"/>
                      </a:cubicBezTo>
                      <a:cubicBezTo>
                        <a:pt x="488156" y="904399"/>
                        <a:pt x="487204" y="903446"/>
                        <a:pt x="486251" y="901541"/>
                      </a:cubicBezTo>
                      <a:cubicBezTo>
                        <a:pt x="489109" y="899636"/>
                        <a:pt x="491014" y="896779"/>
                        <a:pt x="492919" y="893921"/>
                      </a:cubicBezTo>
                      <a:cubicBezTo>
                        <a:pt x="495776" y="899636"/>
                        <a:pt x="500539" y="904399"/>
                        <a:pt x="505301" y="907256"/>
                      </a:cubicBezTo>
                      <a:cubicBezTo>
                        <a:pt x="505301" y="907256"/>
                        <a:pt x="505301" y="907256"/>
                        <a:pt x="505301" y="907256"/>
                      </a:cubicBezTo>
                      <a:cubicBezTo>
                        <a:pt x="505301" y="921544"/>
                        <a:pt x="512921" y="934879"/>
                        <a:pt x="525304" y="941546"/>
                      </a:cubicBezTo>
                      <a:cubicBezTo>
                        <a:pt x="528161" y="945356"/>
                        <a:pt x="532924" y="947261"/>
                        <a:pt x="537686" y="947261"/>
                      </a:cubicBezTo>
                      <a:cubicBezTo>
                        <a:pt x="537686" y="947261"/>
                        <a:pt x="538639" y="947261"/>
                        <a:pt x="538639" y="947261"/>
                      </a:cubicBezTo>
                      <a:cubicBezTo>
                        <a:pt x="538639" y="947261"/>
                        <a:pt x="539591" y="947261"/>
                        <a:pt x="539591" y="948214"/>
                      </a:cubicBezTo>
                      <a:cubicBezTo>
                        <a:pt x="539591" y="949166"/>
                        <a:pt x="539591" y="951071"/>
                        <a:pt x="539591" y="952024"/>
                      </a:cubicBezTo>
                      <a:cubicBezTo>
                        <a:pt x="539591" y="959644"/>
                        <a:pt x="542449" y="964406"/>
                        <a:pt x="547211" y="968216"/>
                      </a:cubicBezTo>
                      <a:close/>
                      <a:moveTo>
                        <a:pt x="549116" y="1032986"/>
                      </a:moveTo>
                      <a:cubicBezTo>
                        <a:pt x="543401" y="1036796"/>
                        <a:pt x="539591" y="1041559"/>
                        <a:pt x="536734" y="1048226"/>
                      </a:cubicBezTo>
                      <a:cubicBezTo>
                        <a:pt x="535781" y="1048226"/>
                        <a:pt x="534829" y="1048226"/>
                        <a:pt x="532924" y="1048226"/>
                      </a:cubicBezTo>
                      <a:cubicBezTo>
                        <a:pt x="531971" y="1048226"/>
                        <a:pt x="531971" y="1048226"/>
                        <a:pt x="531019" y="1048226"/>
                      </a:cubicBezTo>
                      <a:cubicBezTo>
                        <a:pt x="531019" y="1048226"/>
                        <a:pt x="531019" y="1048226"/>
                        <a:pt x="531019" y="1047274"/>
                      </a:cubicBezTo>
                      <a:cubicBezTo>
                        <a:pt x="533876" y="1044416"/>
                        <a:pt x="535781" y="1041559"/>
                        <a:pt x="535781" y="1036796"/>
                      </a:cubicBezTo>
                      <a:cubicBezTo>
                        <a:pt x="535781" y="1035844"/>
                        <a:pt x="535781" y="1034891"/>
                        <a:pt x="534829" y="1032986"/>
                      </a:cubicBezTo>
                      <a:cubicBezTo>
                        <a:pt x="540544" y="1031081"/>
                        <a:pt x="545306" y="1025366"/>
                        <a:pt x="547211" y="1018699"/>
                      </a:cubicBezTo>
                      <a:cubicBezTo>
                        <a:pt x="547211" y="1018699"/>
                        <a:pt x="548164" y="1019651"/>
                        <a:pt x="548164" y="1019651"/>
                      </a:cubicBezTo>
                      <a:cubicBezTo>
                        <a:pt x="547211" y="1021556"/>
                        <a:pt x="547211" y="1024414"/>
                        <a:pt x="547211" y="1026319"/>
                      </a:cubicBezTo>
                      <a:cubicBezTo>
                        <a:pt x="548164" y="1029176"/>
                        <a:pt x="548164" y="1031081"/>
                        <a:pt x="549116" y="1032986"/>
                      </a:cubicBezTo>
                      <a:close/>
                      <a:moveTo>
                        <a:pt x="506254" y="814864"/>
                      </a:moveTo>
                      <a:cubicBezTo>
                        <a:pt x="503396" y="813911"/>
                        <a:pt x="500539" y="812959"/>
                        <a:pt x="497681" y="812959"/>
                      </a:cubicBezTo>
                      <a:cubicBezTo>
                        <a:pt x="497681" y="812959"/>
                        <a:pt x="497681" y="812959"/>
                        <a:pt x="497681" y="812959"/>
                      </a:cubicBezTo>
                      <a:cubicBezTo>
                        <a:pt x="501491" y="812006"/>
                        <a:pt x="504349" y="809149"/>
                        <a:pt x="507206" y="806291"/>
                      </a:cubicBezTo>
                      <a:cubicBezTo>
                        <a:pt x="508159" y="806291"/>
                        <a:pt x="508159" y="805339"/>
                        <a:pt x="509111" y="805339"/>
                      </a:cubicBezTo>
                      <a:cubicBezTo>
                        <a:pt x="509111" y="805339"/>
                        <a:pt x="509111" y="805339"/>
                        <a:pt x="509111" y="806291"/>
                      </a:cubicBezTo>
                      <a:cubicBezTo>
                        <a:pt x="507206" y="808196"/>
                        <a:pt x="506254" y="810101"/>
                        <a:pt x="506254" y="812959"/>
                      </a:cubicBezTo>
                      <a:cubicBezTo>
                        <a:pt x="506254" y="812959"/>
                        <a:pt x="506254" y="813911"/>
                        <a:pt x="506254" y="814864"/>
                      </a:cubicBezTo>
                      <a:close/>
                      <a:moveTo>
                        <a:pt x="521494" y="822484"/>
                      </a:moveTo>
                      <a:cubicBezTo>
                        <a:pt x="524351" y="828199"/>
                        <a:pt x="530066" y="832961"/>
                        <a:pt x="536734" y="832961"/>
                      </a:cubicBezTo>
                      <a:cubicBezTo>
                        <a:pt x="538639" y="832961"/>
                        <a:pt x="541496" y="832961"/>
                        <a:pt x="543401" y="832009"/>
                      </a:cubicBezTo>
                      <a:cubicBezTo>
                        <a:pt x="540544" y="834866"/>
                        <a:pt x="538639" y="838676"/>
                        <a:pt x="536734" y="842486"/>
                      </a:cubicBezTo>
                      <a:cubicBezTo>
                        <a:pt x="535781" y="842486"/>
                        <a:pt x="534829" y="842486"/>
                        <a:pt x="533876" y="842486"/>
                      </a:cubicBezTo>
                      <a:cubicBezTo>
                        <a:pt x="526256" y="842486"/>
                        <a:pt x="519589" y="848201"/>
                        <a:pt x="517684" y="854869"/>
                      </a:cubicBezTo>
                      <a:cubicBezTo>
                        <a:pt x="517684" y="854869"/>
                        <a:pt x="517684" y="854869"/>
                        <a:pt x="517684" y="854869"/>
                      </a:cubicBezTo>
                      <a:cubicBezTo>
                        <a:pt x="516731" y="854869"/>
                        <a:pt x="516731" y="854869"/>
                        <a:pt x="515779" y="854869"/>
                      </a:cubicBezTo>
                      <a:cubicBezTo>
                        <a:pt x="519589" y="850106"/>
                        <a:pt x="522446" y="844391"/>
                        <a:pt x="522446" y="838676"/>
                      </a:cubicBezTo>
                      <a:cubicBezTo>
                        <a:pt x="522446" y="832009"/>
                        <a:pt x="519589" y="825341"/>
                        <a:pt x="514826" y="820579"/>
                      </a:cubicBezTo>
                      <a:cubicBezTo>
                        <a:pt x="515779" y="820579"/>
                        <a:pt x="516731" y="820579"/>
                        <a:pt x="516731" y="819626"/>
                      </a:cubicBezTo>
                      <a:cubicBezTo>
                        <a:pt x="518636" y="820579"/>
                        <a:pt x="519589" y="821531"/>
                        <a:pt x="521494" y="822484"/>
                      </a:cubicBezTo>
                      <a:close/>
                      <a:moveTo>
                        <a:pt x="487204" y="723424"/>
                      </a:moveTo>
                      <a:cubicBezTo>
                        <a:pt x="488156" y="725329"/>
                        <a:pt x="489109" y="726281"/>
                        <a:pt x="490061" y="728186"/>
                      </a:cubicBezTo>
                      <a:cubicBezTo>
                        <a:pt x="489109" y="729139"/>
                        <a:pt x="487204" y="730091"/>
                        <a:pt x="486251" y="731996"/>
                      </a:cubicBezTo>
                      <a:cubicBezTo>
                        <a:pt x="487204" y="729139"/>
                        <a:pt x="487204" y="727234"/>
                        <a:pt x="487204" y="723424"/>
                      </a:cubicBezTo>
                      <a:cubicBezTo>
                        <a:pt x="487204" y="724376"/>
                        <a:pt x="487204" y="723424"/>
                        <a:pt x="487204" y="723424"/>
                      </a:cubicBezTo>
                      <a:close/>
                      <a:moveTo>
                        <a:pt x="362426" y="708184"/>
                      </a:moveTo>
                      <a:cubicBezTo>
                        <a:pt x="370999" y="708184"/>
                        <a:pt x="377666" y="703421"/>
                        <a:pt x="380524" y="695801"/>
                      </a:cubicBezTo>
                      <a:cubicBezTo>
                        <a:pt x="381476" y="695801"/>
                        <a:pt x="382429" y="694849"/>
                        <a:pt x="383381" y="694849"/>
                      </a:cubicBezTo>
                      <a:cubicBezTo>
                        <a:pt x="385286" y="699611"/>
                        <a:pt x="389096" y="702469"/>
                        <a:pt x="392906" y="705326"/>
                      </a:cubicBezTo>
                      <a:cubicBezTo>
                        <a:pt x="383381" y="710089"/>
                        <a:pt x="376714" y="716756"/>
                        <a:pt x="371951" y="726281"/>
                      </a:cubicBezTo>
                      <a:cubicBezTo>
                        <a:pt x="370999" y="718661"/>
                        <a:pt x="366236" y="711994"/>
                        <a:pt x="360521" y="708184"/>
                      </a:cubicBezTo>
                      <a:cubicBezTo>
                        <a:pt x="361474" y="708184"/>
                        <a:pt x="361474" y="708184"/>
                        <a:pt x="362426" y="708184"/>
                      </a:cubicBezTo>
                      <a:close/>
                      <a:moveTo>
                        <a:pt x="453866" y="781526"/>
                      </a:moveTo>
                      <a:cubicBezTo>
                        <a:pt x="448151" y="781526"/>
                        <a:pt x="443389" y="786289"/>
                        <a:pt x="443389" y="791051"/>
                      </a:cubicBezTo>
                      <a:cubicBezTo>
                        <a:pt x="443389" y="795814"/>
                        <a:pt x="446246" y="798671"/>
                        <a:pt x="450056" y="800576"/>
                      </a:cubicBezTo>
                      <a:cubicBezTo>
                        <a:pt x="445294" y="802481"/>
                        <a:pt x="441484" y="805339"/>
                        <a:pt x="438626" y="809149"/>
                      </a:cubicBezTo>
                      <a:cubicBezTo>
                        <a:pt x="428149" y="810101"/>
                        <a:pt x="419576" y="818674"/>
                        <a:pt x="419576" y="830104"/>
                      </a:cubicBezTo>
                      <a:cubicBezTo>
                        <a:pt x="419576" y="835819"/>
                        <a:pt x="421481" y="840581"/>
                        <a:pt x="425291" y="844391"/>
                      </a:cubicBezTo>
                      <a:cubicBezTo>
                        <a:pt x="424339" y="845344"/>
                        <a:pt x="424339" y="845344"/>
                        <a:pt x="423386" y="846296"/>
                      </a:cubicBezTo>
                      <a:cubicBezTo>
                        <a:pt x="418624" y="839629"/>
                        <a:pt x="411956" y="833914"/>
                        <a:pt x="404336" y="832009"/>
                      </a:cubicBezTo>
                      <a:cubicBezTo>
                        <a:pt x="401479" y="830104"/>
                        <a:pt x="398621" y="828199"/>
                        <a:pt x="394811" y="828199"/>
                      </a:cubicBezTo>
                      <a:cubicBezTo>
                        <a:pt x="391954" y="828199"/>
                        <a:pt x="389096" y="829151"/>
                        <a:pt x="386239" y="831056"/>
                      </a:cubicBezTo>
                      <a:cubicBezTo>
                        <a:pt x="378619" y="832961"/>
                        <a:pt x="372904" y="836771"/>
                        <a:pt x="368141" y="842486"/>
                      </a:cubicBezTo>
                      <a:cubicBezTo>
                        <a:pt x="367189" y="840581"/>
                        <a:pt x="365284" y="838676"/>
                        <a:pt x="363379" y="837724"/>
                      </a:cubicBezTo>
                      <a:cubicBezTo>
                        <a:pt x="362426" y="832961"/>
                        <a:pt x="360521" y="829151"/>
                        <a:pt x="357664" y="826294"/>
                      </a:cubicBezTo>
                      <a:cubicBezTo>
                        <a:pt x="365284" y="822484"/>
                        <a:pt x="370046" y="815816"/>
                        <a:pt x="370046" y="807244"/>
                      </a:cubicBezTo>
                      <a:cubicBezTo>
                        <a:pt x="370999" y="807244"/>
                        <a:pt x="371951" y="807244"/>
                        <a:pt x="372904" y="807244"/>
                      </a:cubicBezTo>
                      <a:cubicBezTo>
                        <a:pt x="378619" y="807244"/>
                        <a:pt x="383381" y="806291"/>
                        <a:pt x="388144" y="803434"/>
                      </a:cubicBezTo>
                      <a:cubicBezTo>
                        <a:pt x="386239" y="805339"/>
                        <a:pt x="385286" y="808196"/>
                        <a:pt x="385286" y="811054"/>
                      </a:cubicBezTo>
                      <a:cubicBezTo>
                        <a:pt x="385286" y="817721"/>
                        <a:pt x="391001" y="823436"/>
                        <a:pt x="397669" y="823436"/>
                      </a:cubicBezTo>
                      <a:cubicBezTo>
                        <a:pt x="404336" y="823436"/>
                        <a:pt x="410051" y="817721"/>
                        <a:pt x="410051" y="811054"/>
                      </a:cubicBezTo>
                      <a:cubicBezTo>
                        <a:pt x="410051" y="804386"/>
                        <a:pt x="404336" y="798671"/>
                        <a:pt x="397669" y="798671"/>
                      </a:cubicBezTo>
                      <a:cubicBezTo>
                        <a:pt x="396716" y="798671"/>
                        <a:pt x="395764" y="798671"/>
                        <a:pt x="394811" y="799624"/>
                      </a:cubicBezTo>
                      <a:cubicBezTo>
                        <a:pt x="395764" y="798671"/>
                        <a:pt x="396716" y="797719"/>
                        <a:pt x="398621" y="795814"/>
                      </a:cubicBezTo>
                      <a:cubicBezTo>
                        <a:pt x="406241" y="795814"/>
                        <a:pt x="412909" y="792004"/>
                        <a:pt x="416719" y="787241"/>
                      </a:cubicBezTo>
                      <a:cubicBezTo>
                        <a:pt x="419576" y="788194"/>
                        <a:pt x="421481" y="788194"/>
                        <a:pt x="424339" y="788194"/>
                      </a:cubicBezTo>
                      <a:cubicBezTo>
                        <a:pt x="441484" y="788194"/>
                        <a:pt x="454819" y="775811"/>
                        <a:pt x="456724" y="759619"/>
                      </a:cubicBezTo>
                      <a:cubicBezTo>
                        <a:pt x="457676" y="759619"/>
                        <a:pt x="459581" y="759619"/>
                        <a:pt x="460534" y="759619"/>
                      </a:cubicBezTo>
                      <a:cubicBezTo>
                        <a:pt x="471011" y="759619"/>
                        <a:pt x="479584" y="752951"/>
                        <a:pt x="482441" y="743426"/>
                      </a:cubicBezTo>
                      <a:cubicBezTo>
                        <a:pt x="483394" y="751999"/>
                        <a:pt x="490061" y="757714"/>
                        <a:pt x="498634" y="757714"/>
                      </a:cubicBezTo>
                      <a:cubicBezTo>
                        <a:pt x="507206" y="757714"/>
                        <a:pt x="513874" y="751046"/>
                        <a:pt x="514826" y="742474"/>
                      </a:cubicBezTo>
                      <a:cubicBezTo>
                        <a:pt x="514826" y="742474"/>
                        <a:pt x="515779" y="742474"/>
                        <a:pt x="515779" y="742474"/>
                      </a:cubicBezTo>
                      <a:cubicBezTo>
                        <a:pt x="514826" y="745331"/>
                        <a:pt x="513874" y="749141"/>
                        <a:pt x="513874" y="751999"/>
                      </a:cubicBezTo>
                      <a:cubicBezTo>
                        <a:pt x="513874" y="752951"/>
                        <a:pt x="513874" y="753904"/>
                        <a:pt x="513874" y="755809"/>
                      </a:cubicBezTo>
                      <a:cubicBezTo>
                        <a:pt x="511016" y="759619"/>
                        <a:pt x="509111" y="763429"/>
                        <a:pt x="509111" y="768191"/>
                      </a:cubicBezTo>
                      <a:cubicBezTo>
                        <a:pt x="509111" y="773906"/>
                        <a:pt x="511016" y="778669"/>
                        <a:pt x="514826" y="781526"/>
                      </a:cubicBezTo>
                      <a:cubicBezTo>
                        <a:pt x="512921" y="783431"/>
                        <a:pt x="511016" y="785336"/>
                        <a:pt x="510064" y="788194"/>
                      </a:cubicBezTo>
                      <a:cubicBezTo>
                        <a:pt x="508159" y="785336"/>
                        <a:pt x="505301" y="783431"/>
                        <a:pt x="501491" y="783431"/>
                      </a:cubicBezTo>
                      <a:cubicBezTo>
                        <a:pt x="498634" y="781526"/>
                        <a:pt x="495776" y="780574"/>
                        <a:pt x="491966" y="780574"/>
                      </a:cubicBezTo>
                      <a:cubicBezTo>
                        <a:pt x="491014" y="780574"/>
                        <a:pt x="490061" y="780574"/>
                        <a:pt x="490061" y="780574"/>
                      </a:cubicBezTo>
                      <a:cubicBezTo>
                        <a:pt x="490061" y="780574"/>
                        <a:pt x="490061" y="779621"/>
                        <a:pt x="490061" y="779621"/>
                      </a:cubicBezTo>
                      <a:cubicBezTo>
                        <a:pt x="490061" y="772954"/>
                        <a:pt x="484346" y="767239"/>
                        <a:pt x="477679" y="767239"/>
                      </a:cubicBezTo>
                      <a:cubicBezTo>
                        <a:pt x="471011" y="767239"/>
                        <a:pt x="465296" y="772954"/>
                        <a:pt x="465296" y="779621"/>
                      </a:cubicBezTo>
                      <a:cubicBezTo>
                        <a:pt x="465296" y="784384"/>
                        <a:pt x="468154" y="787241"/>
                        <a:pt x="471011" y="790099"/>
                      </a:cubicBezTo>
                      <a:cubicBezTo>
                        <a:pt x="465296" y="792004"/>
                        <a:pt x="461486" y="794861"/>
                        <a:pt x="458629" y="799624"/>
                      </a:cubicBezTo>
                      <a:cubicBezTo>
                        <a:pt x="458629" y="799624"/>
                        <a:pt x="457676" y="799624"/>
                        <a:pt x="457676" y="799624"/>
                      </a:cubicBezTo>
                      <a:cubicBezTo>
                        <a:pt x="460534" y="797719"/>
                        <a:pt x="462439" y="794861"/>
                        <a:pt x="462439" y="791051"/>
                      </a:cubicBezTo>
                      <a:cubicBezTo>
                        <a:pt x="463391" y="786289"/>
                        <a:pt x="459581" y="781526"/>
                        <a:pt x="453866" y="781526"/>
                      </a:cubicBezTo>
                      <a:close/>
                      <a:moveTo>
                        <a:pt x="481489" y="946309"/>
                      </a:moveTo>
                      <a:cubicBezTo>
                        <a:pt x="480536" y="948214"/>
                        <a:pt x="480536" y="950119"/>
                        <a:pt x="480536" y="951071"/>
                      </a:cubicBezTo>
                      <a:cubicBezTo>
                        <a:pt x="478631" y="945356"/>
                        <a:pt x="474821" y="940594"/>
                        <a:pt x="470059" y="936784"/>
                      </a:cubicBezTo>
                      <a:cubicBezTo>
                        <a:pt x="471011" y="936784"/>
                        <a:pt x="472916" y="935831"/>
                        <a:pt x="473869" y="935831"/>
                      </a:cubicBezTo>
                      <a:cubicBezTo>
                        <a:pt x="473869" y="935831"/>
                        <a:pt x="473869" y="935831"/>
                        <a:pt x="473869" y="935831"/>
                      </a:cubicBezTo>
                      <a:cubicBezTo>
                        <a:pt x="472916" y="941546"/>
                        <a:pt x="476726" y="945356"/>
                        <a:pt x="481489" y="946309"/>
                      </a:cubicBezTo>
                      <a:close/>
                      <a:moveTo>
                        <a:pt x="345281" y="1095851"/>
                      </a:moveTo>
                      <a:cubicBezTo>
                        <a:pt x="345281" y="1095851"/>
                        <a:pt x="345281" y="1095851"/>
                        <a:pt x="345281" y="1095851"/>
                      </a:cubicBezTo>
                      <a:cubicBezTo>
                        <a:pt x="345281" y="1095851"/>
                        <a:pt x="345281" y="1095851"/>
                        <a:pt x="345281" y="1095851"/>
                      </a:cubicBezTo>
                      <a:cubicBezTo>
                        <a:pt x="345281" y="1095851"/>
                        <a:pt x="345281" y="1095851"/>
                        <a:pt x="345281" y="1095851"/>
                      </a:cubicBezTo>
                      <a:close/>
                      <a:moveTo>
                        <a:pt x="423386" y="1187291"/>
                      </a:moveTo>
                      <a:cubicBezTo>
                        <a:pt x="422434" y="1187291"/>
                        <a:pt x="421481" y="1187291"/>
                        <a:pt x="421481" y="1188244"/>
                      </a:cubicBezTo>
                      <a:cubicBezTo>
                        <a:pt x="422434" y="1186339"/>
                        <a:pt x="423386" y="1183481"/>
                        <a:pt x="423386" y="1181576"/>
                      </a:cubicBezTo>
                      <a:cubicBezTo>
                        <a:pt x="424339" y="1181576"/>
                        <a:pt x="425291" y="1182529"/>
                        <a:pt x="426244" y="1182529"/>
                      </a:cubicBezTo>
                      <a:cubicBezTo>
                        <a:pt x="427196" y="1183481"/>
                        <a:pt x="428149" y="1184434"/>
                        <a:pt x="430054" y="1185386"/>
                      </a:cubicBezTo>
                      <a:cubicBezTo>
                        <a:pt x="427196" y="1185386"/>
                        <a:pt x="425291" y="1186339"/>
                        <a:pt x="423386" y="1187291"/>
                      </a:cubicBezTo>
                      <a:close/>
                      <a:moveTo>
                        <a:pt x="432911" y="1183481"/>
                      </a:moveTo>
                      <a:cubicBezTo>
                        <a:pt x="432911" y="1183481"/>
                        <a:pt x="432911" y="1183481"/>
                        <a:pt x="432911" y="1183481"/>
                      </a:cubicBezTo>
                      <a:cubicBezTo>
                        <a:pt x="433864" y="1183481"/>
                        <a:pt x="433864" y="1183481"/>
                        <a:pt x="432911" y="1183481"/>
                      </a:cubicBezTo>
                      <a:cubicBezTo>
                        <a:pt x="433864" y="1183481"/>
                        <a:pt x="432911" y="1183481"/>
                        <a:pt x="432911" y="1183481"/>
                      </a:cubicBezTo>
                      <a:close/>
                      <a:moveTo>
                        <a:pt x="455771" y="1106329"/>
                      </a:moveTo>
                      <a:cubicBezTo>
                        <a:pt x="450056" y="1108234"/>
                        <a:pt x="445294" y="1112044"/>
                        <a:pt x="443389" y="1117759"/>
                      </a:cubicBezTo>
                      <a:cubicBezTo>
                        <a:pt x="440531" y="1116806"/>
                        <a:pt x="437674" y="1115854"/>
                        <a:pt x="433864" y="1115854"/>
                      </a:cubicBezTo>
                      <a:cubicBezTo>
                        <a:pt x="415766" y="1115854"/>
                        <a:pt x="400526" y="1131094"/>
                        <a:pt x="400526" y="1149191"/>
                      </a:cubicBezTo>
                      <a:cubicBezTo>
                        <a:pt x="400526" y="1153954"/>
                        <a:pt x="401479" y="1158716"/>
                        <a:pt x="403384" y="1162526"/>
                      </a:cubicBezTo>
                      <a:cubicBezTo>
                        <a:pt x="393859" y="1163479"/>
                        <a:pt x="387191" y="1171099"/>
                        <a:pt x="387191" y="1179671"/>
                      </a:cubicBezTo>
                      <a:cubicBezTo>
                        <a:pt x="387191" y="1185386"/>
                        <a:pt x="390049" y="1191101"/>
                        <a:pt x="394811" y="1193959"/>
                      </a:cubicBezTo>
                      <a:cubicBezTo>
                        <a:pt x="391001" y="1196816"/>
                        <a:pt x="389096" y="1201579"/>
                        <a:pt x="389096" y="1206341"/>
                      </a:cubicBezTo>
                      <a:cubicBezTo>
                        <a:pt x="389096" y="1213009"/>
                        <a:pt x="392906" y="1218724"/>
                        <a:pt x="399574" y="1221581"/>
                      </a:cubicBezTo>
                      <a:cubicBezTo>
                        <a:pt x="400526" y="1226344"/>
                        <a:pt x="404336" y="1230154"/>
                        <a:pt x="409099" y="1231106"/>
                      </a:cubicBezTo>
                      <a:cubicBezTo>
                        <a:pt x="401479" y="1234916"/>
                        <a:pt x="394811" y="1241584"/>
                        <a:pt x="392906" y="1250156"/>
                      </a:cubicBezTo>
                      <a:cubicBezTo>
                        <a:pt x="391954" y="1250156"/>
                        <a:pt x="391001" y="1250156"/>
                        <a:pt x="390049" y="1251109"/>
                      </a:cubicBezTo>
                      <a:cubicBezTo>
                        <a:pt x="390049" y="1249204"/>
                        <a:pt x="389096" y="1247299"/>
                        <a:pt x="388144" y="1245394"/>
                      </a:cubicBezTo>
                      <a:cubicBezTo>
                        <a:pt x="389096" y="1244441"/>
                        <a:pt x="389096" y="1243489"/>
                        <a:pt x="390049" y="1241584"/>
                      </a:cubicBezTo>
                      <a:cubicBezTo>
                        <a:pt x="393859" y="1239679"/>
                        <a:pt x="396716" y="1234916"/>
                        <a:pt x="396716" y="1230154"/>
                      </a:cubicBezTo>
                      <a:cubicBezTo>
                        <a:pt x="396716" y="1224439"/>
                        <a:pt x="392906" y="1219676"/>
                        <a:pt x="388144" y="1217771"/>
                      </a:cubicBezTo>
                      <a:cubicBezTo>
                        <a:pt x="386239" y="1213961"/>
                        <a:pt x="382429" y="1210151"/>
                        <a:pt x="378619" y="1207294"/>
                      </a:cubicBezTo>
                      <a:cubicBezTo>
                        <a:pt x="374809" y="1202531"/>
                        <a:pt x="369094" y="1199674"/>
                        <a:pt x="362426" y="1199674"/>
                      </a:cubicBezTo>
                      <a:cubicBezTo>
                        <a:pt x="353854" y="1199674"/>
                        <a:pt x="346234" y="1204436"/>
                        <a:pt x="343376" y="1212056"/>
                      </a:cubicBezTo>
                      <a:cubicBezTo>
                        <a:pt x="342424" y="1213961"/>
                        <a:pt x="340519" y="1214914"/>
                        <a:pt x="339566" y="1216819"/>
                      </a:cubicBezTo>
                      <a:cubicBezTo>
                        <a:pt x="329089" y="1216819"/>
                        <a:pt x="319564" y="1224439"/>
                        <a:pt x="316706" y="1233964"/>
                      </a:cubicBezTo>
                      <a:cubicBezTo>
                        <a:pt x="316706" y="1233011"/>
                        <a:pt x="316706" y="1232059"/>
                        <a:pt x="315754" y="1231106"/>
                      </a:cubicBezTo>
                      <a:cubicBezTo>
                        <a:pt x="315754" y="1230154"/>
                        <a:pt x="315754" y="1230154"/>
                        <a:pt x="315754" y="1229201"/>
                      </a:cubicBezTo>
                      <a:cubicBezTo>
                        <a:pt x="315754" y="1223486"/>
                        <a:pt x="313849" y="1217771"/>
                        <a:pt x="310991" y="1213961"/>
                      </a:cubicBezTo>
                      <a:cubicBezTo>
                        <a:pt x="322421" y="1210151"/>
                        <a:pt x="331946" y="1199674"/>
                        <a:pt x="331946" y="1186339"/>
                      </a:cubicBezTo>
                      <a:cubicBezTo>
                        <a:pt x="331946" y="1174909"/>
                        <a:pt x="325279" y="1166336"/>
                        <a:pt x="316706" y="1161574"/>
                      </a:cubicBezTo>
                      <a:cubicBezTo>
                        <a:pt x="316706" y="1161574"/>
                        <a:pt x="316706" y="1160621"/>
                        <a:pt x="316706" y="1160621"/>
                      </a:cubicBezTo>
                      <a:cubicBezTo>
                        <a:pt x="318611" y="1159669"/>
                        <a:pt x="319564" y="1158716"/>
                        <a:pt x="320516" y="1156811"/>
                      </a:cubicBezTo>
                      <a:cubicBezTo>
                        <a:pt x="321469" y="1156811"/>
                        <a:pt x="322421" y="1157764"/>
                        <a:pt x="323374" y="1157764"/>
                      </a:cubicBezTo>
                      <a:cubicBezTo>
                        <a:pt x="322421" y="1158716"/>
                        <a:pt x="322421" y="1159669"/>
                        <a:pt x="322421" y="1160621"/>
                      </a:cubicBezTo>
                      <a:cubicBezTo>
                        <a:pt x="322421" y="1163479"/>
                        <a:pt x="325279" y="1166336"/>
                        <a:pt x="328136" y="1166336"/>
                      </a:cubicBezTo>
                      <a:cubicBezTo>
                        <a:pt x="329089" y="1166336"/>
                        <a:pt x="330041" y="1166336"/>
                        <a:pt x="330041" y="1166336"/>
                      </a:cubicBezTo>
                      <a:cubicBezTo>
                        <a:pt x="331946" y="1167289"/>
                        <a:pt x="333851" y="1168241"/>
                        <a:pt x="335756" y="1168241"/>
                      </a:cubicBezTo>
                      <a:cubicBezTo>
                        <a:pt x="341471" y="1168241"/>
                        <a:pt x="346234" y="1163479"/>
                        <a:pt x="346234" y="1157764"/>
                      </a:cubicBezTo>
                      <a:cubicBezTo>
                        <a:pt x="346234" y="1156811"/>
                        <a:pt x="346234" y="1154906"/>
                        <a:pt x="345281" y="1153954"/>
                      </a:cubicBezTo>
                      <a:cubicBezTo>
                        <a:pt x="348139" y="1152049"/>
                        <a:pt x="350996" y="1149191"/>
                        <a:pt x="353854" y="1146334"/>
                      </a:cubicBezTo>
                      <a:cubicBezTo>
                        <a:pt x="356711" y="1149191"/>
                        <a:pt x="361474" y="1151096"/>
                        <a:pt x="366236" y="1151096"/>
                      </a:cubicBezTo>
                      <a:cubicBezTo>
                        <a:pt x="373856" y="1151096"/>
                        <a:pt x="380524" y="1146334"/>
                        <a:pt x="382429" y="1140619"/>
                      </a:cubicBezTo>
                      <a:cubicBezTo>
                        <a:pt x="383381" y="1141571"/>
                        <a:pt x="384334" y="1142524"/>
                        <a:pt x="386239" y="1142524"/>
                      </a:cubicBezTo>
                      <a:cubicBezTo>
                        <a:pt x="389096" y="1142524"/>
                        <a:pt x="391001" y="1140619"/>
                        <a:pt x="391001" y="1137761"/>
                      </a:cubicBezTo>
                      <a:cubicBezTo>
                        <a:pt x="391001" y="1134904"/>
                        <a:pt x="389096" y="1132999"/>
                        <a:pt x="386239" y="1132999"/>
                      </a:cubicBezTo>
                      <a:cubicBezTo>
                        <a:pt x="385286" y="1132999"/>
                        <a:pt x="384334" y="1132999"/>
                        <a:pt x="384334" y="1133951"/>
                      </a:cubicBezTo>
                      <a:cubicBezTo>
                        <a:pt x="384334" y="1133951"/>
                        <a:pt x="384334" y="1133951"/>
                        <a:pt x="384334" y="1133951"/>
                      </a:cubicBezTo>
                      <a:cubicBezTo>
                        <a:pt x="384334" y="1132046"/>
                        <a:pt x="384334" y="1130141"/>
                        <a:pt x="383381" y="1129189"/>
                      </a:cubicBezTo>
                      <a:cubicBezTo>
                        <a:pt x="384334" y="1127284"/>
                        <a:pt x="385286" y="1124426"/>
                        <a:pt x="385286" y="1122521"/>
                      </a:cubicBezTo>
                      <a:cubicBezTo>
                        <a:pt x="385286" y="1116806"/>
                        <a:pt x="382429" y="1112044"/>
                        <a:pt x="378619" y="1109186"/>
                      </a:cubicBezTo>
                      <a:cubicBezTo>
                        <a:pt x="382429" y="1108234"/>
                        <a:pt x="386239" y="1105376"/>
                        <a:pt x="388144" y="1101566"/>
                      </a:cubicBezTo>
                      <a:cubicBezTo>
                        <a:pt x="389096" y="1101566"/>
                        <a:pt x="390049" y="1101566"/>
                        <a:pt x="390049" y="1100614"/>
                      </a:cubicBezTo>
                      <a:cubicBezTo>
                        <a:pt x="393859" y="1108234"/>
                        <a:pt x="402431" y="1113949"/>
                        <a:pt x="411004" y="1113949"/>
                      </a:cubicBezTo>
                      <a:cubicBezTo>
                        <a:pt x="424339" y="1113949"/>
                        <a:pt x="434816" y="1103471"/>
                        <a:pt x="434816" y="1090136"/>
                      </a:cubicBezTo>
                      <a:cubicBezTo>
                        <a:pt x="434816" y="1087279"/>
                        <a:pt x="433864" y="1085374"/>
                        <a:pt x="433864" y="1083469"/>
                      </a:cubicBezTo>
                      <a:cubicBezTo>
                        <a:pt x="436721" y="1085374"/>
                        <a:pt x="439579" y="1086326"/>
                        <a:pt x="443389" y="1086326"/>
                      </a:cubicBezTo>
                      <a:cubicBezTo>
                        <a:pt x="442436" y="1087279"/>
                        <a:pt x="442436" y="1089184"/>
                        <a:pt x="442436" y="1090136"/>
                      </a:cubicBezTo>
                      <a:cubicBezTo>
                        <a:pt x="442436" y="1093946"/>
                        <a:pt x="446246" y="1097756"/>
                        <a:pt x="450056" y="1097756"/>
                      </a:cubicBezTo>
                      <a:cubicBezTo>
                        <a:pt x="453866" y="1097756"/>
                        <a:pt x="457676" y="1093946"/>
                        <a:pt x="457676" y="1090136"/>
                      </a:cubicBezTo>
                      <a:cubicBezTo>
                        <a:pt x="457676" y="1088231"/>
                        <a:pt x="456724" y="1086326"/>
                        <a:pt x="454819" y="1084421"/>
                      </a:cubicBezTo>
                      <a:cubicBezTo>
                        <a:pt x="459581" y="1082516"/>
                        <a:pt x="463391" y="1078706"/>
                        <a:pt x="466249" y="1073944"/>
                      </a:cubicBezTo>
                      <a:cubicBezTo>
                        <a:pt x="468154" y="1075849"/>
                        <a:pt x="471011" y="1076801"/>
                        <a:pt x="473869" y="1076801"/>
                      </a:cubicBezTo>
                      <a:cubicBezTo>
                        <a:pt x="475774" y="1076801"/>
                        <a:pt x="477679" y="1075849"/>
                        <a:pt x="479584" y="1074896"/>
                      </a:cubicBezTo>
                      <a:cubicBezTo>
                        <a:pt x="479584" y="1074896"/>
                        <a:pt x="480536" y="1074896"/>
                        <a:pt x="480536" y="1075849"/>
                      </a:cubicBezTo>
                      <a:cubicBezTo>
                        <a:pt x="481489" y="1081564"/>
                        <a:pt x="485299" y="1085374"/>
                        <a:pt x="491014" y="1085374"/>
                      </a:cubicBezTo>
                      <a:cubicBezTo>
                        <a:pt x="495776" y="1085374"/>
                        <a:pt x="498634" y="1082516"/>
                        <a:pt x="500539" y="1078706"/>
                      </a:cubicBezTo>
                      <a:cubicBezTo>
                        <a:pt x="502444" y="1078706"/>
                        <a:pt x="504349" y="1077754"/>
                        <a:pt x="505301" y="1077754"/>
                      </a:cubicBezTo>
                      <a:cubicBezTo>
                        <a:pt x="507206" y="1081564"/>
                        <a:pt x="511016" y="1084421"/>
                        <a:pt x="515779" y="1084421"/>
                      </a:cubicBezTo>
                      <a:cubicBezTo>
                        <a:pt x="516731" y="1084421"/>
                        <a:pt x="517684" y="1084421"/>
                        <a:pt x="518636" y="1083469"/>
                      </a:cubicBezTo>
                      <a:cubicBezTo>
                        <a:pt x="519589" y="1084421"/>
                        <a:pt x="520541" y="1085374"/>
                        <a:pt x="521494" y="1087279"/>
                      </a:cubicBezTo>
                      <a:cubicBezTo>
                        <a:pt x="521494" y="1088231"/>
                        <a:pt x="521494" y="1089184"/>
                        <a:pt x="521494" y="1090136"/>
                      </a:cubicBezTo>
                      <a:cubicBezTo>
                        <a:pt x="521494" y="1099661"/>
                        <a:pt x="529114" y="1107281"/>
                        <a:pt x="538639" y="1107281"/>
                      </a:cubicBezTo>
                      <a:cubicBezTo>
                        <a:pt x="542449" y="1107281"/>
                        <a:pt x="546259" y="1105376"/>
                        <a:pt x="549116" y="1103471"/>
                      </a:cubicBezTo>
                      <a:cubicBezTo>
                        <a:pt x="550069" y="1104424"/>
                        <a:pt x="551974" y="1105376"/>
                        <a:pt x="553879" y="1106329"/>
                      </a:cubicBezTo>
                      <a:cubicBezTo>
                        <a:pt x="555784" y="1110139"/>
                        <a:pt x="559594" y="1112996"/>
                        <a:pt x="563404" y="1113949"/>
                      </a:cubicBezTo>
                      <a:cubicBezTo>
                        <a:pt x="561499" y="1114901"/>
                        <a:pt x="560546" y="1116806"/>
                        <a:pt x="559594" y="1118711"/>
                      </a:cubicBezTo>
                      <a:cubicBezTo>
                        <a:pt x="558641" y="1118711"/>
                        <a:pt x="557689" y="1118711"/>
                        <a:pt x="557689" y="1118711"/>
                      </a:cubicBezTo>
                      <a:cubicBezTo>
                        <a:pt x="553879" y="1118711"/>
                        <a:pt x="550069" y="1119664"/>
                        <a:pt x="547211" y="1120616"/>
                      </a:cubicBezTo>
                      <a:cubicBezTo>
                        <a:pt x="546259" y="1119664"/>
                        <a:pt x="544354" y="1118711"/>
                        <a:pt x="542449" y="1118711"/>
                      </a:cubicBezTo>
                      <a:cubicBezTo>
                        <a:pt x="541496" y="1118711"/>
                        <a:pt x="539591" y="1119664"/>
                        <a:pt x="538639" y="1119664"/>
                      </a:cubicBezTo>
                      <a:cubicBezTo>
                        <a:pt x="535781" y="1111091"/>
                        <a:pt x="528161" y="1104424"/>
                        <a:pt x="518636" y="1104424"/>
                      </a:cubicBezTo>
                      <a:cubicBezTo>
                        <a:pt x="511969" y="1093946"/>
                        <a:pt x="499586" y="1087279"/>
                        <a:pt x="486251" y="1087279"/>
                      </a:cubicBezTo>
                      <a:cubicBezTo>
                        <a:pt x="473869" y="1090136"/>
                        <a:pt x="462439" y="1096804"/>
                        <a:pt x="455771" y="1106329"/>
                      </a:cubicBezTo>
                      <a:close/>
                      <a:moveTo>
                        <a:pt x="483394" y="1196816"/>
                      </a:moveTo>
                      <a:cubicBezTo>
                        <a:pt x="479584" y="1193959"/>
                        <a:pt x="473869" y="1192054"/>
                        <a:pt x="469106" y="1192054"/>
                      </a:cubicBezTo>
                      <a:cubicBezTo>
                        <a:pt x="468154" y="1192054"/>
                        <a:pt x="466249" y="1192054"/>
                        <a:pt x="465296" y="1192054"/>
                      </a:cubicBezTo>
                      <a:cubicBezTo>
                        <a:pt x="464344" y="1191101"/>
                        <a:pt x="463391" y="1190149"/>
                        <a:pt x="462439" y="1189196"/>
                      </a:cubicBezTo>
                      <a:cubicBezTo>
                        <a:pt x="465296" y="1186339"/>
                        <a:pt x="466249" y="1182529"/>
                        <a:pt x="466249" y="1178719"/>
                      </a:cubicBezTo>
                      <a:cubicBezTo>
                        <a:pt x="466249" y="1174909"/>
                        <a:pt x="464344" y="1171099"/>
                        <a:pt x="462439" y="1167289"/>
                      </a:cubicBezTo>
                      <a:cubicBezTo>
                        <a:pt x="462439" y="1167289"/>
                        <a:pt x="462439" y="1167289"/>
                        <a:pt x="462439" y="1167289"/>
                      </a:cubicBezTo>
                      <a:cubicBezTo>
                        <a:pt x="466249" y="1169194"/>
                        <a:pt x="471011" y="1170146"/>
                        <a:pt x="475774" y="1170146"/>
                      </a:cubicBezTo>
                      <a:cubicBezTo>
                        <a:pt x="481489" y="1170146"/>
                        <a:pt x="486251" y="1168241"/>
                        <a:pt x="491014" y="1165384"/>
                      </a:cubicBezTo>
                      <a:cubicBezTo>
                        <a:pt x="494824" y="1165384"/>
                        <a:pt x="498634" y="1164431"/>
                        <a:pt x="502444" y="1162526"/>
                      </a:cubicBezTo>
                      <a:cubicBezTo>
                        <a:pt x="503396" y="1164431"/>
                        <a:pt x="505301" y="1165384"/>
                        <a:pt x="507206" y="1165384"/>
                      </a:cubicBezTo>
                      <a:cubicBezTo>
                        <a:pt x="511016" y="1165384"/>
                        <a:pt x="513874" y="1162526"/>
                        <a:pt x="513874" y="1158716"/>
                      </a:cubicBezTo>
                      <a:cubicBezTo>
                        <a:pt x="513874" y="1157764"/>
                        <a:pt x="513874" y="1156811"/>
                        <a:pt x="512921" y="1155859"/>
                      </a:cubicBezTo>
                      <a:cubicBezTo>
                        <a:pt x="514826" y="1153954"/>
                        <a:pt x="516731" y="1152049"/>
                        <a:pt x="517684" y="1150144"/>
                      </a:cubicBezTo>
                      <a:cubicBezTo>
                        <a:pt x="519589" y="1152049"/>
                        <a:pt x="522446" y="1153001"/>
                        <a:pt x="525304" y="1153001"/>
                      </a:cubicBezTo>
                      <a:cubicBezTo>
                        <a:pt x="526256" y="1153001"/>
                        <a:pt x="527209" y="1153001"/>
                        <a:pt x="528161" y="1152049"/>
                      </a:cubicBezTo>
                      <a:cubicBezTo>
                        <a:pt x="527209" y="1154906"/>
                        <a:pt x="526256" y="1157764"/>
                        <a:pt x="526256" y="1160621"/>
                      </a:cubicBezTo>
                      <a:cubicBezTo>
                        <a:pt x="526256" y="1160621"/>
                        <a:pt x="526256" y="1161574"/>
                        <a:pt x="526256" y="1161574"/>
                      </a:cubicBezTo>
                      <a:cubicBezTo>
                        <a:pt x="521494" y="1166336"/>
                        <a:pt x="517684" y="1171099"/>
                        <a:pt x="514826" y="1177766"/>
                      </a:cubicBezTo>
                      <a:cubicBezTo>
                        <a:pt x="512921" y="1175861"/>
                        <a:pt x="510064" y="1174909"/>
                        <a:pt x="507206" y="1174909"/>
                      </a:cubicBezTo>
                      <a:cubicBezTo>
                        <a:pt x="500539" y="1174909"/>
                        <a:pt x="495776" y="1179671"/>
                        <a:pt x="495776" y="1186339"/>
                      </a:cubicBezTo>
                      <a:cubicBezTo>
                        <a:pt x="495776" y="1188244"/>
                        <a:pt x="496729" y="1190149"/>
                        <a:pt x="497681" y="1192054"/>
                      </a:cubicBezTo>
                      <a:cubicBezTo>
                        <a:pt x="495776" y="1191101"/>
                        <a:pt x="493871" y="1190149"/>
                        <a:pt x="491966" y="1190149"/>
                      </a:cubicBezTo>
                      <a:cubicBezTo>
                        <a:pt x="489109" y="1192054"/>
                        <a:pt x="485299" y="1193959"/>
                        <a:pt x="483394" y="1196816"/>
                      </a:cubicBezTo>
                      <a:close/>
                      <a:moveTo>
                        <a:pt x="507206" y="1716881"/>
                      </a:moveTo>
                      <a:cubicBezTo>
                        <a:pt x="507206" y="1715929"/>
                        <a:pt x="506254" y="1715929"/>
                        <a:pt x="506254" y="1714976"/>
                      </a:cubicBezTo>
                      <a:cubicBezTo>
                        <a:pt x="507206" y="1714976"/>
                        <a:pt x="507206" y="1714976"/>
                        <a:pt x="508159" y="1714976"/>
                      </a:cubicBezTo>
                      <a:cubicBezTo>
                        <a:pt x="509111" y="1714976"/>
                        <a:pt x="509111" y="1714976"/>
                        <a:pt x="510064" y="1714976"/>
                      </a:cubicBezTo>
                      <a:cubicBezTo>
                        <a:pt x="510064" y="1714976"/>
                        <a:pt x="510064" y="1714976"/>
                        <a:pt x="510064" y="1714976"/>
                      </a:cubicBezTo>
                      <a:cubicBezTo>
                        <a:pt x="508159" y="1714976"/>
                        <a:pt x="507206" y="1715929"/>
                        <a:pt x="507206" y="1716881"/>
                      </a:cubicBezTo>
                      <a:close/>
                    </a:path>
                  </a:pathLst>
                </a:custGeom>
                <a:grp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084834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99CBCD5A-FD0A-CC40-E177-5FB5AC819D9E}"/>
              </a:ext>
            </a:extLst>
          </p:cNvPr>
          <p:cNvGrpSpPr/>
          <p:nvPr/>
        </p:nvGrpSpPr>
        <p:grpSpPr>
          <a:xfrm>
            <a:off x="7420425" y="4004270"/>
            <a:ext cx="3837600" cy="921656"/>
            <a:chOff x="5896425" y="3794916"/>
            <a:chExt cx="2521384" cy="921656"/>
          </a:xfrm>
        </p:grpSpPr>
        <p:sp>
          <p:nvSpPr>
            <p:cNvPr id="90" name="Pentagon 7">
              <a:extLst>
                <a:ext uri="{FF2B5EF4-FFF2-40B4-BE49-F238E27FC236}">
                  <a16:creationId xmlns:a16="http://schemas.microsoft.com/office/drawing/2014/main" id="{F2749168-C2B3-8216-B779-F5D0E7D6FFE9}"/>
                </a:ext>
              </a:extLst>
            </p:cNvPr>
            <p:cNvSpPr/>
            <p:nvPr/>
          </p:nvSpPr>
          <p:spPr>
            <a:xfrm flipH="1">
              <a:off x="5896425" y="3852519"/>
              <a:ext cx="2435851" cy="86405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91" name="Pentagon 8">
              <a:extLst>
                <a:ext uri="{FF2B5EF4-FFF2-40B4-BE49-F238E27FC236}">
                  <a16:creationId xmlns:a16="http://schemas.microsoft.com/office/drawing/2014/main" id="{05E4279B-61BF-CF33-56D5-ACA4F359279A}"/>
                </a:ext>
              </a:extLst>
            </p:cNvPr>
            <p:cNvSpPr/>
            <p:nvPr/>
          </p:nvSpPr>
          <p:spPr>
            <a:xfrm flipH="1">
              <a:off x="5981958" y="3794916"/>
              <a:ext cx="2435851" cy="864053"/>
            </a:xfrm>
            <a:prstGeom prst="homePlate">
              <a:avLst>
                <a:gd name="adj" fmla="val 21254"/>
              </a:avLst>
            </a:prstGeom>
            <a:solidFill>
              <a:srgbClr val="1C82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solidFill>
                <a:effectLst/>
                <a:uLnTx/>
                <a:uFillTx/>
                <a:latin typeface="Myriad Pro"/>
                <a:ea typeface="맑은 고딕"/>
                <a:cs typeface="+mn-cs"/>
              </a:endParaRPr>
            </a:p>
          </p:txBody>
        </p:sp>
      </p:grpSp>
      <p:grpSp>
        <p:nvGrpSpPr>
          <p:cNvPr id="92" name="Group 91">
            <a:extLst>
              <a:ext uri="{FF2B5EF4-FFF2-40B4-BE49-F238E27FC236}">
                <a16:creationId xmlns:a16="http://schemas.microsoft.com/office/drawing/2014/main" id="{F1A13D1E-E063-0DA9-DD6C-77E11F9F7815}"/>
              </a:ext>
            </a:extLst>
          </p:cNvPr>
          <p:cNvGrpSpPr/>
          <p:nvPr/>
        </p:nvGrpSpPr>
        <p:grpSpPr>
          <a:xfrm>
            <a:off x="7420425" y="2917208"/>
            <a:ext cx="3837600" cy="921656"/>
            <a:chOff x="5896425" y="2812531"/>
            <a:chExt cx="2521384" cy="921656"/>
          </a:xfrm>
        </p:grpSpPr>
        <p:sp>
          <p:nvSpPr>
            <p:cNvPr id="93" name="Pentagon 10">
              <a:extLst>
                <a:ext uri="{FF2B5EF4-FFF2-40B4-BE49-F238E27FC236}">
                  <a16:creationId xmlns:a16="http://schemas.microsoft.com/office/drawing/2014/main" id="{30FF90AB-D842-540E-52C5-F5A73681C964}"/>
                </a:ext>
              </a:extLst>
            </p:cNvPr>
            <p:cNvSpPr/>
            <p:nvPr/>
          </p:nvSpPr>
          <p:spPr>
            <a:xfrm rot="10800000">
              <a:off x="5896425" y="2877644"/>
              <a:ext cx="2454538" cy="85654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94" name="Pentagon 11">
              <a:extLst>
                <a:ext uri="{FF2B5EF4-FFF2-40B4-BE49-F238E27FC236}">
                  <a16:creationId xmlns:a16="http://schemas.microsoft.com/office/drawing/2014/main" id="{A8CF6CFE-C51B-29FC-0DE6-145BB2B176D1}"/>
                </a:ext>
              </a:extLst>
            </p:cNvPr>
            <p:cNvSpPr/>
            <p:nvPr/>
          </p:nvSpPr>
          <p:spPr>
            <a:xfrm rot="10800000">
              <a:off x="5963271" y="2812531"/>
              <a:ext cx="2454538" cy="856543"/>
            </a:xfrm>
            <a:prstGeom prst="homePlate">
              <a:avLst>
                <a:gd name="adj" fmla="val 21254"/>
              </a:avLst>
            </a:prstGeom>
            <a:solidFill>
              <a:srgbClr val="1C82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Myriad Pro"/>
                <a:ea typeface="맑은 고딕"/>
                <a:cs typeface="+mn-cs"/>
              </a:endParaRPr>
            </a:p>
          </p:txBody>
        </p:sp>
      </p:grpSp>
      <p:grpSp>
        <p:nvGrpSpPr>
          <p:cNvPr id="95" name="Group 94">
            <a:extLst>
              <a:ext uri="{FF2B5EF4-FFF2-40B4-BE49-F238E27FC236}">
                <a16:creationId xmlns:a16="http://schemas.microsoft.com/office/drawing/2014/main" id="{B0F2EDF6-9F3D-55F5-30BA-5970C6ED24CA}"/>
              </a:ext>
            </a:extLst>
          </p:cNvPr>
          <p:cNvGrpSpPr/>
          <p:nvPr/>
        </p:nvGrpSpPr>
        <p:grpSpPr>
          <a:xfrm>
            <a:off x="951345" y="2917210"/>
            <a:ext cx="3835924" cy="921655"/>
            <a:chOff x="727575" y="2812531"/>
            <a:chExt cx="2535694" cy="921655"/>
          </a:xfrm>
        </p:grpSpPr>
        <p:sp>
          <p:nvSpPr>
            <p:cNvPr id="96" name="Pentagon 13">
              <a:extLst>
                <a:ext uri="{FF2B5EF4-FFF2-40B4-BE49-F238E27FC236}">
                  <a16:creationId xmlns:a16="http://schemas.microsoft.com/office/drawing/2014/main" id="{48DBE22C-76F3-8823-932B-FD5CABC2F2ED}"/>
                </a:ext>
              </a:extLst>
            </p:cNvPr>
            <p:cNvSpPr/>
            <p:nvPr/>
          </p:nvSpPr>
          <p:spPr>
            <a:xfrm rot="10800000" flipH="1">
              <a:off x="808731" y="2870133"/>
              <a:ext cx="2454538" cy="86405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97" name="Pentagon 14">
              <a:extLst>
                <a:ext uri="{FF2B5EF4-FFF2-40B4-BE49-F238E27FC236}">
                  <a16:creationId xmlns:a16="http://schemas.microsoft.com/office/drawing/2014/main" id="{0FD941A2-9A7C-8438-F381-C28C2E2A2E28}"/>
                </a:ext>
              </a:extLst>
            </p:cNvPr>
            <p:cNvSpPr/>
            <p:nvPr/>
          </p:nvSpPr>
          <p:spPr>
            <a:xfrm rot="10800000" flipH="1">
              <a:off x="727575" y="2812531"/>
              <a:ext cx="2454538" cy="864053"/>
            </a:xfrm>
            <a:prstGeom prst="homePlate">
              <a:avLst>
                <a:gd name="adj" fmla="val 21254"/>
              </a:avLst>
            </a:prstGeom>
            <a:solidFill>
              <a:srgbClr val="59595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Myriad Pro"/>
                <a:ea typeface="맑은 고딕"/>
                <a:cs typeface="+mn-cs"/>
              </a:endParaRPr>
            </a:p>
          </p:txBody>
        </p:sp>
      </p:grpSp>
      <p:grpSp>
        <p:nvGrpSpPr>
          <p:cNvPr id="98" name="Group 97">
            <a:extLst>
              <a:ext uri="{FF2B5EF4-FFF2-40B4-BE49-F238E27FC236}">
                <a16:creationId xmlns:a16="http://schemas.microsoft.com/office/drawing/2014/main" id="{D489038A-E98D-7629-5EC1-78F86D1DC097}"/>
              </a:ext>
            </a:extLst>
          </p:cNvPr>
          <p:cNvGrpSpPr/>
          <p:nvPr/>
        </p:nvGrpSpPr>
        <p:grpSpPr>
          <a:xfrm>
            <a:off x="7420425" y="5091333"/>
            <a:ext cx="3837600" cy="921656"/>
            <a:chOff x="5896425" y="4777300"/>
            <a:chExt cx="2521384" cy="921656"/>
          </a:xfrm>
        </p:grpSpPr>
        <p:sp>
          <p:nvSpPr>
            <p:cNvPr id="99" name="Pentagon 17">
              <a:extLst>
                <a:ext uri="{FF2B5EF4-FFF2-40B4-BE49-F238E27FC236}">
                  <a16:creationId xmlns:a16="http://schemas.microsoft.com/office/drawing/2014/main" id="{6ACA486D-F257-AC2F-1290-DC3D245C4894}"/>
                </a:ext>
              </a:extLst>
            </p:cNvPr>
            <p:cNvSpPr/>
            <p:nvPr/>
          </p:nvSpPr>
          <p:spPr>
            <a:xfrm flipH="1">
              <a:off x="5896425" y="4834903"/>
              <a:ext cx="2435851" cy="86405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100" name="Pentagon 18">
              <a:extLst>
                <a:ext uri="{FF2B5EF4-FFF2-40B4-BE49-F238E27FC236}">
                  <a16:creationId xmlns:a16="http://schemas.microsoft.com/office/drawing/2014/main" id="{6AE5771A-D64B-68F9-481C-0B37BEDA2BB3}"/>
                </a:ext>
              </a:extLst>
            </p:cNvPr>
            <p:cNvSpPr/>
            <p:nvPr/>
          </p:nvSpPr>
          <p:spPr>
            <a:xfrm flipH="1">
              <a:off x="5981958" y="4777300"/>
              <a:ext cx="2435851" cy="864053"/>
            </a:xfrm>
            <a:prstGeom prst="homePlate">
              <a:avLst>
                <a:gd name="adj" fmla="val 21254"/>
              </a:avLst>
            </a:prstGeom>
            <a:solidFill>
              <a:srgbClr val="1C82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Myriad Pro"/>
                <a:ea typeface="맑은 고딕"/>
                <a:cs typeface="+mn-cs"/>
              </a:endParaRPr>
            </a:p>
          </p:txBody>
        </p:sp>
      </p:grpSp>
      <p:grpSp>
        <p:nvGrpSpPr>
          <p:cNvPr id="101" name="Group 100">
            <a:extLst>
              <a:ext uri="{FF2B5EF4-FFF2-40B4-BE49-F238E27FC236}">
                <a16:creationId xmlns:a16="http://schemas.microsoft.com/office/drawing/2014/main" id="{D8866D01-C24C-1247-322C-D95791090B2F}"/>
              </a:ext>
            </a:extLst>
          </p:cNvPr>
          <p:cNvGrpSpPr/>
          <p:nvPr/>
        </p:nvGrpSpPr>
        <p:grpSpPr>
          <a:xfrm>
            <a:off x="7420425" y="1830146"/>
            <a:ext cx="3837600" cy="921656"/>
            <a:chOff x="5896425" y="1830146"/>
            <a:chExt cx="2521384" cy="921656"/>
          </a:xfrm>
        </p:grpSpPr>
        <p:sp>
          <p:nvSpPr>
            <p:cNvPr id="102" name="Pentagon 20">
              <a:extLst>
                <a:ext uri="{FF2B5EF4-FFF2-40B4-BE49-F238E27FC236}">
                  <a16:creationId xmlns:a16="http://schemas.microsoft.com/office/drawing/2014/main" id="{329E3A69-C558-92D7-BBE1-8C499327798F}"/>
                </a:ext>
              </a:extLst>
            </p:cNvPr>
            <p:cNvSpPr/>
            <p:nvPr/>
          </p:nvSpPr>
          <p:spPr>
            <a:xfrm rot="10800000">
              <a:off x="5896425" y="1895259"/>
              <a:ext cx="2454538" cy="85654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103" name="Pentagon 21">
              <a:extLst>
                <a:ext uri="{FF2B5EF4-FFF2-40B4-BE49-F238E27FC236}">
                  <a16:creationId xmlns:a16="http://schemas.microsoft.com/office/drawing/2014/main" id="{B2A05CC4-7767-2638-5B72-DB0F8BF31FB5}"/>
                </a:ext>
              </a:extLst>
            </p:cNvPr>
            <p:cNvSpPr/>
            <p:nvPr/>
          </p:nvSpPr>
          <p:spPr>
            <a:xfrm rot="10800000">
              <a:off x="5963271" y="1830146"/>
              <a:ext cx="2454538" cy="856543"/>
            </a:xfrm>
            <a:prstGeom prst="homePlate">
              <a:avLst>
                <a:gd name="adj" fmla="val 21254"/>
              </a:avLst>
            </a:prstGeom>
            <a:solidFill>
              <a:srgbClr val="1C82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grpSp>
      <p:grpSp>
        <p:nvGrpSpPr>
          <p:cNvPr id="104" name="Group 103">
            <a:extLst>
              <a:ext uri="{FF2B5EF4-FFF2-40B4-BE49-F238E27FC236}">
                <a16:creationId xmlns:a16="http://schemas.microsoft.com/office/drawing/2014/main" id="{2A036A84-8C8F-817B-AB70-675856AA9F27}"/>
              </a:ext>
            </a:extLst>
          </p:cNvPr>
          <p:cNvGrpSpPr/>
          <p:nvPr/>
        </p:nvGrpSpPr>
        <p:grpSpPr>
          <a:xfrm>
            <a:off x="951345" y="1830148"/>
            <a:ext cx="3835924" cy="921655"/>
            <a:chOff x="727575" y="1830146"/>
            <a:chExt cx="2535694" cy="921655"/>
          </a:xfrm>
        </p:grpSpPr>
        <p:sp>
          <p:nvSpPr>
            <p:cNvPr id="105" name="Pentagon 23">
              <a:extLst>
                <a:ext uri="{FF2B5EF4-FFF2-40B4-BE49-F238E27FC236}">
                  <a16:creationId xmlns:a16="http://schemas.microsoft.com/office/drawing/2014/main" id="{27FD1B78-E2DD-0257-28D7-85A85D489223}"/>
                </a:ext>
              </a:extLst>
            </p:cNvPr>
            <p:cNvSpPr/>
            <p:nvPr/>
          </p:nvSpPr>
          <p:spPr>
            <a:xfrm rot="10800000" flipH="1">
              <a:off x="808731" y="1887748"/>
              <a:ext cx="2454538" cy="86405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lumMod val="65000"/>
                    <a:lumOff val="35000"/>
                  </a:prstClr>
                </a:solidFill>
                <a:effectLst/>
                <a:uLnTx/>
                <a:uFillTx/>
                <a:latin typeface="Myriad Pro"/>
                <a:ea typeface="맑은 고딕"/>
                <a:cs typeface="Arial" pitchFamily="34" charset="0"/>
              </a:endParaRPr>
            </a:p>
          </p:txBody>
        </p:sp>
        <p:sp>
          <p:nvSpPr>
            <p:cNvPr id="106" name="Pentagon 24">
              <a:extLst>
                <a:ext uri="{FF2B5EF4-FFF2-40B4-BE49-F238E27FC236}">
                  <a16:creationId xmlns:a16="http://schemas.microsoft.com/office/drawing/2014/main" id="{D8564904-143A-5180-628C-87F875FFC752}"/>
                </a:ext>
              </a:extLst>
            </p:cNvPr>
            <p:cNvSpPr/>
            <p:nvPr/>
          </p:nvSpPr>
          <p:spPr>
            <a:xfrm rot="10800000" flipH="1">
              <a:off x="727575" y="1830146"/>
              <a:ext cx="2454538" cy="864053"/>
            </a:xfrm>
            <a:prstGeom prst="homePlate">
              <a:avLst>
                <a:gd name="adj" fmla="val 21254"/>
              </a:avLst>
            </a:prstGeom>
            <a:solidFill>
              <a:srgbClr val="59595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lumMod val="65000"/>
                    <a:lumOff val="35000"/>
                  </a:prstClr>
                </a:solidFill>
                <a:effectLst/>
                <a:uLnTx/>
                <a:uFillTx/>
                <a:latin typeface="Myriad Pro"/>
                <a:ea typeface="맑은 고딕"/>
                <a:cs typeface="Arial" pitchFamily="34" charset="0"/>
              </a:endParaRPr>
            </a:p>
          </p:txBody>
        </p:sp>
      </p:grpSp>
      <p:grpSp>
        <p:nvGrpSpPr>
          <p:cNvPr id="107" name="Group 106">
            <a:extLst>
              <a:ext uri="{FF2B5EF4-FFF2-40B4-BE49-F238E27FC236}">
                <a16:creationId xmlns:a16="http://schemas.microsoft.com/office/drawing/2014/main" id="{32353CE7-C20C-7A3B-D741-B8C604E09932}"/>
              </a:ext>
            </a:extLst>
          </p:cNvPr>
          <p:cNvGrpSpPr/>
          <p:nvPr/>
        </p:nvGrpSpPr>
        <p:grpSpPr>
          <a:xfrm>
            <a:off x="951345" y="5091333"/>
            <a:ext cx="3835924" cy="921656"/>
            <a:chOff x="727575" y="4777300"/>
            <a:chExt cx="2535694" cy="921656"/>
          </a:xfrm>
        </p:grpSpPr>
        <p:sp>
          <p:nvSpPr>
            <p:cNvPr id="108" name="Pentagon 26">
              <a:extLst>
                <a:ext uri="{FF2B5EF4-FFF2-40B4-BE49-F238E27FC236}">
                  <a16:creationId xmlns:a16="http://schemas.microsoft.com/office/drawing/2014/main" id="{3DF4AA8E-E4AF-E14F-236D-B4CB4BBA50C2}"/>
                </a:ext>
              </a:extLst>
            </p:cNvPr>
            <p:cNvSpPr/>
            <p:nvPr/>
          </p:nvSpPr>
          <p:spPr>
            <a:xfrm rot="10800000" flipH="1">
              <a:off x="808731" y="4834903"/>
              <a:ext cx="2454538" cy="86405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109" name="Pentagon 27">
              <a:extLst>
                <a:ext uri="{FF2B5EF4-FFF2-40B4-BE49-F238E27FC236}">
                  <a16:creationId xmlns:a16="http://schemas.microsoft.com/office/drawing/2014/main" id="{061EC139-C65E-49CC-D3B6-C14D21160663}"/>
                </a:ext>
              </a:extLst>
            </p:cNvPr>
            <p:cNvSpPr/>
            <p:nvPr/>
          </p:nvSpPr>
          <p:spPr>
            <a:xfrm rot="10800000" flipH="1">
              <a:off x="727575" y="4777300"/>
              <a:ext cx="2454538" cy="864053"/>
            </a:xfrm>
            <a:prstGeom prst="homePlate">
              <a:avLst>
                <a:gd name="adj" fmla="val 21254"/>
              </a:avLst>
            </a:prstGeom>
            <a:solidFill>
              <a:srgbClr val="59595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Myriad Pro"/>
                <a:ea typeface="맑은 고딕"/>
                <a:cs typeface="+mn-cs"/>
              </a:endParaRPr>
            </a:p>
          </p:txBody>
        </p:sp>
      </p:grpSp>
      <p:grpSp>
        <p:nvGrpSpPr>
          <p:cNvPr id="110" name="Group 109">
            <a:extLst>
              <a:ext uri="{FF2B5EF4-FFF2-40B4-BE49-F238E27FC236}">
                <a16:creationId xmlns:a16="http://schemas.microsoft.com/office/drawing/2014/main" id="{8B22A987-F759-FA2E-9D01-65F57A704BC7}"/>
              </a:ext>
            </a:extLst>
          </p:cNvPr>
          <p:cNvGrpSpPr/>
          <p:nvPr/>
        </p:nvGrpSpPr>
        <p:grpSpPr>
          <a:xfrm>
            <a:off x="951345" y="4004272"/>
            <a:ext cx="3835924" cy="921655"/>
            <a:chOff x="727575" y="3794916"/>
            <a:chExt cx="2535694" cy="921655"/>
          </a:xfrm>
        </p:grpSpPr>
        <p:sp>
          <p:nvSpPr>
            <p:cNvPr id="111" name="Pentagon 29">
              <a:extLst>
                <a:ext uri="{FF2B5EF4-FFF2-40B4-BE49-F238E27FC236}">
                  <a16:creationId xmlns:a16="http://schemas.microsoft.com/office/drawing/2014/main" id="{FFCF64E5-5835-206D-E8CF-F7A8A4715085}"/>
                </a:ext>
              </a:extLst>
            </p:cNvPr>
            <p:cNvSpPr/>
            <p:nvPr/>
          </p:nvSpPr>
          <p:spPr>
            <a:xfrm rot="10800000" flipH="1">
              <a:off x="808731" y="3852518"/>
              <a:ext cx="2454538" cy="864053"/>
            </a:xfrm>
            <a:prstGeom prst="homePlate">
              <a:avLst>
                <a:gd name="adj" fmla="val 212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Myriad Pro"/>
                <a:ea typeface="맑은 고딕"/>
                <a:cs typeface="+mn-cs"/>
              </a:endParaRPr>
            </a:p>
          </p:txBody>
        </p:sp>
        <p:sp>
          <p:nvSpPr>
            <p:cNvPr id="112" name="Pentagon 30">
              <a:extLst>
                <a:ext uri="{FF2B5EF4-FFF2-40B4-BE49-F238E27FC236}">
                  <a16:creationId xmlns:a16="http://schemas.microsoft.com/office/drawing/2014/main" id="{A1637465-82D8-B13D-DA80-01671B8632D0}"/>
                </a:ext>
              </a:extLst>
            </p:cNvPr>
            <p:cNvSpPr/>
            <p:nvPr/>
          </p:nvSpPr>
          <p:spPr>
            <a:xfrm rot="10800000" flipH="1">
              <a:off x="727575" y="3794916"/>
              <a:ext cx="2454538" cy="864053"/>
            </a:xfrm>
            <a:prstGeom prst="homePlate">
              <a:avLst>
                <a:gd name="adj" fmla="val 21254"/>
              </a:avLst>
            </a:prstGeom>
            <a:solidFill>
              <a:srgbClr val="59595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black"/>
                </a:solidFill>
                <a:effectLst/>
                <a:uLnTx/>
                <a:uFillTx/>
                <a:latin typeface="Myriad Pro"/>
                <a:ea typeface="맑은 고딕"/>
                <a:cs typeface="+mn-cs"/>
              </a:endParaRPr>
            </a:p>
          </p:txBody>
        </p:sp>
      </p:grpSp>
      <p:grpSp>
        <p:nvGrpSpPr>
          <p:cNvPr id="113" name="Group 112">
            <a:extLst>
              <a:ext uri="{FF2B5EF4-FFF2-40B4-BE49-F238E27FC236}">
                <a16:creationId xmlns:a16="http://schemas.microsoft.com/office/drawing/2014/main" id="{E49DC11E-D0EF-9762-F7DB-DD5231C4B05E}"/>
              </a:ext>
            </a:extLst>
          </p:cNvPr>
          <p:cNvGrpSpPr/>
          <p:nvPr/>
        </p:nvGrpSpPr>
        <p:grpSpPr>
          <a:xfrm>
            <a:off x="1123265" y="1949547"/>
            <a:ext cx="3294391" cy="752638"/>
            <a:chOff x="879241" y="1941705"/>
            <a:chExt cx="1842088" cy="752638"/>
          </a:xfrm>
        </p:grpSpPr>
        <p:sp>
          <p:nvSpPr>
            <p:cNvPr id="114" name="Text Placeholder 12">
              <a:extLst>
                <a:ext uri="{FF2B5EF4-FFF2-40B4-BE49-F238E27FC236}">
                  <a16:creationId xmlns:a16="http://schemas.microsoft.com/office/drawing/2014/main" id="{BE35C157-8425-891F-E4DC-F24223691366}"/>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ko-KR" altLang="en-US" sz="1400" b="0"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15" name="Text Placeholder 13">
              <a:extLst>
                <a:ext uri="{FF2B5EF4-FFF2-40B4-BE49-F238E27FC236}">
                  <a16:creationId xmlns:a16="http://schemas.microsoft.com/office/drawing/2014/main" id="{11EAEA99-5E64-94A6-2632-4BC0CD4BF81E}"/>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Secure network infrastructure </a:t>
              </a:r>
              <a:r>
                <a:rPr kumimoji="0" lang="en-GB"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desig,real</a:t>
              </a: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-time monitoring and protection</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grpSp>
      <p:grpSp>
        <p:nvGrpSpPr>
          <p:cNvPr id="116" name="Group 115">
            <a:extLst>
              <a:ext uri="{FF2B5EF4-FFF2-40B4-BE49-F238E27FC236}">
                <a16:creationId xmlns:a16="http://schemas.microsoft.com/office/drawing/2014/main" id="{38C86B3F-FACA-2B99-C532-17DD581DDA66}"/>
              </a:ext>
            </a:extLst>
          </p:cNvPr>
          <p:cNvGrpSpPr/>
          <p:nvPr/>
        </p:nvGrpSpPr>
        <p:grpSpPr>
          <a:xfrm>
            <a:off x="988006" y="3070128"/>
            <a:ext cx="3594325" cy="752638"/>
            <a:chOff x="879241" y="1941705"/>
            <a:chExt cx="1842088" cy="752638"/>
          </a:xfrm>
        </p:grpSpPr>
        <p:sp>
          <p:nvSpPr>
            <p:cNvPr id="117" name="Text Placeholder 12">
              <a:extLst>
                <a:ext uri="{FF2B5EF4-FFF2-40B4-BE49-F238E27FC236}">
                  <a16:creationId xmlns:a16="http://schemas.microsoft.com/office/drawing/2014/main" id="{648411B8-B510-C3EA-4CC9-6BCA3A64AEFD}"/>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ko-KR" altLang="en-US" sz="1400" b="0"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18" name="Text Placeholder 13">
              <a:extLst>
                <a:ext uri="{FF2B5EF4-FFF2-40B4-BE49-F238E27FC236}">
                  <a16:creationId xmlns:a16="http://schemas.microsoft.com/office/drawing/2014/main" id="{1AC700B9-EB35-51FE-3B71-32961FF29B2B}"/>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SIEM</a:t>
              </a:r>
              <a:r>
                <a:rPr kumimoji="0" lang="ro-RO" sz="1400" b="1" i="0" u="none" strike="noStrike" kern="1200" cap="none" spc="0" normalizeH="0" baseline="0" noProof="0" dirty="0">
                  <a:ln>
                    <a:noFill/>
                  </a:ln>
                  <a:solidFill>
                    <a:prstClr val="white"/>
                  </a:solidFill>
                  <a:effectLst/>
                  <a:uLnTx/>
                  <a:uFillTx/>
                  <a:ea typeface="맑은 고딕"/>
                  <a:cs typeface="Arial" panose="020B0604020202020204" pitchFamily="34" charset="0"/>
                </a:rPr>
                <a:t>+SOAR+BCS+EDR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implementation</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inciden</a:t>
              </a: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t management</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grpSp>
      <p:grpSp>
        <p:nvGrpSpPr>
          <p:cNvPr id="119" name="Group 118">
            <a:extLst>
              <a:ext uri="{FF2B5EF4-FFF2-40B4-BE49-F238E27FC236}">
                <a16:creationId xmlns:a16="http://schemas.microsoft.com/office/drawing/2014/main" id="{E9772781-5118-E4DD-9A6D-21EC75DB7323}"/>
              </a:ext>
            </a:extLst>
          </p:cNvPr>
          <p:cNvGrpSpPr/>
          <p:nvPr/>
        </p:nvGrpSpPr>
        <p:grpSpPr>
          <a:xfrm>
            <a:off x="960459" y="4204509"/>
            <a:ext cx="3662135" cy="697925"/>
            <a:chOff x="879241" y="1996418"/>
            <a:chExt cx="1842088" cy="697925"/>
          </a:xfrm>
        </p:grpSpPr>
        <p:sp>
          <p:nvSpPr>
            <p:cNvPr id="120" name="Text Placeholder 12">
              <a:extLst>
                <a:ext uri="{FF2B5EF4-FFF2-40B4-BE49-F238E27FC236}">
                  <a16:creationId xmlns:a16="http://schemas.microsoft.com/office/drawing/2014/main" id="{2ED0A4E2-F8B8-889D-EEBC-114C98E29990}"/>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ko-KR" altLang="en-US" sz="1400" b="0"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21" name="Text Placeholder 13">
              <a:extLst>
                <a:ext uri="{FF2B5EF4-FFF2-40B4-BE49-F238E27FC236}">
                  <a16:creationId xmlns:a16="http://schemas.microsoft.com/office/drawing/2014/main" id="{9B08584D-E002-91B6-5432-B37B7FDC2568}"/>
                </a:ext>
              </a:extLst>
            </p:cNvPr>
            <p:cNvSpPr txBox="1">
              <a:spLocks/>
            </p:cNvSpPr>
            <p:nvPr/>
          </p:nvSpPr>
          <p:spPr>
            <a:xfrm>
              <a:off x="879241" y="1996418"/>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Vulnerability testing and management,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penetration testing</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grpSp>
      <p:sp>
        <p:nvSpPr>
          <p:cNvPr id="125" name="Text Placeholder 13">
            <a:extLst>
              <a:ext uri="{FF2B5EF4-FFF2-40B4-BE49-F238E27FC236}">
                <a16:creationId xmlns:a16="http://schemas.microsoft.com/office/drawing/2014/main" id="{4094DDEB-6E2A-FF2E-D28C-FD1F8E339850}"/>
              </a:ext>
            </a:extLst>
          </p:cNvPr>
          <p:cNvSpPr txBox="1">
            <a:spLocks/>
          </p:cNvSpPr>
          <p:nvPr/>
        </p:nvSpPr>
        <p:spPr>
          <a:xfrm>
            <a:off x="1002483" y="5257778"/>
            <a:ext cx="3354563" cy="262564"/>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Cyber</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Threat</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Intelligence</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lang="en-GB" sz="1400" b="1" dirty="0">
                <a:solidFill>
                  <a:prstClr val="white"/>
                </a:solidFill>
                <a:ea typeface="맑은 고딕"/>
                <a:cs typeface="Arial" panose="020B0604020202020204" pitchFamily="34" charset="0"/>
              </a:rPr>
              <a:t>and</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Threat</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Hunting</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solutions and services</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31" name="Text Placeholder 13">
            <a:extLst>
              <a:ext uri="{FF2B5EF4-FFF2-40B4-BE49-F238E27FC236}">
                <a16:creationId xmlns:a16="http://schemas.microsoft.com/office/drawing/2014/main" id="{1EFCC2BF-19C3-A123-A10E-7DE94BB5E4B0}"/>
              </a:ext>
            </a:extLst>
          </p:cNvPr>
          <p:cNvSpPr txBox="1">
            <a:spLocks/>
          </p:cNvSpPr>
          <p:nvPr/>
        </p:nvSpPr>
        <p:spPr>
          <a:xfrm>
            <a:off x="7919537" y="2092886"/>
            <a:ext cx="3060000"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MSP</a:t>
            </a:r>
            <a:r>
              <a:rPr kumimoji="0" lang="en-GB"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rPr>
              <a:t>/SOC solutions and services</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34" name="Text Placeholder 13">
            <a:extLst>
              <a:ext uri="{FF2B5EF4-FFF2-40B4-BE49-F238E27FC236}">
                <a16:creationId xmlns:a16="http://schemas.microsoft.com/office/drawing/2014/main" id="{79200EC7-AB46-B564-ABC6-012A2D490F47}"/>
              </a:ext>
            </a:extLst>
          </p:cNvPr>
          <p:cNvSpPr txBox="1">
            <a:spLocks/>
          </p:cNvSpPr>
          <p:nvPr/>
        </p:nvSpPr>
        <p:spPr>
          <a:xfrm>
            <a:off x="7919537" y="3140378"/>
            <a:ext cx="3060000"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IT </a:t>
            </a:r>
            <a:r>
              <a:rPr kumimoji="0" lang="ro-RO" sz="1400" b="1" i="0" u="none" strike="noStrike" kern="1200" cap="none" spc="0" normalizeH="0" baseline="0" noProof="0" dirty="0">
                <a:ln>
                  <a:noFill/>
                </a:ln>
                <a:solidFill>
                  <a:prstClr val="white"/>
                </a:solidFill>
                <a:effectLst/>
                <a:uLnTx/>
                <a:uFillTx/>
                <a:ea typeface="맑은 고딕"/>
                <a:cs typeface="Arial" panose="020B0604020202020204" pitchFamily="34" charset="0"/>
              </a:rPr>
              <a:t>&amp; OT </a:t>
            </a: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security and management technologies</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37" name="Text Placeholder 13">
            <a:extLst>
              <a:ext uri="{FF2B5EF4-FFF2-40B4-BE49-F238E27FC236}">
                <a16:creationId xmlns:a16="http://schemas.microsoft.com/office/drawing/2014/main" id="{4F8499F1-58F7-764E-E3FC-5481AB748DE4}"/>
              </a:ext>
            </a:extLst>
          </p:cNvPr>
          <p:cNvSpPr txBox="1">
            <a:spLocks/>
          </p:cNvSpPr>
          <p:nvPr/>
        </p:nvSpPr>
        <p:spPr>
          <a:xfrm>
            <a:off x="7919537" y="4088957"/>
            <a:ext cx="3060000"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kumimoji="0" lang="en-GB" sz="1400" b="1" i="0" u="none" strike="noStrike" kern="1200" cap="none" spc="0" normalizeH="0" baseline="0" noProof="0" dirty="0">
                <a:ln>
                  <a:noFill/>
                </a:ln>
                <a:solidFill>
                  <a:prstClr val="white"/>
                </a:solidFill>
                <a:effectLst/>
                <a:uLnTx/>
                <a:uFillTx/>
                <a:ea typeface="맑은 고딕"/>
                <a:cs typeface="Arial" panose="020B0604020202020204" pitchFamily="34" charset="0"/>
              </a:rPr>
              <a:t>Identity and </a:t>
            </a:r>
            <a:r>
              <a:rPr lang="en-GB" sz="1400" b="1" dirty="0">
                <a:solidFill>
                  <a:prstClr val="white"/>
                </a:solidFill>
                <a:ea typeface="맑은 고딕"/>
                <a:cs typeface="Arial" panose="020B0604020202020204" pitchFamily="34" charset="0"/>
              </a:rPr>
              <a:t>user management,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GB" sz="1400" b="1" dirty="0">
                <a:solidFill>
                  <a:prstClr val="white"/>
                </a:solidFill>
                <a:ea typeface="맑은 고딕"/>
                <a:cs typeface="Arial" panose="020B0604020202020204" pitchFamily="34" charset="0"/>
              </a:rPr>
              <a:t>access management and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GB" sz="1400" b="1" dirty="0">
                <a:solidFill>
                  <a:prstClr val="white"/>
                </a:solidFill>
                <a:ea typeface="맑은 고딕"/>
                <a:cs typeface="Arial" panose="020B0604020202020204" pitchFamily="34" charset="0"/>
              </a:rPr>
              <a:t>user protection</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140" name="Text Placeholder 13">
            <a:extLst>
              <a:ext uri="{FF2B5EF4-FFF2-40B4-BE49-F238E27FC236}">
                <a16:creationId xmlns:a16="http://schemas.microsoft.com/office/drawing/2014/main" id="{F9346A14-0BE4-BAA4-D271-DD49AC3464EF}"/>
              </a:ext>
            </a:extLst>
          </p:cNvPr>
          <p:cNvSpPr txBox="1">
            <a:spLocks/>
          </p:cNvSpPr>
          <p:nvPr/>
        </p:nvSpPr>
        <p:spPr>
          <a:xfrm>
            <a:off x="7919537" y="5169490"/>
            <a:ext cx="3139402" cy="24019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GB" sz="1400" b="1" dirty="0">
                <a:solidFill>
                  <a:prstClr val="white"/>
                </a:solidFill>
                <a:ea typeface="맑은 고딕"/>
                <a:cs typeface="Arial" panose="020B0604020202020204" pitchFamily="34" charset="0"/>
              </a:rPr>
              <a:t>Backup-</a:t>
            </a: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Disaster</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r>
              <a:rPr kumimoji="0" lang="hu-HU" sz="1400" b="1" i="0" u="none" strike="noStrike" kern="1200" cap="none" spc="0" normalizeH="0" baseline="0" noProof="0" dirty="0" err="1">
                <a:ln>
                  <a:noFill/>
                </a:ln>
                <a:solidFill>
                  <a:prstClr val="white"/>
                </a:solidFill>
                <a:effectLst/>
                <a:uLnTx/>
                <a:uFillTx/>
                <a:ea typeface="맑은 고딕"/>
                <a:cs typeface="Arial" panose="020B0604020202020204" pitchFamily="34" charset="0"/>
              </a:rPr>
              <a:t>Recovery</a:t>
            </a:r>
            <a:r>
              <a:rPr kumimoji="0" lang="hu-HU" sz="1400" b="1" i="0" u="none" strike="noStrike" kern="1200" cap="none" spc="0" normalizeH="0" baseline="0" noProof="0" dirty="0">
                <a:ln>
                  <a:noFill/>
                </a:ln>
                <a:solidFill>
                  <a:prstClr val="white"/>
                </a:solidFill>
                <a:effectLst/>
                <a:uLnTx/>
                <a:uFillTx/>
                <a:ea typeface="맑은 고딕"/>
                <a:cs typeface="Arial" panose="020B0604020202020204" pitchFamily="34" charset="0"/>
              </a:rPr>
              <a:t> </a:t>
            </a:r>
          </a:p>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GB" sz="1400" b="1" dirty="0">
                <a:solidFill>
                  <a:prstClr val="white"/>
                </a:solidFill>
                <a:latin typeface="Myriad Pro"/>
                <a:ea typeface="맑은 고딕"/>
                <a:cs typeface="Arial" panose="020B0604020202020204" pitchFamily="34" charset="0"/>
              </a:rPr>
              <a:t>a</a:t>
            </a:r>
            <a:r>
              <a:rPr kumimoji="0" lang="en-GB" sz="1400" b="1" i="0" u="none" strike="noStrike" kern="1200" cap="none" spc="0" normalizeH="0" baseline="0" noProof="0" dirty="0" err="1">
                <a:ln>
                  <a:noFill/>
                </a:ln>
                <a:solidFill>
                  <a:prstClr val="white"/>
                </a:solidFill>
                <a:effectLst/>
                <a:uLnTx/>
                <a:uFillTx/>
                <a:latin typeface="Myriad Pro"/>
                <a:ea typeface="맑은 고딕"/>
                <a:cs typeface="Arial" panose="020B0604020202020204" pitchFamily="34" charset="0"/>
              </a:rPr>
              <a:t>nd</a:t>
            </a:r>
            <a:r>
              <a:rPr kumimoji="0" lang="en-GB"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rPr>
              <a:t> B</a:t>
            </a:r>
            <a:r>
              <a:rPr lang="en-GB" sz="1400" b="1" dirty="0" err="1">
                <a:solidFill>
                  <a:prstClr val="white"/>
                </a:solidFill>
                <a:latin typeface="Myriad Pro"/>
                <a:ea typeface="맑은 고딕"/>
                <a:cs typeface="Arial" panose="020B0604020202020204" pitchFamily="34" charset="0"/>
              </a:rPr>
              <a:t>usiness</a:t>
            </a:r>
            <a:r>
              <a:rPr lang="en-GB" sz="1400" b="1" dirty="0">
                <a:solidFill>
                  <a:prstClr val="white"/>
                </a:solidFill>
                <a:latin typeface="Myriad Pro"/>
                <a:ea typeface="맑은 고딕"/>
                <a:cs typeface="Arial" panose="020B0604020202020204" pitchFamily="34" charset="0"/>
              </a:rPr>
              <a:t> Continuity Assurance solutions</a:t>
            </a:r>
            <a:endParaRPr kumimoji="0" lang="en-US" sz="1400" b="1" i="0" u="none" strike="noStrike" kern="1200" cap="none" spc="0" normalizeH="0" baseline="0" noProof="0" dirty="0">
              <a:ln>
                <a:noFill/>
              </a:ln>
              <a:solidFill>
                <a:prstClr val="white"/>
              </a:solidFill>
              <a:effectLst/>
              <a:uLnTx/>
              <a:uFillTx/>
              <a:latin typeface="Myriad Pro"/>
              <a:ea typeface="맑은 고딕"/>
              <a:cs typeface="Arial" panose="020B0604020202020204" pitchFamily="34" charset="0"/>
            </a:endParaRPr>
          </a:p>
        </p:txBody>
      </p:sp>
      <p:sp>
        <p:nvSpPr>
          <p:cNvPr id="2" name="Titel 1">
            <a:extLst>
              <a:ext uri="{FF2B5EF4-FFF2-40B4-BE49-F238E27FC236}">
                <a16:creationId xmlns:a16="http://schemas.microsoft.com/office/drawing/2014/main" id="{FB8B9E94-E09A-7D5E-E16E-62A9EEF7B809}"/>
              </a:ext>
            </a:extLst>
          </p:cNvPr>
          <p:cNvSpPr>
            <a:spLocks noGrp="1"/>
          </p:cNvSpPr>
          <p:nvPr>
            <p:ph type="title"/>
          </p:nvPr>
        </p:nvSpPr>
        <p:spPr>
          <a:xfrm>
            <a:off x="318981" y="667223"/>
            <a:ext cx="11130613" cy="792088"/>
          </a:xfrm>
        </p:spPr>
        <p:txBody>
          <a:bodyPr/>
          <a:lstStyle/>
          <a:p>
            <a:r>
              <a:rPr lang="en-GB" sz="2800" dirty="0">
                <a:solidFill>
                  <a:srgbClr val="222953"/>
                </a:solidFill>
                <a:latin typeface="+mn-lt"/>
              </a:rPr>
              <a:t>Solutions which helps to be compliant with NIS2 directive</a:t>
            </a:r>
            <a:endParaRPr lang="de-DE" sz="2800" dirty="0">
              <a:solidFill>
                <a:srgbClr val="222953"/>
              </a:solidFill>
              <a:latin typeface="+mn-lt"/>
            </a:endParaRPr>
          </a:p>
        </p:txBody>
      </p:sp>
      <p:grpSp>
        <p:nvGrpSpPr>
          <p:cNvPr id="64" name="Graphic 421">
            <a:extLst>
              <a:ext uri="{FF2B5EF4-FFF2-40B4-BE49-F238E27FC236}">
                <a16:creationId xmlns:a16="http://schemas.microsoft.com/office/drawing/2014/main" id="{BD5E0C65-FE6C-4340-521F-8076D72D8FBB}"/>
              </a:ext>
            </a:extLst>
          </p:cNvPr>
          <p:cNvGrpSpPr/>
          <p:nvPr/>
        </p:nvGrpSpPr>
        <p:grpSpPr>
          <a:xfrm>
            <a:off x="5050049" y="1711165"/>
            <a:ext cx="2273432" cy="4468661"/>
            <a:chOff x="4351496" y="0"/>
            <a:chExt cx="3489008" cy="6858000"/>
          </a:xfrm>
          <a:solidFill>
            <a:schemeClr val="tx2"/>
          </a:solidFill>
        </p:grpSpPr>
        <p:sp>
          <p:nvSpPr>
            <p:cNvPr id="65" name="Freeform: Shape 22">
              <a:extLst>
                <a:ext uri="{FF2B5EF4-FFF2-40B4-BE49-F238E27FC236}">
                  <a16:creationId xmlns:a16="http://schemas.microsoft.com/office/drawing/2014/main" id="{2ADCBA5F-9F44-C276-FBFE-EBB92BFBF0A0}"/>
                </a:ext>
              </a:extLst>
            </p:cNvPr>
            <p:cNvSpPr/>
            <p:nvPr/>
          </p:nvSpPr>
          <p:spPr>
            <a:xfrm>
              <a:off x="7175064" y="2830854"/>
              <a:ext cx="227171" cy="124301"/>
            </a:xfrm>
            <a:custGeom>
              <a:avLst/>
              <a:gdLst>
                <a:gd name="connsiteX0" fmla="*/ 127516 w 227171"/>
                <a:gd name="connsiteY0" fmla="*/ 32790 h 124301"/>
                <a:gd name="connsiteX1" fmla="*/ 124087 w 227171"/>
                <a:gd name="connsiteY1" fmla="*/ 37505 h 124301"/>
                <a:gd name="connsiteX2" fmla="*/ 118515 w 227171"/>
                <a:gd name="connsiteY2" fmla="*/ 36647 h 124301"/>
                <a:gd name="connsiteX3" fmla="*/ 79081 w 227171"/>
                <a:gd name="connsiteY3" fmla="*/ 32361 h 124301"/>
                <a:gd name="connsiteX4" fmla="*/ 3215 w 227171"/>
                <a:gd name="connsiteY4" fmla="*/ 93226 h 124301"/>
                <a:gd name="connsiteX5" fmla="*/ 27218 w 227171"/>
                <a:gd name="connsiteY5" fmla="*/ 121944 h 124301"/>
                <a:gd name="connsiteX6" fmla="*/ 114657 w 227171"/>
                <a:gd name="connsiteY6" fmla="*/ 51221 h 124301"/>
                <a:gd name="connsiteX7" fmla="*/ 120229 w 227171"/>
                <a:gd name="connsiteY7" fmla="*/ 52935 h 124301"/>
                <a:gd name="connsiteX8" fmla="*/ 120229 w 227171"/>
                <a:gd name="connsiteY8" fmla="*/ 52935 h 124301"/>
                <a:gd name="connsiteX9" fmla="*/ 179379 w 227171"/>
                <a:gd name="connsiteY9" fmla="*/ 76081 h 124301"/>
                <a:gd name="connsiteX10" fmla="*/ 223957 w 227171"/>
                <a:gd name="connsiteY10" fmla="*/ 40934 h 124301"/>
                <a:gd name="connsiteX11" fmla="*/ 207240 w 227171"/>
                <a:gd name="connsiteY11" fmla="*/ 5358 h 124301"/>
                <a:gd name="connsiteX12" fmla="*/ 206383 w 227171"/>
                <a:gd name="connsiteY12" fmla="*/ 6215 h 124301"/>
                <a:gd name="connsiteX13" fmla="*/ 149376 w 227171"/>
                <a:gd name="connsiteY13" fmla="*/ 3215 h 124301"/>
                <a:gd name="connsiteX14" fmla="*/ 127516 w 227171"/>
                <a:gd name="connsiteY14" fmla="*/ 32790 h 12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7171" h="124301">
                  <a:moveTo>
                    <a:pt x="127516" y="32790"/>
                  </a:moveTo>
                  <a:lnTo>
                    <a:pt x="124087" y="37505"/>
                  </a:lnTo>
                  <a:lnTo>
                    <a:pt x="118515" y="36647"/>
                  </a:lnTo>
                  <a:lnTo>
                    <a:pt x="79081" y="32361"/>
                  </a:lnTo>
                  <a:lnTo>
                    <a:pt x="3215" y="93226"/>
                  </a:lnTo>
                  <a:cubicBezTo>
                    <a:pt x="11359" y="102656"/>
                    <a:pt x="19502" y="112514"/>
                    <a:pt x="27218" y="121944"/>
                  </a:cubicBezTo>
                  <a:lnTo>
                    <a:pt x="114657" y="51221"/>
                  </a:lnTo>
                  <a:lnTo>
                    <a:pt x="120229" y="52935"/>
                  </a:lnTo>
                  <a:lnTo>
                    <a:pt x="120229" y="52935"/>
                  </a:lnTo>
                  <a:lnTo>
                    <a:pt x="179379" y="76081"/>
                  </a:lnTo>
                  <a:lnTo>
                    <a:pt x="223957" y="40934"/>
                  </a:lnTo>
                  <a:cubicBezTo>
                    <a:pt x="218385" y="28932"/>
                    <a:pt x="212812" y="17359"/>
                    <a:pt x="207240" y="5358"/>
                  </a:cubicBezTo>
                  <a:cubicBezTo>
                    <a:pt x="206812" y="5786"/>
                    <a:pt x="206812" y="5786"/>
                    <a:pt x="206383" y="6215"/>
                  </a:cubicBezTo>
                  <a:cubicBezTo>
                    <a:pt x="189238" y="19931"/>
                    <a:pt x="164806" y="18645"/>
                    <a:pt x="149376" y="3215"/>
                  </a:cubicBezTo>
                  <a:lnTo>
                    <a:pt x="127516" y="327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66" name="Freeform: Shape 23">
              <a:extLst>
                <a:ext uri="{FF2B5EF4-FFF2-40B4-BE49-F238E27FC236}">
                  <a16:creationId xmlns:a16="http://schemas.microsoft.com/office/drawing/2014/main" id="{5CD8FFAA-4BC3-2B67-4471-038A6F1B28F0}"/>
                </a:ext>
              </a:extLst>
            </p:cNvPr>
            <p:cNvSpPr/>
            <p:nvPr/>
          </p:nvSpPr>
          <p:spPr>
            <a:xfrm>
              <a:off x="7212354" y="2887004"/>
              <a:ext cx="210026" cy="128588"/>
            </a:xfrm>
            <a:custGeom>
              <a:avLst/>
              <a:gdLst>
                <a:gd name="connsiteX0" fmla="*/ 140803 w 210026"/>
                <a:gd name="connsiteY0" fmla="*/ 40934 h 128587"/>
                <a:gd name="connsiteX1" fmla="*/ 81653 w 210026"/>
                <a:gd name="connsiteY1" fmla="*/ 17788 h 128587"/>
                <a:gd name="connsiteX2" fmla="*/ 3215 w 210026"/>
                <a:gd name="connsiteY2" fmla="*/ 81224 h 128587"/>
                <a:gd name="connsiteX3" fmla="*/ 39219 w 210026"/>
                <a:gd name="connsiteY3" fmla="*/ 126230 h 128587"/>
                <a:gd name="connsiteX4" fmla="*/ 88940 w 210026"/>
                <a:gd name="connsiteY4" fmla="*/ 86368 h 128587"/>
                <a:gd name="connsiteX5" fmla="*/ 93226 w 210026"/>
                <a:gd name="connsiteY5" fmla="*/ 86368 h 128587"/>
                <a:gd name="connsiteX6" fmla="*/ 141661 w 210026"/>
                <a:gd name="connsiteY6" fmla="*/ 91940 h 128587"/>
                <a:gd name="connsiteX7" fmla="*/ 210669 w 210026"/>
                <a:gd name="connsiteY7" fmla="*/ 36219 h 128587"/>
                <a:gd name="connsiteX8" fmla="*/ 195667 w 210026"/>
                <a:gd name="connsiteY8" fmla="*/ 3215 h 128587"/>
                <a:gd name="connsiteX9" fmla="*/ 146804 w 210026"/>
                <a:gd name="connsiteY9" fmla="*/ 42648 h 128587"/>
                <a:gd name="connsiteX10" fmla="*/ 140803 w 210026"/>
                <a:gd name="connsiteY10" fmla="*/ 40934 h 12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026" h="128587">
                  <a:moveTo>
                    <a:pt x="140803" y="40934"/>
                  </a:moveTo>
                  <a:lnTo>
                    <a:pt x="81653" y="17788"/>
                  </a:lnTo>
                  <a:lnTo>
                    <a:pt x="3215" y="81224"/>
                  </a:lnTo>
                  <a:cubicBezTo>
                    <a:pt x="15216" y="95798"/>
                    <a:pt x="28075" y="110371"/>
                    <a:pt x="39219" y="126230"/>
                  </a:cubicBezTo>
                  <a:lnTo>
                    <a:pt x="88940" y="86368"/>
                  </a:lnTo>
                  <a:lnTo>
                    <a:pt x="93226" y="86368"/>
                  </a:lnTo>
                  <a:lnTo>
                    <a:pt x="141661" y="91940"/>
                  </a:lnTo>
                  <a:lnTo>
                    <a:pt x="210669" y="36219"/>
                  </a:lnTo>
                  <a:cubicBezTo>
                    <a:pt x="205526" y="25075"/>
                    <a:pt x="200382" y="14359"/>
                    <a:pt x="195667" y="3215"/>
                  </a:cubicBezTo>
                  <a:lnTo>
                    <a:pt x="146804" y="42648"/>
                  </a:lnTo>
                  <a:lnTo>
                    <a:pt x="140803" y="40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67" name="Freeform: Shape 24">
              <a:extLst>
                <a:ext uri="{FF2B5EF4-FFF2-40B4-BE49-F238E27FC236}">
                  <a16:creationId xmlns:a16="http://schemas.microsoft.com/office/drawing/2014/main" id="{D58BA05C-D457-0536-D0CA-89F5B289928A}"/>
                </a:ext>
              </a:extLst>
            </p:cNvPr>
            <p:cNvSpPr/>
            <p:nvPr/>
          </p:nvSpPr>
          <p:spPr>
            <a:xfrm>
              <a:off x="6676144" y="3952137"/>
              <a:ext cx="98584" cy="334328"/>
            </a:xfrm>
            <a:custGeom>
              <a:avLst/>
              <a:gdLst>
                <a:gd name="connsiteX0" fmla="*/ 34076 w 98583"/>
                <a:gd name="connsiteY0" fmla="*/ 331970 h 334327"/>
                <a:gd name="connsiteX1" fmla="*/ 34076 w 98583"/>
                <a:gd name="connsiteY1" fmla="*/ 107371 h 334327"/>
                <a:gd name="connsiteX2" fmla="*/ 34076 w 98583"/>
                <a:gd name="connsiteY2" fmla="*/ 103084 h 334327"/>
                <a:gd name="connsiteX3" fmla="*/ 98798 w 98583"/>
                <a:gd name="connsiteY3" fmla="*/ 38362 h 334327"/>
                <a:gd name="connsiteX4" fmla="*/ 89368 w 98583"/>
                <a:gd name="connsiteY4" fmla="*/ 3215 h 334327"/>
                <a:gd name="connsiteX5" fmla="*/ 3215 w 98583"/>
                <a:gd name="connsiteY5" fmla="*/ 89368 h 334327"/>
                <a:gd name="connsiteX6" fmla="*/ 3215 w 98583"/>
                <a:gd name="connsiteY6" fmla="*/ 319969 h 334327"/>
                <a:gd name="connsiteX7" fmla="*/ 34076 w 98583"/>
                <a:gd name="connsiteY7" fmla="*/ 331970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83" h="334327">
                  <a:moveTo>
                    <a:pt x="34076" y="331970"/>
                  </a:moveTo>
                  <a:lnTo>
                    <a:pt x="34076" y="107371"/>
                  </a:lnTo>
                  <a:lnTo>
                    <a:pt x="34076" y="103084"/>
                  </a:lnTo>
                  <a:lnTo>
                    <a:pt x="98798" y="38362"/>
                  </a:lnTo>
                  <a:cubicBezTo>
                    <a:pt x="95798" y="26789"/>
                    <a:pt x="92369" y="14788"/>
                    <a:pt x="89368" y="3215"/>
                  </a:cubicBezTo>
                  <a:lnTo>
                    <a:pt x="3215" y="89368"/>
                  </a:lnTo>
                  <a:lnTo>
                    <a:pt x="3215" y="319969"/>
                  </a:lnTo>
                  <a:cubicBezTo>
                    <a:pt x="13502" y="323826"/>
                    <a:pt x="23789" y="328112"/>
                    <a:pt x="34076" y="3319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68" name="Freeform: Shape 25">
              <a:extLst>
                <a:ext uri="{FF2B5EF4-FFF2-40B4-BE49-F238E27FC236}">
                  <a16:creationId xmlns:a16="http://schemas.microsoft.com/office/drawing/2014/main" id="{5F787112-9DE2-F400-9B80-FF5831258C3B}"/>
                </a:ext>
              </a:extLst>
            </p:cNvPr>
            <p:cNvSpPr/>
            <p:nvPr/>
          </p:nvSpPr>
          <p:spPr>
            <a:xfrm>
              <a:off x="7238500" y="5847945"/>
              <a:ext cx="55721" cy="197168"/>
            </a:xfrm>
            <a:custGeom>
              <a:avLst/>
              <a:gdLst>
                <a:gd name="connsiteX0" fmla="*/ 3215 w 55721"/>
                <a:gd name="connsiteY0" fmla="*/ 3215 h 197167"/>
                <a:gd name="connsiteX1" fmla="*/ 34933 w 55721"/>
                <a:gd name="connsiteY1" fmla="*/ 184952 h 197167"/>
                <a:gd name="connsiteX2" fmla="*/ 34933 w 55721"/>
                <a:gd name="connsiteY2" fmla="*/ 184952 h 197167"/>
                <a:gd name="connsiteX3" fmla="*/ 53364 w 55721"/>
                <a:gd name="connsiteY3" fmla="*/ 197811 h 197167"/>
                <a:gd name="connsiteX4" fmla="*/ 17359 w 55721"/>
                <a:gd name="connsiteY4" fmla="*/ 64080 h 197167"/>
                <a:gd name="connsiteX5" fmla="*/ 3215 w 55721"/>
                <a:gd name="connsiteY5" fmla="*/ 3215 h 197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1" h="197167">
                  <a:moveTo>
                    <a:pt x="3215" y="3215"/>
                  </a:moveTo>
                  <a:lnTo>
                    <a:pt x="34933" y="184952"/>
                  </a:lnTo>
                  <a:lnTo>
                    <a:pt x="34933" y="184952"/>
                  </a:lnTo>
                  <a:lnTo>
                    <a:pt x="53364" y="197811"/>
                  </a:lnTo>
                  <a:cubicBezTo>
                    <a:pt x="40934" y="153233"/>
                    <a:pt x="27646" y="109085"/>
                    <a:pt x="17359" y="64080"/>
                  </a:cubicBezTo>
                  <a:cubicBezTo>
                    <a:pt x="12216" y="43934"/>
                    <a:pt x="7930" y="23789"/>
                    <a:pt x="3215"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69" name="Freeform: Shape 26">
              <a:extLst>
                <a:ext uri="{FF2B5EF4-FFF2-40B4-BE49-F238E27FC236}">
                  <a16:creationId xmlns:a16="http://schemas.microsoft.com/office/drawing/2014/main" id="{F0859F11-EBE4-EB4F-CD8E-7CEDDFA74E76}"/>
                </a:ext>
              </a:extLst>
            </p:cNvPr>
            <p:cNvSpPr/>
            <p:nvPr/>
          </p:nvSpPr>
          <p:spPr>
            <a:xfrm>
              <a:off x="7258645" y="2938439"/>
              <a:ext cx="180023" cy="115729"/>
            </a:xfrm>
            <a:custGeom>
              <a:avLst/>
              <a:gdLst>
                <a:gd name="connsiteX0" fmla="*/ 97512 w 180022"/>
                <a:gd name="connsiteY0" fmla="*/ 60222 h 115728"/>
                <a:gd name="connsiteX1" fmla="*/ 48649 w 180022"/>
                <a:gd name="connsiteY1" fmla="*/ 55078 h 115728"/>
                <a:gd name="connsiteX2" fmla="*/ 3215 w 180022"/>
                <a:gd name="connsiteY2" fmla="*/ 91512 h 115728"/>
                <a:gd name="connsiteX3" fmla="*/ 9644 w 180022"/>
                <a:gd name="connsiteY3" fmla="*/ 104799 h 115728"/>
                <a:gd name="connsiteX4" fmla="*/ 12216 w 180022"/>
                <a:gd name="connsiteY4" fmla="*/ 115514 h 115728"/>
                <a:gd name="connsiteX5" fmla="*/ 21217 w 180022"/>
                <a:gd name="connsiteY5" fmla="*/ 108228 h 115728"/>
                <a:gd name="connsiteX6" fmla="*/ 25074 w 180022"/>
                <a:gd name="connsiteY6" fmla="*/ 108657 h 115728"/>
                <a:gd name="connsiteX7" fmla="*/ 25074 w 180022"/>
                <a:gd name="connsiteY7" fmla="*/ 108657 h 115728"/>
                <a:gd name="connsiteX8" fmla="*/ 63222 w 180022"/>
                <a:gd name="connsiteY8" fmla="*/ 112943 h 115728"/>
                <a:gd name="connsiteX9" fmla="*/ 179808 w 180022"/>
                <a:gd name="connsiteY9" fmla="*/ 19074 h 115728"/>
                <a:gd name="connsiteX10" fmla="*/ 172522 w 180022"/>
                <a:gd name="connsiteY10" fmla="*/ 3215 h 115728"/>
                <a:gd name="connsiteX11" fmla="*/ 100941 w 180022"/>
                <a:gd name="connsiteY11" fmla="*/ 61079 h 115728"/>
                <a:gd name="connsiteX12" fmla="*/ 97512 w 180022"/>
                <a:gd name="connsiteY12" fmla="*/ 60222 h 11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022" h="115728">
                  <a:moveTo>
                    <a:pt x="97512" y="60222"/>
                  </a:moveTo>
                  <a:lnTo>
                    <a:pt x="48649" y="55078"/>
                  </a:lnTo>
                  <a:lnTo>
                    <a:pt x="3215" y="91512"/>
                  </a:lnTo>
                  <a:cubicBezTo>
                    <a:pt x="5786" y="95798"/>
                    <a:pt x="7929" y="100084"/>
                    <a:pt x="9644" y="104799"/>
                  </a:cubicBezTo>
                  <a:cubicBezTo>
                    <a:pt x="11359" y="108228"/>
                    <a:pt x="12216" y="112086"/>
                    <a:pt x="12216" y="115514"/>
                  </a:cubicBezTo>
                  <a:lnTo>
                    <a:pt x="21217" y="108228"/>
                  </a:lnTo>
                  <a:lnTo>
                    <a:pt x="25074" y="108657"/>
                  </a:lnTo>
                  <a:lnTo>
                    <a:pt x="25074" y="108657"/>
                  </a:lnTo>
                  <a:lnTo>
                    <a:pt x="63222" y="112943"/>
                  </a:lnTo>
                  <a:lnTo>
                    <a:pt x="179808" y="19074"/>
                  </a:lnTo>
                  <a:cubicBezTo>
                    <a:pt x="177236" y="13930"/>
                    <a:pt x="174665" y="8358"/>
                    <a:pt x="172522" y="3215"/>
                  </a:cubicBezTo>
                  <a:lnTo>
                    <a:pt x="100941" y="61079"/>
                  </a:lnTo>
                  <a:lnTo>
                    <a:pt x="97512" y="6022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0" name="Freeform: Shape 27">
              <a:extLst>
                <a:ext uri="{FF2B5EF4-FFF2-40B4-BE49-F238E27FC236}">
                  <a16:creationId xmlns:a16="http://schemas.microsoft.com/office/drawing/2014/main" id="{0481C96A-A964-D10D-AA4B-AF0CADE894EE}"/>
                </a:ext>
              </a:extLst>
            </p:cNvPr>
            <p:cNvSpPr/>
            <p:nvPr/>
          </p:nvSpPr>
          <p:spPr>
            <a:xfrm>
              <a:off x="7200699" y="3407783"/>
              <a:ext cx="21431" cy="42863"/>
            </a:xfrm>
            <a:custGeom>
              <a:avLst/>
              <a:gdLst>
                <a:gd name="connsiteX0" fmla="*/ 3297 w 21431"/>
                <a:gd name="connsiteY0" fmla="*/ 11359 h 42862"/>
                <a:gd name="connsiteX1" fmla="*/ 6297 w 21431"/>
                <a:gd name="connsiteY1" fmla="*/ 40505 h 42862"/>
                <a:gd name="connsiteX2" fmla="*/ 19584 w 21431"/>
                <a:gd name="connsiteY2" fmla="*/ 27218 h 42862"/>
                <a:gd name="connsiteX3" fmla="*/ 13155 w 21431"/>
                <a:gd name="connsiteY3" fmla="*/ 3215 h 42862"/>
                <a:gd name="connsiteX4" fmla="*/ 3297 w 21431"/>
                <a:gd name="connsiteY4" fmla="*/ 11359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42862">
                  <a:moveTo>
                    <a:pt x="3297" y="11359"/>
                  </a:moveTo>
                  <a:cubicBezTo>
                    <a:pt x="2868" y="21217"/>
                    <a:pt x="4154" y="31075"/>
                    <a:pt x="6297" y="40505"/>
                  </a:cubicBezTo>
                  <a:lnTo>
                    <a:pt x="19584" y="27218"/>
                  </a:lnTo>
                  <a:lnTo>
                    <a:pt x="13155" y="3215"/>
                  </a:lnTo>
                  <a:lnTo>
                    <a:pt x="3297" y="113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1" name="Freeform: Shape 28">
              <a:extLst>
                <a:ext uri="{FF2B5EF4-FFF2-40B4-BE49-F238E27FC236}">
                  <a16:creationId xmlns:a16="http://schemas.microsoft.com/office/drawing/2014/main" id="{BF8FF22E-48BA-F709-3911-F6A19444571B}"/>
                </a:ext>
              </a:extLst>
            </p:cNvPr>
            <p:cNvSpPr/>
            <p:nvPr/>
          </p:nvSpPr>
          <p:spPr>
            <a:xfrm>
              <a:off x="7208068" y="3045595"/>
              <a:ext cx="300038" cy="458629"/>
            </a:xfrm>
            <a:custGeom>
              <a:avLst/>
              <a:gdLst>
                <a:gd name="connsiteX0" fmla="*/ 127944 w 300037"/>
                <a:gd name="connsiteY0" fmla="*/ 163092 h 458628"/>
                <a:gd name="connsiteX1" fmla="*/ 127087 w 300037"/>
                <a:gd name="connsiteY1" fmla="*/ 165235 h 458628"/>
                <a:gd name="connsiteX2" fmla="*/ 22931 w 300037"/>
                <a:gd name="connsiteY2" fmla="*/ 249246 h 458628"/>
                <a:gd name="connsiteX3" fmla="*/ 8787 w 300037"/>
                <a:gd name="connsiteY3" fmla="*/ 308396 h 458628"/>
                <a:gd name="connsiteX4" fmla="*/ 10930 w 300037"/>
                <a:gd name="connsiteY4" fmla="*/ 310539 h 458628"/>
                <a:gd name="connsiteX5" fmla="*/ 11358 w 300037"/>
                <a:gd name="connsiteY5" fmla="*/ 313111 h 458628"/>
                <a:gd name="connsiteX6" fmla="*/ 16073 w 300037"/>
                <a:gd name="connsiteY6" fmla="*/ 331542 h 458628"/>
                <a:gd name="connsiteX7" fmla="*/ 202525 w 300037"/>
                <a:gd name="connsiteY7" fmla="*/ 181523 h 458628"/>
                <a:gd name="connsiteX8" fmla="*/ 185380 w 300037"/>
                <a:gd name="connsiteY8" fmla="*/ 169093 h 458628"/>
                <a:gd name="connsiteX9" fmla="*/ 192238 w 300037"/>
                <a:gd name="connsiteY9" fmla="*/ 108657 h 458628"/>
                <a:gd name="connsiteX10" fmla="*/ 252675 w 300037"/>
                <a:gd name="connsiteY10" fmla="*/ 115086 h 458628"/>
                <a:gd name="connsiteX11" fmla="*/ 246245 w 300037"/>
                <a:gd name="connsiteY11" fmla="*/ 175522 h 458628"/>
                <a:gd name="connsiteX12" fmla="*/ 231243 w 300037"/>
                <a:gd name="connsiteY12" fmla="*/ 183237 h 458628"/>
                <a:gd name="connsiteX13" fmla="*/ 229100 w 300037"/>
                <a:gd name="connsiteY13" fmla="*/ 185380 h 458628"/>
                <a:gd name="connsiteX14" fmla="*/ 21646 w 300037"/>
                <a:gd name="connsiteY14" fmla="*/ 352544 h 458628"/>
                <a:gd name="connsiteX15" fmla="*/ 31933 w 300037"/>
                <a:gd name="connsiteY15" fmla="*/ 390263 h 458628"/>
                <a:gd name="connsiteX16" fmla="*/ 33218 w 300037"/>
                <a:gd name="connsiteY16" fmla="*/ 395407 h 458628"/>
                <a:gd name="connsiteX17" fmla="*/ 3215 w 300037"/>
                <a:gd name="connsiteY17" fmla="*/ 425410 h 458628"/>
                <a:gd name="connsiteX18" fmla="*/ 7072 w 300037"/>
                <a:gd name="connsiteY18" fmla="*/ 439984 h 458628"/>
                <a:gd name="connsiteX19" fmla="*/ 36647 w 300037"/>
                <a:gd name="connsiteY19" fmla="*/ 458415 h 458628"/>
                <a:gd name="connsiteX20" fmla="*/ 67508 w 300037"/>
                <a:gd name="connsiteY20" fmla="*/ 445127 h 458628"/>
                <a:gd name="connsiteX21" fmla="*/ 124087 w 300037"/>
                <a:gd name="connsiteY21" fmla="*/ 291679 h 458628"/>
                <a:gd name="connsiteX22" fmla="*/ 140375 w 300037"/>
                <a:gd name="connsiteY22" fmla="*/ 273677 h 458628"/>
                <a:gd name="connsiteX23" fmla="*/ 209812 w 300037"/>
                <a:gd name="connsiteY23" fmla="*/ 279678 h 458628"/>
                <a:gd name="connsiteX24" fmla="*/ 220956 w 300037"/>
                <a:gd name="connsiteY24" fmla="*/ 286965 h 458628"/>
                <a:gd name="connsiteX25" fmla="*/ 234243 w 300037"/>
                <a:gd name="connsiteY25" fmla="*/ 357688 h 458628"/>
                <a:gd name="connsiteX26" fmla="*/ 234243 w 300037"/>
                <a:gd name="connsiteY26" fmla="*/ 360688 h 458628"/>
                <a:gd name="connsiteX27" fmla="*/ 271105 w 300037"/>
                <a:gd name="connsiteY27" fmla="*/ 330684 h 458628"/>
                <a:gd name="connsiteX28" fmla="*/ 299823 w 300037"/>
                <a:gd name="connsiteY28" fmla="*/ 63222 h 458628"/>
                <a:gd name="connsiteX29" fmla="*/ 299823 w 300037"/>
                <a:gd name="connsiteY29" fmla="*/ 63222 h 458628"/>
                <a:gd name="connsiteX30" fmla="*/ 271963 w 300037"/>
                <a:gd name="connsiteY30" fmla="*/ 3215 h 458628"/>
                <a:gd name="connsiteX31" fmla="*/ 152376 w 300037"/>
                <a:gd name="connsiteY31" fmla="*/ 100513 h 458628"/>
                <a:gd name="connsiteX32" fmla="*/ 127944 w 300037"/>
                <a:gd name="connsiteY32" fmla="*/ 163092 h 45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00037" h="458628">
                  <a:moveTo>
                    <a:pt x="127944" y="163092"/>
                  </a:moveTo>
                  <a:lnTo>
                    <a:pt x="127087" y="165235"/>
                  </a:lnTo>
                  <a:lnTo>
                    <a:pt x="22931" y="249246"/>
                  </a:lnTo>
                  <a:cubicBezTo>
                    <a:pt x="18645" y="268962"/>
                    <a:pt x="13930" y="288679"/>
                    <a:pt x="8787" y="308396"/>
                  </a:cubicBezTo>
                  <a:lnTo>
                    <a:pt x="10930" y="310539"/>
                  </a:lnTo>
                  <a:lnTo>
                    <a:pt x="11358" y="313111"/>
                  </a:lnTo>
                  <a:lnTo>
                    <a:pt x="16073" y="331542"/>
                  </a:lnTo>
                  <a:lnTo>
                    <a:pt x="202525" y="181523"/>
                  </a:lnTo>
                  <a:cubicBezTo>
                    <a:pt x="196096" y="178951"/>
                    <a:pt x="190095" y="174665"/>
                    <a:pt x="185380" y="169093"/>
                  </a:cubicBezTo>
                  <a:cubicBezTo>
                    <a:pt x="170378" y="150662"/>
                    <a:pt x="173807" y="123658"/>
                    <a:pt x="192238" y="108657"/>
                  </a:cubicBezTo>
                  <a:cubicBezTo>
                    <a:pt x="210669" y="93655"/>
                    <a:pt x="237673" y="96655"/>
                    <a:pt x="252675" y="115086"/>
                  </a:cubicBezTo>
                  <a:cubicBezTo>
                    <a:pt x="267676" y="133517"/>
                    <a:pt x="264676" y="160520"/>
                    <a:pt x="246245" y="175522"/>
                  </a:cubicBezTo>
                  <a:cubicBezTo>
                    <a:pt x="241530" y="179380"/>
                    <a:pt x="236387" y="181523"/>
                    <a:pt x="231243" y="183237"/>
                  </a:cubicBezTo>
                  <a:cubicBezTo>
                    <a:pt x="230814" y="184094"/>
                    <a:pt x="229957" y="184523"/>
                    <a:pt x="229100" y="185380"/>
                  </a:cubicBezTo>
                  <a:lnTo>
                    <a:pt x="21646" y="352544"/>
                  </a:lnTo>
                  <a:lnTo>
                    <a:pt x="31933" y="390263"/>
                  </a:lnTo>
                  <a:lnTo>
                    <a:pt x="33218" y="395407"/>
                  </a:lnTo>
                  <a:lnTo>
                    <a:pt x="3215" y="425410"/>
                  </a:lnTo>
                  <a:cubicBezTo>
                    <a:pt x="4501" y="430125"/>
                    <a:pt x="5786" y="435269"/>
                    <a:pt x="7072" y="439984"/>
                  </a:cubicBezTo>
                  <a:cubicBezTo>
                    <a:pt x="9644" y="453700"/>
                    <a:pt x="25074" y="456700"/>
                    <a:pt x="36647" y="458415"/>
                  </a:cubicBezTo>
                  <a:cubicBezTo>
                    <a:pt x="48220" y="460129"/>
                    <a:pt x="63651" y="457986"/>
                    <a:pt x="67508" y="445127"/>
                  </a:cubicBezTo>
                  <a:cubicBezTo>
                    <a:pt x="88940" y="394978"/>
                    <a:pt x="101798" y="341828"/>
                    <a:pt x="124087" y="291679"/>
                  </a:cubicBezTo>
                  <a:cubicBezTo>
                    <a:pt x="127516" y="284393"/>
                    <a:pt x="131373" y="274963"/>
                    <a:pt x="140375" y="273677"/>
                  </a:cubicBezTo>
                  <a:cubicBezTo>
                    <a:pt x="163949" y="267676"/>
                    <a:pt x="186238" y="280964"/>
                    <a:pt x="209812" y="279678"/>
                  </a:cubicBezTo>
                  <a:cubicBezTo>
                    <a:pt x="214955" y="278821"/>
                    <a:pt x="220099" y="281821"/>
                    <a:pt x="220956" y="286965"/>
                  </a:cubicBezTo>
                  <a:cubicBezTo>
                    <a:pt x="228243" y="309682"/>
                    <a:pt x="232529" y="333685"/>
                    <a:pt x="234243" y="357688"/>
                  </a:cubicBezTo>
                  <a:cubicBezTo>
                    <a:pt x="234243" y="358545"/>
                    <a:pt x="234243" y="359831"/>
                    <a:pt x="234243" y="360688"/>
                  </a:cubicBezTo>
                  <a:lnTo>
                    <a:pt x="271105" y="330684"/>
                  </a:lnTo>
                  <a:lnTo>
                    <a:pt x="299823" y="63222"/>
                  </a:lnTo>
                  <a:lnTo>
                    <a:pt x="299823" y="63222"/>
                  </a:lnTo>
                  <a:cubicBezTo>
                    <a:pt x="290393" y="43077"/>
                    <a:pt x="281392" y="22932"/>
                    <a:pt x="271963" y="3215"/>
                  </a:cubicBezTo>
                  <a:lnTo>
                    <a:pt x="152376" y="100513"/>
                  </a:lnTo>
                  <a:lnTo>
                    <a:pt x="127944" y="1630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2" name="Freeform: Shape 29">
              <a:extLst>
                <a:ext uri="{FF2B5EF4-FFF2-40B4-BE49-F238E27FC236}">
                  <a16:creationId xmlns:a16="http://schemas.microsoft.com/office/drawing/2014/main" id="{B1B02313-37CA-3C76-A637-A7BC64AED2B0}"/>
                </a:ext>
              </a:extLst>
            </p:cNvPr>
            <p:cNvSpPr/>
            <p:nvPr/>
          </p:nvSpPr>
          <p:spPr>
            <a:xfrm>
              <a:off x="6726722" y="4008715"/>
              <a:ext cx="60008" cy="287179"/>
            </a:xfrm>
            <a:custGeom>
              <a:avLst/>
              <a:gdLst>
                <a:gd name="connsiteX0" fmla="*/ 54221 w 60007"/>
                <a:gd name="connsiteY0" fmla="*/ 3215 h 287178"/>
                <a:gd name="connsiteX1" fmla="*/ 3215 w 60007"/>
                <a:gd name="connsiteY1" fmla="*/ 54221 h 287178"/>
                <a:gd name="connsiteX2" fmla="*/ 3215 w 60007"/>
                <a:gd name="connsiteY2" fmla="*/ 282678 h 287178"/>
                <a:gd name="connsiteX3" fmla="*/ 12216 w 60007"/>
                <a:gd name="connsiteY3" fmla="*/ 286107 h 287178"/>
                <a:gd name="connsiteX4" fmla="*/ 12216 w 60007"/>
                <a:gd name="connsiteY4" fmla="*/ 65794 h 287178"/>
                <a:gd name="connsiteX5" fmla="*/ 11787 w 60007"/>
                <a:gd name="connsiteY5" fmla="*/ 61508 h 287178"/>
                <a:gd name="connsiteX6" fmla="*/ 57650 w 60007"/>
                <a:gd name="connsiteY6" fmla="*/ 15645 h 287178"/>
                <a:gd name="connsiteX7" fmla="*/ 54221 w 60007"/>
                <a:gd name="connsiteY7" fmla="*/ 3215 h 28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007" h="287178">
                  <a:moveTo>
                    <a:pt x="54221" y="3215"/>
                  </a:moveTo>
                  <a:lnTo>
                    <a:pt x="3215" y="54221"/>
                  </a:lnTo>
                  <a:lnTo>
                    <a:pt x="3215" y="282678"/>
                  </a:lnTo>
                  <a:cubicBezTo>
                    <a:pt x="6215" y="283964"/>
                    <a:pt x="9215" y="284821"/>
                    <a:pt x="12216" y="286107"/>
                  </a:cubicBezTo>
                  <a:lnTo>
                    <a:pt x="12216" y="65794"/>
                  </a:lnTo>
                  <a:lnTo>
                    <a:pt x="11787" y="61508"/>
                  </a:lnTo>
                  <a:lnTo>
                    <a:pt x="57650" y="15645"/>
                  </a:lnTo>
                  <a:cubicBezTo>
                    <a:pt x="56364" y="11787"/>
                    <a:pt x="55078" y="7501"/>
                    <a:pt x="54221"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3" name="Freeform: Shape 30">
              <a:extLst>
                <a:ext uri="{FF2B5EF4-FFF2-40B4-BE49-F238E27FC236}">
                  <a16:creationId xmlns:a16="http://schemas.microsoft.com/office/drawing/2014/main" id="{D68B47DB-F9F8-52C2-7B4B-FB52D6C51BB9}"/>
                </a:ext>
              </a:extLst>
            </p:cNvPr>
            <p:cNvSpPr/>
            <p:nvPr/>
          </p:nvSpPr>
          <p:spPr>
            <a:xfrm>
              <a:off x="6777728" y="4008715"/>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4" name="Freeform: Shape 31">
              <a:extLst>
                <a:ext uri="{FF2B5EF4-FFF2-40B4-BE49-F238E27FC236}">
                  <a16:creationId xmlns:a16="http://schemas.microsoft.com/office/drawing/2014/main" id="{B96674B8-22EB-EF06-2701-BD88E4D2AD95}"/>
                </a:ext>
              </a:extLst>
            </p:cNvPr>
            <p:cNvSpPr/>
            <p:nvPr/>
          </p:nvSpPr>
          <p:spPr>
            <a:xfrm>
              <a:off x="7228642" y="3014305"/>
              <a:ext cx="244316" cy="252889"/>
            </a:xfrm>
            <a:custGeom>
              <a:avLst/>
              <a:gdLst>
                <a:gd name="connsiteX0" fmla="*/ 3215 w 244316"/>
                <a:gd name="connsiteY0" fmla="*/ 192667 h 252888"/>
                <a:gd name="connsiteX1" fmla="*/ 7501 w 244316"/>
                <a:gd name="connsiteY1" fmla="*/ 251389 h 252888"/>
                <a:gd name="connsiteX2" fmla="*/ 89797 w 244316"/>
                <a:gd name="connsiteY2" fmla="*/ 184952 h 252888"/>
                <a:gd name="connsiteX3" fmla="*/ 89797 w 244316"/>
                <a:gd name="connsiteY3" fmla="*/ 184952 h 252888"/>
                <a:gd name="connsiteX4" fmla="*/ 114229 w 244316"/>
                <a:gd name="connsiteY4" fmla="*/ 122372 h 252888"/>
                <a:gd name="connsiteX5" fmla="*/ 115086 w 244316"/>
                <a:gd name="connsiteY5" fmla="*/ 119801 h 252888"/>
                <a:gd name="connsiteX6" fmla="*/ 243673 w 244316"/>
                <a:gd name="connsiteY6" fmla="*/ 16073 h 252888"/>
                <a:gd name="connsiteX7" fmla="*/ 237673 w 244316"/>
                <a:gd name="connsiteY7" fmla="*/ 3215 h 252888"/>
                <a:gd name="connsiteX8" fmla="*/ 211526 w 244316"/>
                <a:gd name="connsiteY8" fmla="*/ 24217 h 252888"/>
                <a:gd name="connsiteX9" fmla="*/ 3215 w 244316"/>
                <a:gd name="connsiteY9" fmla="*/ 192667 h 25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316" h="252888">
                  <a:moveTo>
                    <a:pt x="3215" y="192667"/>
                  </a:moveTo>
                  <a:cubicBezTo>
                    <a:pt x="4072" y="212384"/>
                    <a:pt x="9216" y="232101"/>
                    <a:pt x="7501" y="251389"/>
                  </a:cubicBezTo>
                  <a:lnTo>
                    <a:pt x="89797" y="184952"/>
                  </a:lnTo>
                  <a:lnTo>
                    <a:pt x="89797" y="184952"/>
                  </a:lnTo>
                  <a:lnTo>
                    <a:pt x="114229" y="122372"/>
                  </a:lnTo>
                  <a:lnTo>
                    <a:pt x="115086" y="119801"/>
                  </a:lnTo>
                  <a:lnTo>
                    <a:pt x="243673" y="16073"/>
                  </a:lnTo>
                  <a:cubicBezTo>
                    <a:pt x="241530" y="11787"/>
                    <a:pt x="239816" y="7501"/>
                    <a:pt x="237673" y="3215"/>
                  </a:cubicBezTo>
                  <a:cubicBezTo>
                    <a:pt x="229529" y="9644"/>
                    <a:pt x="220528" y="16931"/>
                    <a:pt x="211526" y="24217"/>
                  </a:cubicBezTo>
                  <a:cubicBezTo>
                    <a:pt x="152805" y="70937"/>
                    <a:pt x="78224" y="131802"/>
                    <a:pt x="3215" y="19266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5" name="Freeform: Shape 32">
              <a:extLst>
                <a:ext uri="{FF2B5EF4-FFF2-40B4-BE49-F238E27FC236}">
                  <a16:creationId xmlns:a16="http://schemas.microsoft.com/office/drawing/2014/main" id="{8A7C2FFA-FFBA-356E-881C-DCF04E96DF40}"/>
                </a:ext>
              </a:extLst>
            </p:cNvPr>
            <p:cNvSpPr/>
            <p:nvPr/>
          </p:nvSpPr>
          <p:spPr>
            <a:xfrm>
              <a:off x="6984325" y="2508528"/>
              <a:ext cx="265748" cy="257175"/>
            </a:xfrm>
            <a:custGeom>
              <a:avLst/>
              <a:gdLst>
                <a:gd name="connsiteX0" fmla="*/ 49506 w 265747"/>
                <a:gd name="connsiteY0" fmla="*/ 254389 h 257175"/>
                <a:gd name="connsiteX1" fmla="*/ 64937 w 265747"/>
                <a:gd name="connsiteY1" fmla="*/ 241959 h 257175"/>
                <a:gd name="connsiteX2" fmla="*/ 94512 w 265747"/>
                <a:gd name="connsiteY2" fmla="*/ 165664 h 257175"/>
                <a:gd name="connsiteX3" fmla="*/ 94512 w 265747"/>
                <a:gd name="connsiteY3" fmla="*/ 165664 h 257175"/>
                <a:gd name="connsiteX4" fmla="*/ 96226 w 265747"/>
                <a:gd name="connsiteY4" fmla="*/ 160520 h 257175"/>
                <a:gd name="connsiteX5" fmla="*/ 262533 w 265747"/>
                <a:gd name="connsiteY5" fmla="*/ 26361 h 257175"/>
                <a:gd name="connsiteX6" fmla="*/ 251817 w 265747"/>
                <a:gd name="connsiteY6" fmla="*/ 3215 h 257175"/>
                <a:gd name="connsiteX7" fmla="*/ 3215 w 265747"/>
                <a:gd name="connsiteY7" fmla="*/ 203811 h 257175"/>
                <a:gd name="connsiteX8" fmla="*/ 49506 w 265747"/>
                <a:gd name="connsiteY8" fmla="*/ 254389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747" h="257175">
                  <a:moveTo>
                    <a:pt x="49506" y="254389"/>
                  </a:moveTo>
                  <a:lnTo>
                    <a:pt x="64937" y="241959"/>
                  </a:lnTo>
                  <a:lnTo>
                    <a:pt x="94512" y="165664"/>
                  </a:lnTo>
                  <a:lnTo>
                    <a:pt x="94512" y="165664"/>
                  </a:lnTo>
                  <a:lnTo>
                    <a:pt x="96226" y="160520"/>
                  </a:lnTo>
                  <a:lnTo>
                    <a:pt x="262533" y="26361"/>
                  </a:lnTo>
                  <a:cubicBezTo>
                    <a:pt x="259104" y="18645"/>
                    <a:pt x="255675" y="10930"/>
                    <a:pt x="251817" y="3215"/>
                  </a:cubicBezTo>
                  <a:lnTo>
                    <a:pt x="3215" y="203811"/>
                  </a:lnTo>
                  <a:cubicBezTo>
                    <a:pt x="19074" y="220956"/>
                    <a:pt x="34076" y="237673"/>
                    <a:pt x="49506" y="25438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6" name="Freeform: Shape 33">
              <a:extLst>
                <a:ext uri="{FF2B5EF4-FFF2-40B4-BE49-F238E27FC236}">
                  <a16:creationId xmlns:a16="http://schemas.microsoft.com/office/drawing/2014/main" id="{CAA6188B-5730-4B00-CD6D-FF57151AAE44}"/>
                </a:ext>
              </a:extLst>
            </p:cNvPr>
            <p:cNvSpPr/>
            <p:nvPr/>
          </p:nvSpPr>
          <p:spPr>
            <a:xfrm>
              <a:off x="6799588" y="2266355"/>
              <a:ext cx="342900" cy="342900"/>
            </a:xfrm>
            <a:custGeom>
              <a:avLst/>
              <a:gdLst>
                <a:gd name="connsiteX0" fmla="*/ 25932 w 342900"/>
                <a:gd name="connsiteY0" fmla="*/ 265962 h 342900"/>
                <a:gd name="connsiteX1" fmla="*/ 190524 w 342900"/>
                <a:gd name="connsiteY1" fmla="*/ 133088 h 342900"/>
                <a:gd name="connsiteX2" fmla="*/ 193953 w 342900"/>
                <a:gd name="connsiteY2" fmla="*/ 130516 h 342900"/>
                <a:gd name="connsiteX3" fmla="*/ 209383 w 342900"/>
                <a:gd name="connsiteY3" fmla="*/ 102656 h 342900"/>
                <a:gd name="connsiteX4" fmla="*/ 269819 w 342900"/>
                <a:gd name="connsiteY4" fmla="*/ 109085 h 342900"/>
                <a:gd name="connsiteX5" fmla="*/ 263390 w 342900"/>
                <a:gd name="connsiteY5" fmla="*/ 169521 h 342900"/>
                <a:gd name="connsiteX6" fmla="*/ 228243 w 342900"/>
                <a:gd name="connsiteY6" fmla="*/ 178094 h 342900"/>
                <a:gd name="connsiteX7" fmla="*/ 227386 w 342900"/>
                <a:gd name="connsiteY7" fmla="*/ 178951 h 342900"/>
                <a:gd name="connsiteX8" fmla="*/ 64508 w 342900"/>
                <a:gd name="connsiteY8" fmla="*/ 310110 h 342900"/>
                <a:gd name="connsiteX9" fmla="*/ 92797 w 342900"/>
                <a:gd name="connsiteY9" fmla="*/ 341400 h 342900"/>
                <a:gd name="connsiteX10" fmla="*/ 333256 w 342900"/>
                <a:gd name="connsiteY10" fmla="*/ 147661 h 342900"/>
                <a:gd name="connsiteX11" fmla="*/ 341400 w 342900"/>
                <a:gd name="connsiteY11" fmla="*/ 73509 h 342900"/>
                <a:gd name="connsiteX12" fmla="*/ 341400 w 342900"/>
                <a:gd name="connsiteY12" fmla="*/ 73509 h 342900"/>
                <a:gd name="connsiteX13" fmla="*/ 319968 w 342900"/>
                <a:gd name="connsiteY13" fmla="*/ 39219 h 342900"/>
                <a:gd name="connsiteX14" fmla="*/ 295537 w 342900"/>
                <a:gd name="connsiteY14" fmla="*/ 3215 h 342900"/>
                <a:gd name="connsiteX15" fmla="*/ 3215 w 342900"/>
                <a:gd name="connsiteY15" fmla="*/ 238958 h 342900"/>
                <a:gd name="connsiteX16" fmla="*/ 25932 w 342900"/>
                <a:gd name="connsiteY16" fmla="*/ 265962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 h="342900">
                  <a:moveTo>
                    <a:pt x="25932" y="265962"/>
                  </a:moveTo>
                  <a:lnTo>
                    <a:pt x="190524" y="133088"/>
                  </a:lnTo>
                  <a:cubicBezTo>
                    <a:pt x="191810" y="132231"/>
                    <a:pt x="192667" y="131374"/>
                    <a:pt x="193953" y="130516"/>
                  </a:cubicBezTo>
                  <a:cubicBezTo>
                    <a:pt x="195239" y="119801"/>
                    <a:pt x="200382" y="109942"/>
                    <a:pt x="209383" y="102656"/>
                  </a:cubicBezTo>
                  <a:cubicBezTo>
                    <a:pt x="227814" y="87654"/>
                    <a:pt x="254817" y="90654"/>
                    <a:pt x="269819" y="109085"/>
                  </a:cubicBezTo>
                  <a:cubicBezTo>
                    <a:pt x="284821" y="127516"/>
                    <a:pt x="281821" y="154519"/>
                    <a:pt x="263390" y="169521"/>
                  </a:cubicBezTo>
                  <a:cubicBezTo>
                    <a:pt x="253103" y="177665"/>
                    <a:pt x="240244" y="180237"/>
                    <a:pt x="228243" y="178094"/>
                  </a:cubicBezTo>
                  <a:cubicBezTo>
                    <a:pt x="227814" y="178522"/>
                    <a:pt x="227814" y="178522"/>
                    <a:pt x="227386" y="178951"/>
                  </a:cubicBezTo>
                  <a:lnTo>
                    <a:pt x="64508" y="310110"/>
                  </a:lnTo>
                  <a:cubicBezTo>
                    <a:pt x="73938" y="320826"/>
                    <a:pt x="83367" y="331113"/>
                    <a:pt x="92797" y="341400"/>
                  </a:cubicBezTo>
                  <a:lnTo>
                    <a:pt x="333256" y="147661"/>
                  </a:lnTo>
                  <a:lnTo>
                    <a:pt x="341400" y="73509"/>
                  </a:lnTo>
                  <a:lnTo>
                    <a:pt x="341400" y="73509"/>
                  </a:lnTo>
                  <a:cubicBezTo>
                    <a:pt x="334113" y="61936"/>
                    <a:pt x="327255" y="50363"/>
                    <a:pt x="319968" y="39219"/>
                  </a:cubicBezTo>
                  <a:cubicBezTo>
                    <a:pt x="312253" y="26789"/>
                    <a:pt x="304109" y="14788"/>
                    <a:pt x="295537" y="3215"/>
                  </a:cubicBezTo>
                  <a:lnTo>
                    <a:pt x="3215" y="238958"/>
                  </a:lnTo>
                  <a:cubicBezTo>
                    <a:pt x="10501" y="247959"/>
                    <a:pt x="18217" y="256961"/>
                    <a:pt x="25932" y="2659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7" name="Freeform: Shape 34">
              <a:extLst>
                <a:ext uri="{FF2B5EF4-FFF2-40B4-BE49-F238E27FC236}">
                  <a16:creationId xmlns:a16="http://schemas.microsoft.com/office/drawing/2014/main" id="{951CF1AD-E2D3-F272-1682-E96BAA22D75E}"/>
                </a:ext>
              </a:extLst>
            </p:cNvPr>
            <p:cNvSpPr/>
            <p:nvPr/>
          </p:nvSpPr>
          <p:spPr>
            <a:xfrm>
              <a:off x="7057620" y="2570678"/>
              <a:ext cx="261461" cy="295751"/>
            </a:xfrm>
            <a:custGeom>
              <a:avLst/>
              <a:gdLst>
                <a:gd name="connsiteX0" fmla="*/ 26361 w 261461"/>
                <a:gd name="connsiteY0" fmla="*/ 198668 h 295751"/>
                <a:gd name="connsiteX1" fmla="*/ 24646 w 261461"/>
                <a:gd name="connsiteY1" fmla="*/ 203811 h 295751"/>
                <a:gd name="connsiteX2" fmla="*/ 3215 w 261461"/>
                <a:gd name="connsiteY2" fmla="*/ 221385 h 295751"/>
                <a:gd name="connsiteX3" fmla="*/ 32790 w 261461"/>
                <a:gd name="connsiteY3" fmla="*/ 253960 h 295751"/>
                <a:gd name="connsiteX4" fmla="*/ 112086 w 261461"/>
                <a:gd name="connsiteY4" fmla="*/ 190095 h 295751"/>
                <a:gd name="connsiteX5" fmla="*/ 131374 w 261461"/>
                <a:gd name="connsiteY5" fmla="*/ 139946 h 295751"/>
                <a:gd name="connsiteX6" fmla="*/ 132660 w 261461"/>
                <a:gd name="connsiteY6" fmla="*/ 137374 h 295751"/>
                <a:gd name="connsiteX7" fmla="*/ 156663 w 261461"/>
                <a:gd name="connsiteY7" fmla="*/ 118086 h 295751"/>
                <a:gd name="connsiteX8" fmla="*/ 163521 w 261461"/>
                <a:gd name="connsiteY8" fmla="*/ 58936 h 295751"/>
                <a:gd name="connsiteX9" fmla="*/ 223957 w 261461"/>
                <a:gd name="connsiteY9" fmla="*/ 65794 h 295751"/>
                <a:gd name="connsiteX10" fmla="*/ 217527 w 261461"/>
                <a:gd name="connsiteY10" fmla="*/ 126230 h 295751"/>
                <a:gd name="connsiteX11" fmla="*/ 171665 w 261461"/>
                <a:gd name="connsiteY11" fmla="*/ 131374 h 295751"/>
                <a:gd name="connsiteX12" fmla="*/ 148519 w 261461"/>
                <a:gd name="connsiteY12" fmla="*/ 150233 h 295751"/>
                <a:gd name="connsiteX13" fmla="*/ 129231 w 261461"/>
                <a:gd name="connsiteY13" fmla="*/ 200382 h 295751"/>
                <a:gd name="connsiteX14" fmla="*/ 128373 w 261461"/>
                <a:gd name="connsiteY14" fmla="*/ 202525 h 295751"/>
                <a:gd name="connsiteX15" fmla="*/ 46077 w 261461"/>
                <a:gd name="connsiteY15" fmla="*/ 268962 h 295751"/>
                <a:gd name="connsiteX16" fmla="*/ 69223 w 261461"/>
                <a:gd name="connsiteY16" fmla="*/ 294680 h 295751"/>
                <a:gd name="connsiteX17" fmla="*/ 259961 w 261461"/>
                <a:gd name="connsiteY17" fmla="*/ 141232 h 295751"/>
                <a:gd name="connsiteX18" fmla="*/ 247102 w 261461"/>
                <a:gd name="connsiteY18" fmla="*/ 112086 h 295751"/>
                <a:gd name="connsiteX19" fmla="*/ 247102 w 261461"/>
                <a:gd name="connsiteY19" fmla="*/ 112086 h 295751"/>
                <a:gd name="connsiteX20" fmla="*/ 205526 w 261461"/>
                <a:gd name="connsiteY20" fmla="*/ 3215 h 295751"/>
                <a:gd name="connsiteX21" fmla="*/ 56364 w 261461"/>
                <a:gd name="connsiteY21" fmla="*/ 123658 h 295751"/>
                <a:gd name="connsiteX22" fmla="*/ 26361 w 261461"/>
                <a:gd name="connsiteY22" fmla="*/ 198668 h 29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61" h="295751">
                  <a:moveTo>
                    <a:pt x="26361" y="198668"/>
                  </a:moveTo>
                  <a:lnTo>
                    <a:pt x="24646" y="203811"/>
                  </a:lnTo>
                  <a:lnTo>
                    <a:pt x="3215" y="221385"/>
                  </a:lnTo>
                  <a:cubicBezTo>
                    <a:pt x="13073" y="232101"/>
                    <a:pt x="22932" y="243245"/>
                    <a:pt x="32790" y="253960"/>
                  </a:cubicBezTo>
                  <a:lnTo>
                    <a:pt x="112086" y="190095"/>
                  </a:lnTo>
                  <a:lnTo>
                    <a:pt x="131374" y="139946"/>
                  </a:lnTo>
                  <a:lnTo>
                    <a:pt x="132660" y="137374"/>
                  </a:lnTo>
                  <a:lnTo>
                    <a:pt x="156663" y="118086"/>
                  </a:lnTo>
                  <a:cubicBezTo>
                    <a:pt x="142947" y="99655"/>
                    <a:pt x="145518" y="73509"/>
                    <a:pt x="163521" y="58936"/>
                  </a:cubicBezTo>
                  <a:cubicBezTo>
                    <a:pt x="181951" y="43934"/>
                    <a:pt x="209384" y="47363"/>
                    <a:pt x="223957" y="65794"/>
                  </a:cubicBezTo>
                  <a:cubicBezTo>
                    <a:pt x="238958" y="84225"/>
                    <a:pt x="235958" y="111228"/>
                    <a:pt x="217527" y="126230"/>
                  </a:cubicBezTo>
                  <a:cubicBezTo>
                    <a:pt x="204240" y="136946"/>
                    <a:pt x="186238" y="138232"/>
                    <a:pt x="171665" y="131374"/>
                  </a:cubicBezTo>
                  <a:lnTo>
                    <a:pt x="148519" y="150233"/>
                  </a:lnTo>
                  <a:lnTo>
                    <a:pt x="129231" y="200382"/>
                  </a:lnTo>
                  <a:lnTo>
                    <a:pt x="128373" y="202525"/>
                  </a:lnTo>
                  <a:lnTo>
                    <a:pt x="46077" y="268962"/>
                  </a:lnTo>
                  <a:cubicBezTo>
                    <a:pt x="53793" y="277535"/>
                    <a:pt x="61508" y="286107"/>
                    <a:pt x="69223" y="294680"/>
                  </a:cubicBezTo>
                  <a:lnTo>
                    <a:pt x="259961" y="141232"/>
                  </a:lnTo>
                  <a:cubicBezTo>
                    <a:pt x="255246" y="131802"/>
                    <a:pt x="250960" y="121944"/>
                    <a:pt x="247102" y="112086"/>
                  </a:cubicBezTo>
                  <a:lnTo>
                    <a:pt x="247102" y="112086"/>
                  </a:lnTo>
                  <a:cubicBezTo>
                    <a:pt x="232958" y="75652"/>
                    <a:pt x="220099" y="39219"/>
                    <a:pt x="205526" y="3215"/>
                  </a:cubicBezTo>
                  <a:lnTo>
                    <a:pt x="56364" y="123658"/>
                  </a:lnTo>
                  <a:lnTo>
                    <a:pt x="26361" y="19866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8" name="Freeform: Shape 35">
              <a:extLst>
                <a:ext uri="{FF2B5EF4-FFF2-40B4-BE49-F238E27FC236}">
                  <a16:creationId xmlns:a16="http://schemas.microsoft.com/office/drawing/2014/main" id="{749DA50B-7ED8-50CC-3505-93B5F71CE9F0}"/>
                </a:ext>
              </a:extLst>
            </p:cNvPr>
            <p:cNvSpPr/>
            <p:nvPr/>
          </p:nvSpPr>
          <p:spPr>
            <a:xfrm>
              <a:off x="6592562" y="3826121"/>
              <a:ext cx="154305" cy="424339"/>
            </a:xfrm>
            <a:custGeom>
              <a:avLst/>
              <a:gdLst>
                <a:gd name="connsiteX0" fmla="*/ 136088 w 154305"/>
                <a:gd name="connsiteY0" fmla="*/ 8358 h 424338"/>
                <a:gd name="connsiteX1" fmla="*/ 136088 w 154305"/>
                <a:gd name="connsiteY1" fmla="*/ 8358 h 424338"/>
                <a:gd name="connsiteX2" fmla="*/ 134374 w 154305"/>
                <a:gd name="connsiteY2" fmla="*/ 3215 h 424338"/>
                <a:gd name="connsiteX3" fmla="*/ 3215 w 154305"/>
                <a:gd name="connsiteY3" fmla="*/ 134374 h 424338"/>
                <a:gd name="connsiteX4" fmla="*/ 3215 w 154305"/>
                <a:gd name="connsiteY4" fmla="*/ 409980 h 424338"/>
                <a:gd name="connsiteX5" fmla="*/ 28504 w 154305"/>
                <a:gd name="connsiteY5" fmla="*/ 421553 h 424338"/>
                <a:gd name="connsiteX6" fmla="*/ 28504 w 154305"/>
                <a:gd name="connsiteY6" fmla="*/ 193524 h 424338"/>
                <a:gd name="connsiteX7" fmla="*/ 28504 w 154305"/>
                <a:gd name="connsiteY7" fmla="*/ 189667 h 424338"/>
                <a:gd name="connsiteX8" fmla="*/ 153662 w 154305"/>
                <a:gd name="connsiteY8" fmla="*/ 64508 h 424338"/>
                <a:gd name="connsiteX9" fmla="*/ 136088 w 154305"/>
                <a:gd name="connsiteY9" fmla="*/ 8358 h 42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4305" h="424338">
                  <a:moveTo>
                    <a:pt x="136088" y="8358"/>
                  </a:moveTo>
                  <a:lnTo>
                    <a:pt x="136088" y="8358"/>
                  </a:lnTo>
                  <a:cubicBezTo>
                    <a:pt x="135660" y="6644"/>
                    <a:pt x="134803" y="4929"/>
                    <a:pt x="134374" y="3215"/>
                  </a:cubicBezTo>
                  <a:lnTo>
                    <a:pt x="3215" y="134374"/>
                  </a:lnTo>
                  <a:lnTo>
                    <a:pt x="3215" y="409980"/>
                  </a:lnTo>
                  <a:cubicBezTo>
                    <a:pt x="11787" y="413837"/>
                    <a:pt x="20360" y="417695"/>
                    <a:pt x="28504" y="421553"/>
                  </a:cubicBezTo>
                  <a:lnTo>
                    <a:pt x="28504" y="193524"/>
                  </a:lnTo>
                  <a:lnTo>
                    <a:pt x="28504" y="189667"/>
                  </a:lnTo>
                  <a:lnTo>
                    <a:pt x="153662" y="64508"/>
                  </a:lnTo>
                  <a:cubicBezTo>
                    <a:pt x="148090" y="45220"/>
                    <a:pt x="142089" y="26789"/>
                    <a:pt x="136088" y="835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79" name="Freeform: Shape 36">
              <a:extLst>
                <a:ext uri="{FF2B5EF4-FFF2-40B4-BE49-F238E27FC236}">
                  <a16:creationId xmlns:a16="http://schemas.microsoft.com/office/drawing/2014/main" id="{DCF76041-FE05-6D24-E2EA-0517DD3E4946}"/>
                </a:ext>
              </a:extLst>
            </p:cNvPr>
            <p:cNvSpPr/>
            <p:nvPr/>
          </p:nvSpPr>
          <p:spPr>
            <a:xfrm>
              <a:off x="6637139" y="3908417"/>
              <a:ext cx="124301" cy="355759"/>
            </a:xfrm>
            <a:custGeom>
              <a:avLst/>
              <a:gdLst>
                <a:gd name="connsiteX0" fmla="*/ 115515 w 124301"/>
                <a:gd name="connsiteY0" fmla="*/ 3215 h 355758"/>
                <a:gd name="connsiteX1" fmla="*/ 115515 w 124301"/>
                <a:gd name="connsiteY1" fmla="*/ 3215 h 355758"/>
                <a:gd name="connsiteX2" fmla="*/ 3215 w 124301"/>
                <a:gd name="connsiteY2" fmla="*/ 115514 h 355758"/>
                <a:gd name="connsiteX3" fmla="*/ 3215 w 124301"/>
                <a:gd name="connsiteY3" fmla="*/ 347401 h 355758"/>
                <a:gd name="connsiteX4" fmla="*/ 22503 w 124301"/>
                <a:gd name="connsiteY4" fmla="*/ 355545 h 355758"/>
                <a:gd name="connsiteX5" fmla="*/ 22503 w 124301"/>
                <a:gd name="connsiteY5" fmla="*/ 129231 h 355758"/>
                <a:gd name="connsiteX6" fmla="*/ 22074 w 124301"/>
                <a:gd name="connsiteY6" fmla="*/ 125373 h 355758"/>
                <a:gd name="connsiteX7" fmla="*/ 121944 w 124301"/>
                <a:gd name="connsiteY7" fmla="*/ 25503 h 355758"/>
                <a:gd name="connsiteX8" fmla="*/ 115515 w 124301"/>
                <a:gd name="connsiteY8" fmla="*/ 3215 h 35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301" h="355758">
                  <a:moveTo>
                    <a:pt x="115515" y="3215"/>
                  </a:moveTo>
                  <a:lnTo>
                    <a:pt x="115515" y="3215"/>
                  </a:lnTo>
                  <a:lnTo>
                    <a:pt x="3215" y="115514"/>
                  </a:lnTo>
                  <a:lnTo>
                    <a:pt x="3215" y="347401"/>
                  </a:lnTo>
                  <a:cubicBezTo>
                    <a:pt x="9644" y="349972"/>
                    <a:pt x="16073" y="352973"/>
                    <a:pt x="22503" y="355545"/>
                  </a:cubicBezTo>
                  <a:lnTo>
                    <a:pt x="22503" y="129231"/>
                  </a:lnTo>
                  <a:lnTo>
                    <a:pt x="22074" y="125373"/>
                  </a:lnTo>
                  <a:lnTo>
                    <a:pt x="121944" y="25503"/>
                  </a:lnTo>
                  <a:cubicBezTo>
                    <a:pt x="120229" y="17788"/>
                    <a:pt x="118086" y="10501"/>
                    <a:pt x="115515"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80" name="Freeform: Shape 37">
              <a:extLst>
                <a:ext uri="{FF2B5EF4-FFF2-40B4-BE49-F238E27FC236}">
                  <a16:creationId xmlns:a16="http://schemas.microsoft.com/office/drawing/2014/main" id="{37C992AA-D2E8-FF76-EBFE-59CEBE753DDD}"/>
                </a:ext>
              </a:extLst>
            </p:cNvPr>
            <p:cNvSpPr/>
            <p:nvPr/>
          </p:nvSpPr>
          <p:spPr>
            <a:xfrm>
              <a:off x="6496122" y="3624667"/>
              <a:ext cx="175736" cy="587216"/>
            </a:xfrm>
            <a:custGeom>
              <a:avLst/>
              <a:gdLst>
                <a:gd name="connsiteX0" fmla="*/ 172093 w 175736"/>
                <a:gd name="connsiteY0" fmla="*/ 47792 h 587216"/>
                <a:gd name="connsiteX1" fmla="*/ 172521 w 175736"/>
                <a:gd name="connsiteY1" fmla="*/ 43505 h 587216"/>
                <a:gd name="connsiteX2" fmla="*/ 172950 w 175736"/>
                <a:gd name="connsiteY2" fmla="*/ 43077 h 587216"/>
                <a:gd name="connsiteX3" fmla="*/ 156663 w 175736"/>
                <a:gd name="connsiteY3" fmla="*/ 3215 h 587216"/>
                <a:gd name="connsiteX4" fmla="*/ 122373 w 175736"/>
                <a:gd name="connsiteY4" fmla="*/ 37505 h 587216"/>
                <a:gd name="connsiteX5" fmla="*/ 122373 w 175736"/>
                <a:gd name="connsiteY5" fmla="*/ 178522 h 587216"/>
                <a:gd name="connsiteX6" fmla="*/ 122373 w 175736"/>
                <a:gd name="connsiteY6" fmla="*/ 182808 h 587216"/>
                <a:gd name="connsiteX7" fmla="*/ 3215 w 175736"/>
                <a:gd name="connsiteY7" fmla="*/ 301966 h 587216"/>
                <a:gd name="connsiteX8" fmla="*/ 3215 w 175736"/>
                <a:gd name="connsiteY8" fmla="*/ 565571 h 587216"/>
                <a:gd name="connsiteX9" fmla="*/ 42648 w 175736"/>
                <a:gd name="connsiteY9" fmla="*/ 584430 h 587216"/>
                <a:gd name="connsiteX10" fmla="*/ 42648 w 175736"/>
                <a:gd name="connsiteY10" fmla="*/ 328541 h 587216"/>
                <a:gd name="connsiteX11" fmla="*/ 42648 w 175736"/>
                <a:gd name="connsiteY11" fmla="*/ 324255 h 587216"/>
                <a:gd name="connsiteX12" fmla="*/ 172521 w 175736"/>
                <a:gd name="connsiteY12" fmla="*/ 194381 h 587216"/>
                <a:gd name="connsiteX13" fmla="*/ 172093 w 175736"/>
                <a:gd name="connsiteY13" fmla="*/ 47792 h 58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36" h="587216">
                  <a:moveTo>
                    <a:pt x="172093" y="47792"/>
                  </a:moveTo>
                  <a:lnTo>
                    <a:pt x="172521" y="43505"/>
                  </a:lnTo>
                  <a:lnTo>
                    <a:pt x="172950" y="43077"/>
                  </a:lnTo>
                  <a:cubicBezTo>
                    <a:pt x="167807" y="29789"/>
                    <a:pt x="162235" y="16502"/>
                    <a:pt x="156663" y="3215"/>
                  </a:cubicBezTo>
                  <a:lnTo>
                    <a:pt x="122373" y="37505"/>
                  </a:lnTo>
                  <a:lnTo>
                    <a:pt x="122373" y="178522"/>
                  </a:lnTo>
                  <a:lnTo>
                    <a:pt x="122373" y="182808"/>
                  </a:lnTo>
                  <a:lnTo>
                    <a:pt x="3215" y="301966"/>
                  </a:lnTo>
                  <a:lnTo>
                    <a:pt x="3215" y="565571"/>
                  </a:lnTo>
                  <a:cubicBezTo>
                    <a:pt x="16073" y="572000"/>
                    <a:pt x="29361" y="578429"/>
                    <a:pt x="42648" y="584430"/>
                  </a:cubicBezTo>
                  <a:lnTo>
                    <a:pt x="42648" y="328541"/>
                  </a:lnTo>
                  <a:lnTo>
                    <a:pt x="42648" y="324255"/>
                  </a:lnTo>
                  <a:lnTo>
                    <a:pt x="172521" y="194381"/>
                  </a:lnTo>
                  <a:lnTo>
                    <a:pt x="172093" y="4779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81" name="Freeform: Shape 38">
              <a:extLst>
                <a:ext uri="{FF2B5EF4-FFF2-40B4-BE49-F238E27FC236}">
                  <a16:creationId xmlns:a16="http://schemas.microsoft.com/office/drawing/2014/main" id="{4090799C-0F90-9756-B46B-338661B7684F}"/>
                </a:ext>
              </a:extLst>
            </p:cNvPr>
            <p:cNvSpPr/>
            <p:nvPr/>
          </p:nvSpPr>
          <p:spPr>
            <a:xfrm>
              <a:off x="7136916" y="2725412"/>
              <a:ext cx="210026" cy="184309"/>
            </a:xfrm>
            <a:custGeom>
              <a:avLst/>
              <a:gdLst>
                <a:gd name="connsiteX0" fmla="*/ 29361 w 210026"/>
                <a:gd name="connsiteY0" fmla="*/ 184094 h 184308"/>
                <a:gd name="connsiteX1" fmla="*/ 112086 w 210026"/>
                <a:gd name="connsiteY1" fmla="*/ 117658 h 184308"/>
                <a:gd name="connsiteX2" fmla="*/ 115943 w 210026"/>
                <a:gd name="connsiteY2" fmla="*/ 118086 h 184308"/>
                <a:gd name="connsiteX3" fmla="*/ 115943 w 210026"/>
                <a:gd name="connsiteY3" fmla="*/ 118086 h 184308"/>
                <a:gd name="connsiteX4" fmla="*/ 153662 w 210026"/>
                <a:gd name="connsiteY4" fmla="*/ 121944 h 184308"/>
                <a:gd name="connsiteX5" fmla="*/ 176808 w 210026"/>
                <a:gd name="connsiteY5" fmla="*/ 90226 h 184308"/>
                <a:gd name="connsiteX6" fmla="*/ 190953 w 210026"/>
                <a:gd name="connsiteY6" fmla="*/ 44791 h 184308"/>
                <a:gd name="connsiteX7" fmla="*/ 208098 w 210026"/>
                <a:gd name="connsiteY7" fmla="*/ 36648 h 184308"/>
                <a:gd name="connsiteX8" fmla="*/ 189667 w 210026"/>
                <a:gd name="connsiteY8" fmla="*/ 3215 h 184308"/>
                <a:gd name="connsiteX9" fmla="*/ 3215 w 210026"/>
                <a:gd name="connsiteY9" fmla="*/ 153662 h 184308"/>
                <a:gd name="connsiteX10" fmla="*/ 29361 w 210026"/>
                <a:gd name="connsiteY10" fmla="*/ 184094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0026" h="184308">
                  <a:moveTo>
                    <a:pt x="29361" y="184094"/>
                  </a:moveTo>
                  <a:lnTo>
                    <a:pt x="112086" y="117658"/>
                  </a:lnTo>
                  <a:lnTo>
                    <a:pt x="115943" y="118086"/>
                  </a:lnTo>
                  <a:lnTo>
                    <a:pt x="115943" y="118086"/>
                  </a:lnTo>
                  <a:lnTo>
                    <a:pt x="153662" y="121944"/>
                  </a:lnTo>
                  <a:lnTo>
                    <a:pt x="176808" y="90226"/>
                  </a:lnTo>
                  <a:cubicBezTo>
                    <a:pt x="172093" y="73938"/>
                    <a:pt x="177237" y="56364"/>
                    <a:pt x="190953" y="44791"/>
                  </a:cubicBezTo>
                  <a:cubicBezTo>
                    <a:pt x="196096" y="40505"/>
                    <a:pt x="202097" y="37933"/>
                    <a:pt x="208098" y="36648"/>
                  </a:cubicBezTo>
                  <a:cubicBezTo>
                    <a:pt x="201668" y="25503"/>
                    <a:pt x="195667" y="14359"/>
                    <a:pt x="189667" y="3215"/>
                  </a:cubicBezTo>
                  <a:lnTo>
                    <a:pt x="3215" y="153662"/>
                  </a:lnTo>
                  <a:cubicBezTo>
                    <a:pt x="11787" y="163949"/>
                    <a:pt x="20360" y="173808"/>
                    <a:pt x="29361" y="1840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82" name="Freeform: Shape 39">
              <a:extLst>
                <a:ext uri="{FF2B5EF4-FFF2-40B4-BE49-F238E27FC236}">
                  <a16:creationId xmlns:a16="http://schemas.microsoft.com/office/drawing/2014/main" id="{325D4E6C-F9A9-7E2C-86AC-50678553CD78}"/>
                </a:ext>
              </a:extLst>
            </p:cNvPr>
            <p:cNvSpPr/>
            <p:nvPr/>
          </p:nvSpPr>
          <p:spPr>
            <a:xfrm>
              <a:off x="6915745" y="2392799"/>
              <a:ext cx="295751" cy="278606"/>
            </a:xfrm>
            <a:custGeom>
              <a:avLst/>
              <a:gdLst>
                <a:gd name="connsiteX0" fmla="*/ 24217 w 295751"/>
                <a:gd name="connsiteY0" fmla="*/ 267676 h 278606"/>
                <a:gd name="connsiteX1" fmla="*/ 32361 w 295751"/>
                <a:gd name="connsiteY1" fmla="*/ 276677 h 278606"/>
                <a:gd name="connsiteX2" fmla="*/ 293394 w 295751"/>
                <a:gd name="connsiteY2" fmla="*/ 66223 h 278606"/>
                <a:gd name="connsiteX3" fmla="*/ 258247 w 295751"/>
                <a:gd name="connsiteY3" fmla="*/ 3215 h 278606"/>
                <a:gd name="connsiteX4" fmla="*/ 258247 w 295751"/>
                <a:gd name="connsiteY4" fmla="*/ 3215 h 278606"/>
                <a:gd name="connsiteX5" fmla="*/ 254818 w 295751"/>
                <a:gd name="connsiteY5" fmla="*/ 33647 h 278606"/>
                <a:gd name="connsiteX6" fmla="*/ 253960 w 295751"/>
                <a:gd name="connsiteY6" fmla="*/ 41791 h 278606"/>
                <a:gd name="connsiteX7" fmla="*/ 3215 w 295751"/>
                <a:gd name="connsiteY7" fmla="*/ 244102 h 278606"/>
                <a:gd name="connsiteX8" fmla="*/ 24217 w 295751"/>
                <a:gd name="connsiteY8" fmla="*/ 267676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751" h="278606">
                  <a:moveTo>
                    <a:pt x="24217" y="267676"/>
                  </a:moveTo>
                  <a:cubicBezTo>
                    <a:pt x="26789" y="270677"/>
                    <a:pt x="29789" y="273677"/>
                    <a:pt x="32361" y="276677"/>
                  </a:cubicBezTo>
                  <a:lnTo>
                    <a:pt x="293394" y="66223"/>
                  </a:lnTo>
                  <a:cubicBezTo>
                    <a:pt x="281821" y="44791"/>
                    <a:pt x="270248" y="23789"/>
                    <a:pt x="258247" y="3215"/>
                  </a:cubicBezTo>
                  <a:lnTo>
                    <a:pt x="258247" y="3215"/>
                  </a:lnTo>
                  <a:lnTo>
                    <a:pt x="254818" y="33647"/>
                  </a:lnTo>
                  <a:lnTo>
                    <a:pt x="253960" y="41791"/>
                  </a:lnTo>
                  <a:lnTo>
                    <a:pt x="3215" y="244102"/>
                  </a:lnTo>
                  <a:cubicBezTo>
                    <a:pt x="10073" y="251817"/>
                    <a:pt x="17359" y="259961"/>
                    <a:pt x="24217" y="2676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83" name="Freeform: Shape 40">
              <a:extLst>
                <a:ext uri="{FF2B5EF4-FFF2-40B4-BE49-F238E27FC236}">
                  <a16:creationId xmlns:a16="http://schemas.microsoft.com/office/drawing/2014/main" id="{4E4747EB-1E53-3E6D-BB60-89A3EC3D5262}"/>
                </a:ext>
              </a:extLst>
            </p:cNvPr>
            <p:cNvSpPr/>
            <p:nvPr/>
          </p:nvSpPr>
          <p:spPr>
            <a:xfrm>
              <a:off x="6819305" y="4280464"/>
              <a:ext cx="12859" cy="17145"/>
            </a:xfrm>
            <a:custGeom>
              <a:avLst/>
              <a:gdLst>
                <a:gd name="connsiteX0" fmla="*/ 9216 w 12858"/>
                <a:gd name="connsiteY0" fmla="*/ 3215 h 17145"/>
                <a:gd name="connsiteX1" fmla="*/ 9216 w 12858"/>
                <a:gd name="connsiteY1" fmla="*/ 3215 h 17145"/>
                <a:gd name="connsiteX2" fmla="*/ 3215 w 12858"/>
                <a:gd name="connsiteY2" fmla="*/ 9644 h 17145"/>
                <a:gd name="connsiteX3" fmla="*/ 10501 w 12858"/>
                <a:gd name="connsiteY3" fmla="*/ 14787 h 17145"/>
                <a:gd name="connsiteX4" fmla="*/ 9216 w 12858"/>
                <a:gd name="connsiteY4" fmla="*/ 3215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17145">
                  <a:moveTo>
                    <a:pt x="9216" y="3215"/>
                  </a:moveTo>
                  <a:lnTo>
                    <a:pt x="9216" y="3215"/>
                  </a:lnTo>
                  <a:cubicBezTo>
                    <a:pt x="7072" y="5358"/>
                    <a:pt x="5358" y="7501"/>
                    <a:pt x="3215" y="9644"/>
                  </a:cubicBezTo>
                  <a:lnTo>
                    <a:pt x="10501" y="14787"/>
                  </a:lnTo>
                  <a:cubicBezTo>
                    <a:pt x="10073" y="10930"/>
                    <a:pt x="9644" y="7072"/>
                    <a:pt x="9216"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84" name="Freeform: Shape 41">
              <a:extLst>
                <a:ext uri="{FF2B5EF4-FFF2-40B4-BE49-F238E27FC236}">
                  <a16:creationId xmlns:a16="http://schemas.microsoft.com/office/drawing/2014/main" id="{B97A56DD-59C1-6953-3206-A2CFC647F590}"/>
                </a:ext>
              </a:extLst>
            </p:cNvPr>
            <p:cNvSpPr/>
            <p:nvPr/>
          </p:nvSpPr>
          <p:spPr>
            <a:xfrm>
              <a:off x="6338387" y="2212348"/>
              <a:ext cx="64294" cy="55721"/>
            </a:xfrm>
            <a:custGeom>
              <a:avLst/>
              <a:gdLst>
                <a:gd name="connsiteX0" fmla="*/ 60222 w 64293"/>
                <a:gd name="connsiteY0" fmla="*/ 56364 h 55721"/>
                <a:gd name="connsiteX1" fmla="*/ 60651 w 64293"/>
                <a:gd name="connsiteY1" fmla="*/ 34075 h 55721"/>
                <a:gd name="connsiteX2" fmla="*/ 61508 w 64293"/>
                <a:gd name="connsiteY2" fmla="*/ 9644 h 55721"/>
                <a:gd name="connsiteX3" fmla="*/ 3215 w 64293"/>
                <a:gd name="connsiteY3" fmla="*/ 3215 h 55721"/>
                <a:gd name="connsiteX4" fmla="*/ 17788 w 64293"/>
                <a:gd name="connsiteY4" fmla="*/ 51649 h 55721"/>
                <a:gd name="connsiteX5" fmla="*/ 60222 w 64293"/>
                <a:gd name="connsiteY5" fmla="*/ 56364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 h="55721">
                  <a:moveTo>
                    <a:pt x="60222" y="56364"/>
                  </a:moveTo>
                  <a:cubicBezTo>
                    <a:pt x="60222" y="49077"/>
                    <a:pt x="60651" y="41362"/>
                    <a:pt x="60651" y="34075"/>
                  </a:cubicBezTo>
                  <a:cubicBezTo>
                    <a:pt x="61079" y="25932"/>
                    <a:pt x="61079" y="17788"/>
                    <a:pt x="61508" y="9644"/>
                  </a:cubicBezTo>
                  <a:lnTo>
                    <a:pt x="3215" y="3215"/>
                  </a:lnTo>
                  <a:cubicBezTo>
                    <a:pt x="7930" y="19502"/>
                    <a:pt x="13073" y="35362"/>
                    <a:pt x="17788" y="51649"/>
                  </a:cubicBezTo>
                  <a:lnTo>
                    <a:pt x="60222" y="5636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85" name="Freeform: Shape 42">
              <a:extLst>
                <a:ext uri="{FF2B5EF4-FFF2-40B4-BE49-F238E27FC236}">
                  <a16:creationId xmlns:a16="http://schemas.microsoft.com/office/drawing/2014/main" id="{65245635-A11D-4AE5-CFB6-0ADCDADB7225}"/>
                </a:ext>
              </a:extLst>
            </p:cNvPr>
            <p:cNvSpPr/>
            <p:nvPr/>
          </p:nvSpPr>
          <p:spPr>
            <a:xfrm>
              <a:off x="6814161" y="4192167"/>
              <a:ext cx="12859" cy="68580"/>
            </a:xfrm>
            <a:custGeom>
              <a:avLst/>
              <a:gdLst>
                <a:gd name="connsiteX0" fmla="*/ 3215 w 12858"/>
                <a:gd name="connsiteY0" fmla="*/ 69223 h 68580"/>
                <a:gd name="connsiteX1" fmla="*/ 3215 w 12858"/>
                <a:gd name="connsiteY1" fmla="*/ 69223 h 68580"/>
                <a:gd name="connsiteX2" fmla="*/ 10930 w 12858"/>
                <a:gd name="connsiteY2" fmla="*/ 60651 h 68580"/>
                <a:gd name="connsiteX3" fmla="*/ 3215 w 12858"/>
                <a:gd name="connsiteY3" fmla="*/ 3215 h 68580"/>
                <a:gd name="connsiteX4" fmla="*/ 3215 w 12858"/>
                <a:gd name="connsiteY4" fmla="*/ 69223 h 68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68580">
                  <a:moveTo>
                    <a:pt x="3215" y="69223"/>
                  </a:moveTo>
                  <a:lnTo>
                    <a:pt x="3215" y="69223"/>
                  </a:lnTo>
                  <a:cubicBezTo>
                    <a:pt x="5787" y="66223"/>
                    <a:pt x="8358" y="63651"/>
                    <a:pt x="10930" y="60651"/>
                  </a:cubicBezTo>
                  <a:cubicBezTo>
                    <a:pt x="8358" y="41362"/>
                    <a:pt x="5787" y="22074"/>
                    <a:pt x="3215" y="3215"/>
                  </a:cubicBezTo>
                  <a:lnTo>
                    <a:pt x="3215" y="69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22" name="Freeform: Shape 43">
              <a:extLst>
                <a:ext uri="{FF2B5EF4-FFF2-40B4-BE49-F238E27FC236}">
                  <a16:creationId xmlns:a16="http://schemas.microsoft.com/office/drawing/2014/main" id="{FE2BB73A-80E0-2F1B-3EF7-700B964D72EB}"/>
                </a:ext>
              </a:extLst>
            </p:cNvPr>
            <p:cNvSpPr/>
            <p:nvPr/>
          </p:nvSpPr>
          <p:spPr>
            <a:xfrm>
              <a:off x="6362390" y="2291644"/>
              <a:ext cx="38576" cy="90011"/>
            </a:xfrm>
            <a:custGeom>
              <a:avLst/>
              <a:gdLst>
                <a:gd name="connsiteX0" fmla="*/ 38362 w 38576"/>
                <a:gd name="connsiteY0" fmla="*/ 87225 h 90011"/>
                <a:gd name="connsiteX1" fmla="*/ 38362 w 38576"/>
                <a:gd name="connsiteY1" fmla="*/ 87225 h 90011"/>
                <a:gd name="connsiteX2" fmla="*/ 35790 w 38576"/>
                <a:gd name="connsiteY2" fmla="*/ 6644 h 90011"/>
                <a:gd name="connsiteX3" fmla="*/ 3215 w 38576"/>
                <a:gd name="connsiteY3" fmla="*/ 3215 h 90011"/>
                <a:gd name="connsiteX4" fmla="*/ 31504 w 38576"/>
                <a:gd name="connsiteY4" fmla="*/ 86368 h 90011"/>
                <a:gd name="connsiteX5" fmla="*/ 38362 w 38576"/>
                <a:gd name="connsiteY5" fmla="*/ 87225 h 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76" h="90011">
                  <a:moveTo>
                    <a:pt x="38362" y="87225"/>
                  </a:moveTo>
                  <a:lnTo>
                    <a:pt x="38362" y="87225"/>
                  </a:lnTo>
                  <a:cubicBezTo>
                    <a:pt x="37076" y="60222"/>
                    <a:pt x="36219" y="33647"/>
                    <a:pt x="35790" y="6644"/>
                  </a:cubicBezTo>
                  <a:lnTo>
                    <a:pt x="3215" y="3215"/>
                  </a:lnTo>
                  <a:cubicBezTo>
                    <a:pt x="12216" y="31075"/>
                    <a:pt x="21646" y="58936"/>
                    <a:pt x="31504" y="86368"/>
                  </a:cubicBezTo>
                  <a:lnTo>
                    <a:pt x="38362" y="872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26" name="Freeform: Shape 44">
              <a:extLst>
                <a:ext uri="{FF2B5EF4-FFF2-40B4-BE49-F238E27FC236}">
                  <a16:creationId xmlns:a16="http://schemas.microsoft.com/office/drawing/2014/main" id="{6F5247BB-F0F3-0FD8-935A-0DC6EFDC8BB2}"/>
                </a:ext>
              </a:extLst>
            </p:cNvPr>
            <p:cNvSpPr/>
            <p:nvPr/>
          </p:nvSpPr>
          <p:spPr>
            <a:xfrm>
              <a:off x="6814161" y="4318611"/>
              <a:ext cx="8573" cy="8573"/>
            </a:xfrm>
            <a:custGeom>
              <a:avLst/>
              <a:gdLst>
                <a:gd name="connsiteX0" fmla="*/ 3215 w 8572"/>
                <a:gd name="connsiteY0" fmla="*/ 5358 h 8572"/>
                <a:gd name="connsiteX1" fmla="*/ 8358 w 8572"/>
                <a:gd name="connsiteY1" fmla="*/ 7072 h 8572"/>
                <a:gd name="connsiteX2" fmla="*/ 3215 w 8572"/>
                <a:gd name="connsiteY2" fmla="*/ 3215 h 8572"/>
                <a:gd name="connsiteX3" fmla="*/ 3215 w 8572"/>
                <a:gd name="connsiteY3" fmla="*/ 5358 h 8572"/>
              </a:gdLst>
              <a:ahLst/>
              <a:cxnLst>
                <a:cxn ang="0">
                  <a:pos x="connsiteX0" y="connsiteY0"/>
                </a:cxn>
                <a:cxn ang="0">
                  <a:pos x="connsiteX1" y="connsiteY1"/>
                </a:cxn>
                <a:cxn ang="0">
                  <a:pos x="connsiteX2" y="connsiteY2"/>
                </a:cxn>
                <a:cxn ang="0">
                  <a:pos x="connsiteX3" y="connsiteY3"/>
                </a:cxn>
              </a:cxnLst>
              <a:rect l="l" t="t" r="r" b="b"/>
              <a:pathLst>
                <a:path w="8572" h="8572">
                  <a:moveTo>
                    <a:pt x="3215" y="5358"/>
                  </a:moveTo>
                  <a:cubicBezTo>
                    <a:pt x="4929" y="5787"/>
                    <a:pt x="6644" y="6644"/>
                    <a:pt x="8358" y="7072"/>
                  </a:cubicBezTo>
                  <a:lnTo>
                    <a:pt x="3215" y="3215"/>
                  </a:lnTo>
                  <a:lnTo>
                    <a:pt x="3215" y="53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27" name="Freeform: Shape 45">
              <a:extLst>
                <a:ext uri="{FF2B5EF4-FFF2-40B4-BE49-F238E27FC236}">
                  <a16:creationId xmlns:a16="http://schemas.microsoft.com/office/drawing/2014/main" id="{07937158-D767-266B-36D9-16B693D1705D}"/>
                </a:ext>
              </a:extLst>
            </p:cNvPr>
            <p:cNvSpPr/>
            <p:nvPr/>
          </p:nvSpPr>
          <p:spPr>
            <a:xfrm>
              <a:off x="6554843" y="3714250"/>
              <a:ext cx="167164" cy="514350"/>
            </a:xfrm>
            <a:custGeom>
              <a:avLst/>
              <a:gdLst>
                <a:gd name="connsiteX0" fmla="*/ 21217 w 167163"/>
                <a:gd name="connsiteY0" fmla="*/ 241530 h 514350"/>
                <a:gd name="connsiteX1" fmla="*/ 21217 w 167163"/>
                <a:gd name="connsiteY1" fmla="*/ 241530 h 514350"/>
                <a:gd name="connsiteX2" fmla="*/ 21217 w 167163"/>
                <a:gd name="connsiteY2" fmla="*/ 237673 h 514350"/>
                <a:gd name="connsiteX3" fmla="*/ 164806 w 167163"/>
                <a:gd name="connsiteY3" fmla="*/ 94083 h 514350"/>
                <a:gd name="connsiteX4" fmla="*/ 132660 w 167163"/>
                <a:gd name="connsiteY4" fmla="*/ 3215 h 514350"/>
                <a:gd name="connsiteX5" fmla="*/ 132660 w 167163"/>
                <a:gd name="connsiteY5" fmla="*/ 109942 h 514350"/>
                <a:gd name="connsiteX6" fmla="*/ 132660 w 167163"/>
                <a:gd name="connsiteY6" fmla="*/ 113800 h 514350"/>
                <a:gd name="connsiteX7" fmla="*/ 3215 w 167163"/>
                <a:gd name="connsiteY7" fmla="*/ 243245 h 514350"/>
                <a:gd name="connsiteX8" fmla="*/ 3215 w 167163"/>
                <a:gd name="connsiteY8" fmla="*/ 504277 h 514350"/>
                <a:gd name="connsiteX9" fmla="*/ 20788 w 167163"/>
                <a:gd name="connsiteY9" fmla="*/ 512850 h 514350"/>
                <a:gd name="connsiteX10" fmla="*/ 20788 w 167163"/>
                <a:gd name="connsiteY10" fmla="*/ 24153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163" h="514350">
                  <a:moveTo>
                    <a:pt x="21217" y="241530"/>
                  </a:moveTo>
                  <a:lnTo>
                    <a:pt x="21217" y="241530"/>
                  </a:lnTo>
                  <a:lnTo>
                    <a:pt x="21217" y="237673"/>
                  </a:lnTo>
                  <a:lnTo>
                    <a:pt x="164806" y="94083"/>
                  </a:lnTo>
                  <a:cubicBezTo>
                    <a:pt x="154519" y="63651"/>
                    <a:pt x="143804" y="33218"/>
                    <a:pt x="132660" y="3215"/>
                  </a:cubicBezTo>
                  <a:lnTo>
                    <a:pt x="132660" y="109942"/>
                  </a:lnTo>
                  <a:lnTo>
                    <a:pt x="132660" y="113800"/>
                  </a:lnTo>
                  <a:lnTo>
                    <a:pt x="3215" y="243245"/>
                  </a:lnTo>
                  <a:lnTo>
                    <a:pt x="3215" y="504277"/>
                  </a:lnTo>
                  <a:cubicBezTo>
                    <a:pt x="9216" y="506849"/>
                    <a:pt x="15216" y="509850"/>
                    <a:pt x="20788" y="512850"/>
                  </a:cubicBezTo>
                  <a:lnTo>
                    <a:pt x="20788" y="2415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28" name="Freeform: Shape 46">
              <a:extLst>
                <a:ext uri="{FF2B5EF4-FFF2-40B4-BE49-F238E27FC236}">
                  <a16:creationId xmlns:a16="http://schemas.microsoft.com/office/drawing/2014/main" id="{5715D243-234C-1256-4731-89412A07ACFE}"/>
                </a:ext>
              </a:extLst>
            </p:cNvPr>
            <p:cNvSpPr/>
            <p:nvPr/>
          </p:nvSpPr>
          <p:spPr>
            <a:xfrm>
              <a:off x="6783300" y="4332327"/>
              <a:ext cx="55721" cy="38576"/>
            </a:xfrm>
            <a:custGeom>
              <a:avLst/>
              <a:gdLst>
                <a:gd name="connsiteX0" fmla="*/ 52935 w 55721"/>
                <a:gd name="connsiteY0" fmla="*/ 38362 h 38576"/>
                <a:gd name="connsiteX1" fmla="*/ 52078 w 55721"/>
                <a:gd name="connsiteY1" fmla="*/ 20360 h 38576"/>
                <a:gd name="connsiteX2" fmla="*/ 3215 w 55721"/>
                <a:gd name="connsiteY2" fmla="*/ 3215 h 38576"/>
                <a:gd name="connsiteX3" fmla="*/ 52935 w 55721"/>
                <a:gd name="connsiteY3" fmla="*/ 38362 h 38576"/>
              </a:gdLst>
              <a:ahLst/>
              <a:cxnLst>
                <a:cxn ang="0">
                  <a:pos x="connsiteX0" y="connsiteY0"/>
                </a:cxn>
                <a:cxn ang="0">
                  <a:pos x="connsiteX1" y="connsiteY1"/>
                </a:cxn>
                <a:cxn ang="0">
                  <a:pos x="connsiteX2" y="connsiteY2"/>
                </a:cxn>
                <a:cxn ang="0">
                  <a:pos x="connsiteX3" y="connsiteY3"/>
                </a:cxn>
              </a:cxnLst>
              <a:rect l="l" t="t" r="r" b="b"/>
              <a:pathLst>
                <a:path w="55721" h="38576">
                  <a:moveTo>
                    <a:pt x="52935" y="38362"/>
                  </a:moveTo>
                  <a:cubicBezTo>
                    <a:pt x="52935" y="32361"/>
                    <a:pt x="52507" y="26361"/>
                    <a:pt x="52078" y="20360"/>
                  </a:cubicBezTo>
                  <a:cubicBezTo>
                    <a:pt x="35790" y="14788"/>
                    <a:pt x="19503" y="9216"/>
                    <a:pt x="3215" y="3215"/>
                  </a:cubicBezTo>
                  <a:lnTo>
                    <a:pt x="52935" y="383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45" name="Freeform: Shape 47">
              <a:extLst>
                <a:ext uri="{FF2B5EF4-FFF2-40B4-BE49-F238E27FC236}">
                  <a16:creationId xmlns:a16="http://schemas.microsoft.com/office/drawing/2014/main" id="{FBC77D1B-9465-7E20-570A-41A35D956B90}"/>
                </a:ext>
              </a:extLst>
            </p:cNvPr>
            <p:cNvSpPr/>
            <p:nvPr/>
          </p:nvSpPr>
          <p:spPr>
            <a:xfrm>
              <a:off x="6560415" y="3424499"/>
              <a:ext cx="8573" cy="12859"/>
            </a:xfrm>
            <a:custGeom>
              <a:avLst/>
              <a:gdLst>
                <a:gd name="connsiteX0" fmla="*/ 3215 w 8572"/>
                <a:gd name="connsiteY0" fmla="*/ 7072 h 12858"/>
                <a:gd name="connsiteX1" fmla="*/ 6644 w 8572"/>
                <a:gd name="connsiteY1" fmla="*/ 10501 h 12858"/>
                <a:gd name="connsiteX2" fmla="*/ 3215 w 8572"/>
                <a:gd name="connsiteY2" fmla="*/ 3215 h 12858"/>
                <a:gd name="connsiteX3" fmla="*/ 3215 w 8572"/>
                <a:gd name="connsiteY3" fmla="*/ 7072 h 12858"/>
              </a:gdLst>
              <a:ahLst/>
              <a:cxnLst>
                <a:cxn ang="0">
                  <a:pos x="connsiteX0" y="connsiteY0"/>
                </a:cxn>
                <a:cxn ang="0">
                  <a:pos x="connsiteX1" y="connsiteY1"/>
                </a:cxn>
                <a:cxn ang="0">
                  <a:pos x="connsiteX2" y="connsiteY2"/>
                </a:cxn>
                <a:cxn ang="0">
                  <a:pos x="connsiteX3" y="connsiteY3"/>
                </a:cxn>
              </a:cxnLst>
              <a:rect l="l" t="t" r="r" b="b"/>
              <a:pathLst>
                <a:path w="8572" h="12858">
                  <a:moveTo>
                    <a:pt x="3215" y="7072"/>
                  </a:moveTo>
                  <a:lnTo>
                    <a:pt x="6644" y="10501"/>
                  </a:lnTo>
                  <a:cubicBezTo>
                    <a:pt x="5358" y="7929"/>
                    <a:pt x="4072" y="5358"/>
                    <a:pt x="3215" y="3215"/>
                  </a:cubicBezTo>
                  <a:lnTo>
                    <a:pt x="3215" y="707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46" name="Freeform: Shape 48">
              <a:extLst>
                <a:ext uri="{FF2B5EF4-FFF2-40B4-BE49-F238E27FC236}">
                  <a16:creationId xmlns:a16="http://schemas.microsoft.com/office/drawing/2014/main" id="{40299846-86A8-4291-50B9-5BC3A10305EB}"/>
                </a:ext>
              </a:extLst>
            </p:cNvPr>
            <p:cNvSpPr/>
            <p:nvPr/>
          </p:nvSpPr>
          <p:spPr>
            <a:xfrm>
              <a:off x="7492246" y="3442073"/>
              <a:ext cx="145733" cy="210026"/>
            </a:xfrm>
            <a:custGeom>
              <a:avLst/>
              <a:gdLst>
                <a:gd name="connsiteX0" fmla="*/ 13930 w 145732"/>
                <a:gd name="connsiteY0" fmla="*/ 108657 h 210026"/>
                <a:gd name="connsiteX1" fmla="*/ 3215 w 145732"/>
                <a:gd name="connsiteY1" fmla="*/ 209383 h 210026"/>
                <a:gd name="connsiteX2" fmla="*/ 28932 w 145732"/>
                <a:gd name="connsiteY2" fmla="*/ 181523 h 210026"/>
                <a:gd name="connsiteX3" fmla="*/ 36219 w 145732"/>
                <a:gd name="connsiteY3" fmla="*/ 113800 h 210026"/>
                <a:gd name="connsiteX4" fmla="*/ 36219 w 145732"/>
                <a:gd name="connsiteY4" fmla="*/ 109514 h 210026"/>
                <a:gd name="connsiteX5" fmla="*/ 36219 w 145732"/>
                <a:gd name="connsiteY5" fmla="*/ 109514 h 210026"/>
                <a:gd name="connsiteX6" fmla="*/ 146376 w 145732"/>
                <a:gd name="connsiteY6" fmla="*/ 20788 h 210026"/>
                <a:gd name="connsiteX7" fmla="*/ 141661 w 145732"/>
                <a:gd name="connsiteY7" fmla="*/ 3215 h 210026"/>
                <a:gd name="connsiteX8" fmla="*/ 17788 w 145732"/>
                <a:gd name="connsiteY8" fmla="*/ 103084 h 210026"/>
                <a:gd name="connsiteX9" fmla="*/ 13930 w 145732"/>
                <a:gd name="connsiteY9" fmla="*/ 108657 h 2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732" h="210026">
                  <a:moveTo>
                    <a:pt x="13930" y="108657"/>
                  </a:moveTo>
                  <a:lnTo>
                    <a:pt x="3215" y="209383"/>
                  </a:lnTo>
                  <a:cubicBezTo>
                    <a:pt x="12644" y="200811"/>
                    <a:pt x="19502" y="189667"/>
                    <a:pt x="28932" y="181523"/>
                  </a:cubicBezTo>
                  <a:lnTo>
                    <a:pt x="36219" y="113800"/>
                  </a:lnTo>
                  <a:lnTo>
                    <a:pt x="36219" y="109514"/>
                  </a:lnTo>
                  <a:lnTo>
                    <a:pt x="36219" y="109514"/>
                  </a:lnTo>
                  <a:lnTo>
                    <a:pt x="146376" y="20788"/>
                  </a:lnTo>
                  <a:cubicBezTo>
                    <a:pt x="144661" y="14788"/>
                    <a:pt x="143375" y="9216"/>
                    <a:pt x="141661" y="3215"/>
                  </a:cubicBezTo>
                  <a:lnTo>
                    <a:pt x="17788" y="103084"/>
                  </a:lnTo>
                  <a:cubicBezTo>
                    <a:pt x="16502" y="105227"/>
                    <a:pt x="15216" y="106942"/>
                    <a:pt x="13930" y="1086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47" name="Freeform: Shape 49">
              <a:extLst>
                <a:ext uri="{FF2B5EF4-FFF2-40B4-BE49-F238E27FC236}">
                  <a16:creationId xmlns:a16="http://schemas.microsoft.com/office/drawing/2014/main" id="{73F99EFF-8F50-C555-F21E-D69119BB203C}"/>
                </a:ext>
              </a:extLst>
            </p:cNvPr>
            <p:cNvSpPr/>
            <p:nvPr/>
          </p:nvSpPr>
          <p:spPr>
            <a:xfrm>
              <a:off x="7343942" y="3174611"/>
              <a:ext cx="235744" cy="394335"/>
            </a:xfrm>
            <a:custGeom>
              <a:avLst/>
              <a:gdLst>
                <a:gd name="connsiteX0" fmla="*/ 66222 w 235743"/>
                <a:gd name="connsiteY0" fmla="*/ 310539 h 394335"/>
                <a:gd name="connsiteX1" fmla="*/ 49077 w 235743"/>
                <a:gd name="connsiteY1" fmla="*/ 322540 h 394335"/>
                <a:gd name="connsiteX2" fmla="*/ 4929 w 235743"/>
                <a:gd name="connsiteY2" fmla="*/ 358116 h 394335"/>
                <a:gd name="connsiteX3" fmla="*/ 3643 w 235743"/>
                <a:gd name="connsiteY3" fmla="*/ 378262 h 394335"/>
                <a:gd name="connsiteX4" fmla="*/ 18217 w 235743"/>
                <a:gd name="connsiteY4" fmla="*/ 392835 h 394335"/>
                <a:gd name="connsiteX5" fmla="*/ 29789 w 235743"/>
                <a:gd name="connsiteY5" fmla="*/ 390692 h 394335"/>
                <a:gd name="connsiteX6" fmla="*/ 30647 w 235743"/>
                <a:gd name="connsiteY6" fmla="*/ 383405 h 394335"/>
                <a:gd name="connsiteX7" fmla="*/ 215384 w 235743"/>
                <a:gd name="connsiteY7" fmla="*/ 234672 h 394335"/>
                <a:gd name="connsiteX8" fmla="*/ 215384 w 235743"/>
                <a:gd name="connsiteY8" fmla="*/ 234672 h 394335"/>
                <a:gd name="connsiteX9" fmla="*/ 233386 w 235743"/>
                <a:gd name="connsiteY9" fmla="*/ 66222 h 394335"/>
                <a:gd name="connsiteX10" fmla="*/ 214527 w 235743"/>
                <a:gd name="connsiteY10" fmla="*/ 40076 h 394335"/>
                <a:gd name="connsiteX11" fmla="*/ 196953 w 235743"/>
                <a:gd name="connsiteY11" fmla="*/ 3215 h 394335"/>
                <a:gd name="connsiteX12" fmla="*/ 174236 w 235743"/>
                <a:gd name="connsiteY12" fmla="*/ 213669 h 394335"/>
                <a:gd name="connsiteX13" fmla="*/ 173379 w 235743"/>
                <a:gd name="connsiteY13" fmla="*/ 221813 h 394335"/>
                <a:gd name="connsiteX14" fmla="*/ 72652 w 235743"/>
                <a:gd name="connsiteY14" fmla="*/ 302823 h 394335"/>
                <a:gd name="connsiteX15" fmla="*/ 66222 w 235743"/>
                <a:gd name="connsiteY15" fmla="*/ 310539 h 39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5743" h="394335">
                  <a:moveTo>
                    <a:pt x="66222" y="310539"/>
                  </a:moveTo>
                  <a:cubicBezTo>
                    <a:pt x="61079" y="315254"/>
                    <a:pt x="55078" y="319111"/>
                    <a:pt x="49077" y="322540"/>
                  </a:cubicBezTo>
                  <a:lnTo>
                    <a:pt x="4929" y="358116"/>
                  </a:lnTo>
                  <a:cubicBezTo>
                    <a:pt x="3215" y="364546"/>
                    <a:pt x="2786" y="371832"/>
                    <a:pt x="3643" y="378262"/>
                  </a:cubicBezTo>
                  <a:cubicBezTo>
                    <a:pt x="4501" y="385548"/>
                    <a:pt x="10073" y="393692"/>
                    <a:pt x="18217" y="392835"/>
                  </a:cubicBezTo>
                  <a:cubicBezTo>
                    <a:pt x="22074" y="392406"/>
                    <a:pt x="25932" y="391549"/>
                    <a:pt x="29789" y="390692"/>
                  </a:cubicBezTo>
                  <a:lnTo>
                    <a:pt x="30647" y="383405"/>
                  </a:lnTo>
                  <a:lnTo>
                    <a:pt x="215384" y="234672"/>
                  </a:lnTo>
                  <a:lnTo>
                    <a:pt x="215384" y="234672"/>
                  </a:lnTo>
                  <a:lnTo>
                    <a:pt x="233386" y="66222"/>
                  </a:lnTo>
                  <a:cubicBezTo>
                    <a:pt x="226100" y="58079"/>
                    <a:pt x="218813" y="50363"/>
                    <a:pt x="214527" y="40076"/>
                  </a:cubicBezTo>
                  <a:cubicBezTo>
                    <a:pt x="208526" y="27646"/>
                    <a:pt x="202954" y="15645"/>
                    <a:pt x="196953" y="3215"/>
                  </a:cubicBezTo>
                  <a:lnTo>
                    <a:pt x="174236" y="213669"/>
                  </a:lnTo>
                  <a:lnTo>
                    <a:pt x="173379" y="221813"/>
                  </a:lnTo>
                  <a:lnTo>
                    <a:pt x="72652" y="302823"/>
                  </a:lnTo>
                  <a:cubicBezTo>
                    <a:pt x="70509" y="305824"/>
                    <a:pt x="68366" y="308395"/>
                    <a:pt x="66222" y="3105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48" name="Freeform: Shape 50">
              <a:extLst>
                <a:ext uri="{FF2B5EF4-FFF2-40B4-BE49-F238E27FC236}">
                  <a16:creationId xmlns:a16="http://schemas.microsoft.com/office/drawing/2014/main" id="{BA1B83DB-CC26-E18A-4846-63DE37CEB03B}"/>
                </a:ext>
              </a:extLst>
            </p:cNvPr>
            <p:cNvSpPr/>
            <p:nvPr/>
          </p:nvSpPr>
          <p:spPr>
            <a:xfrm>
              <a:off x="7538538" y="3481935"/>
              <a:ext cx="102870" cy="132874"/>
            </a:xfrm>
            <a:custGeom>
              <a:avLst/>
              <a:gdLst>
                <a:gd name="connsiteX0" fmla="*/ 3215 w 102870"/>
                <a:gd name="connsiteY0" fmla="*/ 133088 h 132873"/>
                <a:gd name="connsiteX1" fmla="*/ 16073 w 102870"/>
                <a:gd name="connsiteY1" fmla="*/ 130516 h 132873"/>
                <a:gd name="connsiteX2" fmla="*/ 18645 w 102870"/>
                <a:gd name="connsiteY2" fmla="*/ 107371 h 132873"/>
                <a:gd name="connsiteX3" fmla="*/ 19074 w 102870"/>
                <a:gd name="connsiteY3" fmla="*/ 103513 h 132873"/>
                <a:gd name="connsiteX4" fmla="*/ 19074 w 102870"/>
                <a:gd name="connsiteY4" fmla="*/ 103513 h 132873"/>
                <a:gd name="connsiteX5" fmla="*/ 70937 w 102870"/>
                <a:gd name="connsiteY5" fmla="*/ 61508 h 132873"/>
                <a:gd name="connsiteX6" fmla="*/ 95369 w 102870"/>
                <a:gd name="connsiteY6" fmla="*/ 16502 h 132873"/>
                <a:gd name="connsiteX7" fmla="*/ 103513 w 102870"/>
                <a:gd name="connsiteY7" fmla="*/ 3215 h 132873"/>
                <a:gd name="connsiteX8" fmla="*/ 8787 w 102870"/>
                <a:gd name="connsiteY8" fmla="*/ 79939 h 132873"/>
                <a:gd name="connsiteX9" fmla="*/ 3215 w 102870"/>
                <a:gd name="connsiteY9" fmla="*/ 133088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2870" h="132873">
                  <a:moveTo>
                    <a:pt x="3215" y="133088"/>
                  </a:moveTo>
                  <a:cubicBezTo>
                    <a:pt x="7501" y="132231"/>
                    <a:pt x="12216" y="131802"/>
                    <a:pt x="16073" y="130516"/>
                  </a:cubicBezTo>
                  <a:lnTo>
                    <a:pt x="18645" y="107371"/>
                  </a:lnTo>
                  <a:lnTo>
                    <a:pt x="19074" y="103513"/>
                  </a:lnTo>
                  <a:lnTo>
                    <a:pt x="19074" y="103513"/>
                  </a:lnTo>
                  <a:lnTo>
                    <a:pt x="70937" y="61508"/>
                  </a:lnTo>
                  <a:cubicBezTo>
                    <a:pt x="79510" y="46934"/>
                    <a:pt x="87654" y="31504"/>
                    <a:pt x="95369" y="16502"/>
                  </a:cubicBezTo>
                  <a:cubicBezTo>
                    <a:pt x="97512" y="11787"/>
                    <a:pt x="101798" y="7930"/>
                    <a:pt x="103513" y="3215"/>
                  </a:cubicBezTo>
                  <a:lnTo>
                    <a:pt x="8787" y="79939"/>
                  </a:lnTo>
                  <a:lnTo>
                    <a:pt x="3215" y="13308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49" name="Freeform: Shape 51">
              <a:extLst>
                <a:ext uri="{FF2B5EF4-FFF2-40B4-BE49-F238E27FC236}">
                  <a16:creationId xmlns:a16="http://schemas.microsoft.com/office/drawing/2014/main" id="{D7D0C71C-3052-2609-54E6-8AB155504EEF}"/>
                </a:ext>
              </a:extLst>
            </p:cNvPr>
            <p:cNvSpPr/>
            <p:nvPr/>
          </p:nvSpPr>
          <p:spPr>
            <a:xfrm>
              <a:off x="6316956" y="2133910"/>
              <a:ext cx="90011" cy="60008"/>
            </a:xfrm>
            <a:custGeom>
              <a:avLst/>
              <a:gdLst>
                <a:gd name="connsiteX0" fmla="*/ 85082 w 90011"/>
                <a:gd name="connsiteY0" fmla="*/ 58936 h 60007"/>
                <a:gd name="connsiteX1" fmla="*/ 88511 w 90011"/>
                <a:gd name="connsiteY1" fmla="*/ 12216 h 60007"/>
                <a:gd name="connsiteX2" fmla="*/ 3215 w 90011"/>
                <a:gd name="connsiteY2" fmla="*/ 3215 h 60007"/>
                <a:gd name="connsiteX3" fmla="*/ 16502 w 90011"/>
                <a:gd name="connsiteY3" fmla="*/ 51649 h 60007"/>
                <a:gd name="connsiteX4" fmla="*/ 85082 w 90011"/>
                <a:gd name="connsiteY4" fmla="*/ 58936 h 60007"/>
                <a:gd name="connsiteX5" fmla="*/ 85082 w 90011"/>
                <a:gd name="connsiteY5" fmla="*/ 58936 h 6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011" h="60007">
                  <a:moveTo>
                    <a:pt x="85082" y="58936"/>
                  </a:moveTo>
                  <a:cubicBezTo>
                    <a:pt x="85939" y="43505"/>
                    <a:pt x="87225" y="27646"/>
                    <a:pt x="88511" y="12216"/>
                  </a:cubicBezTo>
                  <a:lnTo>
                    <a:pt x="3215" y="3215"/>
                  </a:lnTo>
                  <a:cubicBezTo>
                    <a:pt x="7501" y="19502"/>
                    <a:pt x="11787" y="35362"/>
                    <a:pt x="16502" y="51649"/>
                  </a:cubicBezTo>
                  <a:lnTo>
                    <a:pt x="85082" y="58936"/>
                  </a:lnTo>
                  <a:lnTo>
                    <a:pt x="85082" y="5893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0" name="Freeform: Shape 52">
              <a:extLst>
                <a:ext uri="{FF2B5EF4-FFF2-40B4-BE49-F238E27FC236}">
                  <a16:creationId xmlns:a16="http://schemas.microsoft.com/office/drawing/2014/main" id="{E27AF7F4-7BD3-5D43-F415-27A187EBEB19}"/>
                </a:ext>
              </a:extLst>
            </p:cNvPr>
            <p:cNvSpPr/>
            <p:nvPr/>
          </p:nvSpPr>
          <p:spPr>
            <a:xfrm>
              <a:off x="7449812" y="3579233"/>
              <a:ext cx="34290" cy="81439"/>
            </a:xfrm>
            <a:custGeom>
              <a:avLst/>
              <a:gdLst>
                <a:gd name="connsiteX0" fmla="*/ 25075 w 34290"/>
                <a:gd name="connsiteY0" fmla="*/ 79510 h 81438"/>
                <a:gd name="connsiteX1" fmla="*/ 33218 w 34290"/>
                <a:gd name="connsiteY1" fmla="*/ 3215 h 81438"/>
                <a:gd name="connsiteX2" fmla="*/ 29361 w 34290"/>
                <a:gd name="connsiteY2" fmla="*/ 9216 h 81438"/>
                <a:gd name="connsiteX3" fmla="*/ 3215 w 34290"/>
                <a:gd name="connsiteY3" fmla="*/ 53364 h 81438"/>
                <a:gd name="connsiteX4" fmla="*/ 25075 w 34290"/>
                <a:gd name="connsiteY4" fmla="*/ 79510 h 81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81438">
                  <a:moveTo>
                    <a:pt x="25075" y="79510"/>
                  </a:moveTo>
                  <a:lnTo>
                    <a:pt x="33218" y="3215"/>
                  </a:lnTo>
                  <a:cubicBezTo>
                    <a:pt x="31933" y="5358"/>
                    <a:pt x="30647" y="7072"/>
                    <a:pt x="29361" y="9216"/>
                  </a:cubicBezTo>
                  <a:cubicBezTo>
                    <a:pt x="19931" y="23360"/>
                    <a:pt x="7930" y="36647"/>
                    <a:pt x="3215" y="53364"/>
                  </a:cubicBezTo>
                  <a:cubicBezTo>
                    <a:pt x="4929" y="64079"/>
                    <a:pt x="13930" y="75652"/>
                    <a:pt x="25075" y="7951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1" name="Freeform: Shape 53">
              <a:extLst>
                <a:ext uri="{FF2B5EF4-FFF2-40B4-BE49-F238E27FC236}">
                  <a16:creationId xmlns:a16="http://schemas.microsoft.com/office/drawing/2014/main" id="{64434A3A-9574-CB0D-12AB-8F75900CE748}"/>
                </a:ext>
              </a:extLst>
            </p:cNvPr>
            <p:cNvSpPr/>
            <p:nvPr/>
          </p:nvSpPr>
          <p:spPr>
            <a:xfrm>
              <a:off x="6270665" y="1672709"/>
              <a:ext cx="458629" cy="291465"/>
            </a:xfrm>
            <a:custGeom>
              <a:avLst/>
              <a:gdLst>
                <a:gd name="connsiteX0" fmla="*/ 361974 w 458628"/>
                <a:gd name="connsiteY0" fmla="*/ 68366 h 291465"/>
                <a:gd name="connsiteX1" fmla="*/ 246245 w 458628"/>
                <a:gd name="connsiteY1" fmla="*/ 55936 h 291465"/>
                <a:gd name="connsiteX2" fmla="*/ 3215 w 458628"/>
                <a:gd name="connsiteY2" fmla="*/ 251817 h 291465"/>
                <a:gd name="connsiteX3" fmla="*/ 10073 w 458628"/>
                <a:gd name="connsiteY3" fmla="*/ 289536 h 291465"/>
                <a:gd name="connsiteX4" fmla="*/ 260390 w 458628"/>
                <a:gd name="connsiteY4" fmla="*/ 88082 h 291465"/>
                <a:gd name="connsiteX5" fmla="*/ 260390 w 458628"/>
                <a:gd name="connsiteY5" fmla="*/ 88082 h 291465"/>
                <a:gd name="connsiteX6" fmla="*/ 266819 w 458628"/>
                <a:gd name="connsiteY6" fmla="*/ 88511 h 291465"/>
                <a:gd name="connsiteX7" fmla="*/ 412123 w 458628"/>
                <a:gd name="connsiteY7" fmla="*/ 103942 h 291465"/>
                <a:gd name="connsiteX8" fmla="*/ 431840 w 458628"/>
                <a:gd name="connsiteY8" fmla="*/ 88082 h 291465"/>
                <a:gd name="connsiteX9" fmla="*/ 447270 w 458628"/>
                <a:gd name="connsiteY9" fmla="*/ 51221 h 291465"/>
                <a:gd name="connsiteX10" fmla="*/ 455843 w 458628"/>
                <a:gd name="connsiteY10" fmla="*/ 46077 h 291465"/>
                <a:gd name="connsiteX11" fmla="*/ 450271 w 458628"/>
                <a:gd name="connsiteY11" fmla="*/ 3215 h 291465"/>
                <a:gd name="connsiteX12" fmla="*/ 368403 w 458628"/>
                <a:gd name="connsiteY12" fmla="*/ 69223 h 291465"/>
                <a:gd name="connsiteX13" fmla="*/ 361974 w 458628"/>
                <a:gd name="connsiteY13" fmla="*/ 68366 h 29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8628" h="291465">
                  <a:moveTo>
                    <a:pt x="361974" y="68366"/>
                  </a:moveTo>
                  <a:lnTo>
                    <a:pt x="246245" y="55936"/>
                  </a:lnTo>
                  <a:lnTo>
                    <a:pt x="3215" y="251817"/>
                  </a:lnTo>
                  <a:cubicBezTo>
                    <a:pt x="5358" y="264247"/>
                    <a:pt x="7501" y="276677"/>
                    <a:pt x="10073" y="289536"/>
                  </a:cubicBezTo>
                  <a:lnTo>
                    <a:pt x="260390" y="88082"/>
                  </a:lnTo>
                  <a:lnTo>
                    <a:pt x="260390" y="88082"/>
                  </a:lnTo>
                  <a:lnTo>
                    <a:pt x="266819" y="88511"/>
                  </a:lnTo>
                  <a:lnTo>
                    <a:pt x="412123" y="103942"/>
                  </a:lnTo>
                  <a:lnTo>
                    <a:pt x="431840" y="88082"/>
                  </a:lnTo>
                  <a:cubicBezTo>
                    <a:pt x="430554" y="74366"/>
                    <a:pt x="435697" y="60222"/>
                    <a:pt x="447270" y="51221"/>
                  </a:cubicBezTo>
                  <a:cubicBezTo>
                    <a:pt x="449842" y="49078"/>
                    <a:pt x="452842" y="47363"/>
                    <a:pt x="455843" y="46077"/>
                  </a:cubicBezTo>
                  <a:cubicBezTo>
                    <a:pt x="453700" y="31933"/>
                    <a:pt x="451556" y="17788"/>
                    <a:pt x="450271" y="3215"/>
                  </a:cubicBezTo>
                  <a:lnTo>
                    <a:pt x="368403" y="69223"/>
                  </a:lnTo>
                  <a:lnTo>
                    <a:pt x="361974" y="6836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2" name="Freeform: Shape 54">
              <a:extLst>
                <a:ext uri="{FF2B5EF4-FFF2-40B4-BE49-F238E27FC236}">
                  <a16:creationId xmlns:a16="http://schemas.microsoft.com/office/drawing/2014/main" id="{9E50F798-77AB-B339-664D-123EAE058842}"/>
                </a:ext>
              </a:extLst>
            </p:cNvPr>
            <p:cNvSpPr/>
            <p:nvPr/>
          </p:nvSpPr>
          <p:spPr>
            <a:xfrm>
              <a:off x="6295096" y="1940171"/>
              <a:ext cx="132874" cy="180023"/>
            </a:xfrm>
            <a:custGeom>
              <a:avLst/>
              <a:gdLst>
                <a:gd name="connsiteX0" fmla="*/ 3215 w 132873"/>
                <a:gd name="connsiteY0" fmla="*/ 106513 h 180022"/>
                <a:gd name="connsiteX1" fmla="*/ 17359 w 132873"/>
                <a:gd name="connsiteY1" fmla="*/ 166521 h 180022"/>
                <a:gd name="connsiteX2" fmla="*/ 112943 w 132873"/>
                <a:gd name="connsiteY2" fmla="*/ 176808 h 180022"/>
                <a:gd name="connsiteX3" fmla="*/ 117658 w 132873"/>
                <a:gd name="connsiteY3" fmla="*/ 130945 h 180022"/>
                <a:gd name="connsiteX4" fmla="*/ 131802 w 132873"/>
                <a:gd name="connsiteY4" fmla="*/ 3215 h 180022"/>
                <a:gd name="connsiteX5" fmla="*/ 3215 w 132873"/>
                <a:gd name="connsiteY5" fmla="*/ 106513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873" h="180022">
                  <a:moveTo>
                    <a:pt x="3215" y="106513"/>
                  </a:moveTo>
                  <a:cubicBezTo>
                    <a:pt x="7501" y="126659"/>
                    <a:pt x="12644" y="146375"/>
                    <a:pt x="17359" y="166521"/>
                  </a:cubicBezTo>
                  <a:lnTo>
                    <a:pt x="112943" y="176808"/>
                  </a:lnTo>
                  <a:cubicBezTo>
                    <a:pt x="114229" y="161377"/>
                    <a:pt x="115943" y="146375"/>
                    <a:pt x="117658" y="130945"/>
                  </a:cubicBezTo>
                  <a:cubicBezTo>
                    <a:pt x="121944" y="88511"/>
                    <a:pt x="128373" y="45649"/>
                    <a:pt x="131802" y="3215"/>
                  </a:cubicBezTo>
                  <a:lnTo>
                    <a:pt x="3215" y="10651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3" name="Freeform: Shape 55">
              <a:extLst>
                <a:ext uri="{FF2B5EF4-FFF2-40B4-BE49-F238E27FC236}">
                  <a16:creationId xmlns:a16="http://schemas.microsoft.com/office/drawing/2014/main" id="{E143EB7D-DE59-35C1-46A0-F747744C7146}"/>
                </a:ext>
              </a:extLst>
            </p:cNvPr>
            <p:cNvSpPr/>
            <p:nvPr/>
          </p:nvSpPr>
          <p:spPr>
            <a:xfrm>
              <a:off x="6283952" y="1785866"/>
              <a:ext cx="531495" cy="261461"/>
            </a:xfrm>
            <a:custGeom>
              <a:avLst/>
              <a:gdLst>
                <a:gd name="connsiteX0" fmla="*/ 407408 w 531495"/>
                <a:gd name="connsiteY0" fmla="*/ 21646 h 261461"/>
                <a:gd name="connsiteX1" fmla="*/ 401407 w 531495"/>
                <a:gd name="connsiteY1" fmla="*/ 20788 h 261461"/>
                <a:gd name="connsiteX2" fmla="*/ 256532 w 531495"/>
                <a:gd name="connsiteY2" fmla="*/ 5358 h 261461"/>
                <a:gd name="connsiteX3" fmla="*/ 4929 w 531495"/>
                <a:gd name="connsiteY3" fmla="*/ 207669 h 261461"/>
                <a:gd name="connsiteX4" fmla="*/ 3215 w 531495"/>
                <a:gd name="connsiteY4" fmla="*/ 207669 h 261461"/>
                <a:gd name="connsiteX5" fmla="*/ 7501 w 531495"/>
                <a:gd name="connsiteY5" fmla="*/ 228243 h 261461"/>
                <a:gd name="connsiteX6" fmla="*/ 145518 w 531495"/>
                <a:gd name="connsiteY6" fmla="*/ 117229 h 261461"/>
                <a:gd name="connsiteX7" fmla="*/ 145947 w 531495"/>
                <a:gd name="connsiteY7" fmla="*/ 107371 h 261461"/>
                <a:gd name="connsiteX8" fmla="*/ 148519 w 531495"/>
                <a:gd name="connsiteY8" fmla="*/ 115086 h 261461"/>
                <a:gd name="connsiteX9" fmla="*/ 215384 w 531495"/>
                <a:gd name="connsiteY9" fmla="*/ 61508 h 261461"/>
                <a:gd name="connsiteX10" fmla="*/ 221385 w 531495"/>
                <a:gd name="connsiteY10" fmla="*/ 61936 h 261461"/>
                <a:gd name="connsiteX11" fmla="*/ 289108 w 531495"/>
                <a:gd name="connsiteY11" fmla="*/ 69223 h 261461"/>
                <a:gd name="connsiteX12" fmla="*/ 302824 w 531495"/>
                <a:gd name="connsiteY12" fmla="*/ 49078 h 261461"/>
                <a:gd name="connsiteX13" fmla="*/ 362831 w 531495"/>
                <a:gd name="connsiteY13" fmla="*/ 55507 h 261461"/>
                <a:gd name="connsiteX14" fmla="*/ 356830 w 531495"/>
                <a:gd name="connsiteY14" fmla="*/ 115943 h 261461"/>
                <a:gd name="connsiteX15" fmla="*/ 296394 w 531495"/>
                <a:gd name="connsiteY15" fmla="*/ 109514 h 261461"/>
                <a:gd name="connsiteX16" fmla="*/ 290393 w 531495"/>
                <a:gd name="connsiteY16" fmla="*/ 99227 h 261461"/>
                <a:gd name="connsiteX17" fmla="*/ 224385 w 531495"/>
                <a:gd name="connsiteY17" fmla="*/ 92369 h 261461"/>
                <a:gd name="connsiteX18" fmla="*/ 157091 w 531495"/>
                <a:gd name="connsiteY18" fmla="*/ 146804 h 261461"/>
                <a:gd name="connsiteX19" fmla="*/ 169950 w 531495"/>
                <a:gd name="connsiteY19" fmla="*/ 179380 h 261461"/>
                <a:gd name="connsiteX20" fmla="*/ 228243 w 531495"/>
                <a:gd name="connsiteY20" fmla="*/ 259104 h 261461"/>
                <a:gd name="connsiteX21" fmla="*/ 440841 w 531495"/>
                <a:gd name="connsiteY21" fmla="*/ 88083 h 261461"/>
                <a:gd name="connsiteX22" fmla="*/ 446842 w 531495"/>
                <a:gd name="connsiteY22" fmla="*/ 88940 h 261461"/>
                <a:gd name="connsiteX23" fmla="*/ 527852 w 531495"/>
                <a:gd name="connsiteY23" fmla="*/ 97512 h 261461"/>
                <a:gd name="connsiteX24" fmla="*/ 528709 w 531495"/>
                <a:gd name="connsiteY24" fmla="*/ 94083 h 261461"/>
                <a:gd name="connsiteX25" fmla="*/ 487990 w 531495"/>
                <a:gd name="connsiteY25" fmla="*/ 26789 h 261461"/>
                <a:gd name="connsiteX26" fmla="*/ 476845 w 531495"/>
                <a:gd name="connsiteY26" fmla="*/ 12644 h 261461"/>
                <a:gd name="connsiteX27" fmla="*/ 432697 w 531495"/>
                <a:gd name="connsiteY27" fmla="*/ 3215 h 261461"/>
                <a:gd name="connsiteX28" fmla="*/ 407408 w 531495"/>
                <a:gd name="connsiteY28" fmla="*/ 21646 h 26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1495" h="261461">
                  <a:moveTo>
                    <a:pt x="407408" y="21646"/>
                  </a:moveTo>
                  <a:lnTo>
                    <a:pt x="401407" y="20788"/>
                  </a:lnTo>
                  <a:lnTo>
                    <a:pt x="256532" y="5358"/>
                  </a:lnTo>
                  <a:lnTo>
                    <a:pt x="4929" y="207669"/>
                  </a:lnTo>
                  <a:lnTo>
                    <a:pt x="3215" y="207669"/>
                  </a:lnTo>
                  <a:cubicBezTo>
                    <a:pt x="4501" y="214527"/>
                    <a:pt x="6215" y="221385"/>
                    <a:pt x="7501" y="228243"/>
                  </a:cubicBezTo>
                  <a:lnTo>
                    <a:pt x="145518" y="117229"/>
                  </a:lnTo>
                  <a:cubicBezTo>
                    <a:pt x="145518" y="113800"/>
                    <a:pt x="145947" y="110371"/>
                    <a:pt x="145947" y="107371"/>
                  </a:cubicBezTo>
                  <a:cubicBezTo>
                    <a:pt x="146804" y="109942"/>
                    <a:pt x="147661" y="112514"/>
                    <a:pt x="148519" y="115086"/>
                  </a:cubicBezTo>
                  <a:lnTo>
                    <a:pt x="215384" y="61508"/>
                  </a:lnTo>
                  <a:lnTo>
                    <a:pt x="221385" y="61936"/>
                  </a:lnTo>
                  <a:lnTo>
                    <a:pt x="289108" y="69223"/>
                  </a:lnTo>
                  <a:cubicBezTo>
                    <a:pt x="291679" y="61508"/>
                    <a:pt x="296394" y="54650"/>
                    <a:pt x="302824" y="49078"/>
                  </a:cubicBezTo>
                  <a:cubicBezTo>
                    <a:pt x="321254" y="34076"/>
                    <a:pt x="347829" y="37076"/>
                    <a:pt x="362831" y="55507"/>
                  </a:cubicBezTo>
                  <a:cubicBezTo>
                    <a:pt x="377833" y="73938"/>
                    <a:pt x="375261" y="100941"/>
                    <a:pt x="356830" y="115943"/>
                  </a:cubicBezTo>
                  <a:cubicBezTo>
                    <a:pt x="338399" y="130945"/>
                    <a:pt x="310968" y="127945"/>
                    <a:pt x="296394" y="109514"/>
                  </a:cubicBezTo>
                  <a:cubicBezTo>
                    <a:pt x="293823" y="106085"/>
                    <a:pt x="292108" y="102656"/>
                    <a:pt x="290393" y="99227"/>
                  </a:cubicBezTo>
                  <a:lnTo>
                    <a:pt x="224385" y="92369"/>
                  </a:lnTo>
                  <a:lnTo>
                    <a:pt x="157091" y="146804"/>
                  </a:lnTo>
                  <a:cubicBezTo>
                    <a:pt x="160091" y="157948"/>
                    <a:pt x="163949" y="169093"/>
                    <a:pt x="169950" y="179380"/>
                  </a:cubicBezTo>
                  <a:cubicBezTo>
                    <a:pt x="185809" y="208526"/>
                    <a:pt x="205526" y="235101"/>
                    <a:pt x="228243" y="259104"/>
                  </a:cubicBezTo>
                  <a:lnTo>
                    <a:pt x="440841" y="88083"/>
                  </a:lnTo>
                  <a:lnTo>
                    <a:pt x="446842" y="88940"/>
                  </a:lnTo>
                  <a:lnTo>
                    <a:pt x="527852" y="97512"/>
                  </a:lnTo>
                  <a:cubicBezTo>
                    <a:pt x="528280" y="96226"/>
                    <a:pt x="528280" y="95369"/>
                    <a:pt x="528709" y="94083"/>
                  </a:cubicBezTo>
                  <a:cubicBezTo>
                    <a:pt x="517136" y="70509"/>
                    <a:pt x="504706" y="47363"/>
                    <a:pt x="487990" y="26789"/>
                  </a:cubicBezTo>
                  <a:cubicBezTo>
                    <a:pt x="484132" y="22074"/>
                    <a:pt x="480274" y="17359"/>
                    <a:pt x="476845" y="12644"/>
                  </a:cubicBezTo>
                  <a:cubicBezTo>
                    <a:pt x="461843" y="18217"/>
                    <a:pt x="444270" y="14788"/>
                    <a:pt x="432697" y="3215"/>
                  </a:cubicBezTo>
                  <a:lnTo>
                    <a:pt x="407408" y="216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4" name="Freeform: Shape 56">
              <a:extLst>
                <a:ext uri="{FF2B5EF4-FFF2-40B4-BE49-F238E27FC236}">
                  <a16:creationId xmlns:a16="http://schemas.microsoft.com/office/drawing/2014/main" id="{1B9E1DF3-B359-F7FE-B707-E47890F03B89}"/>
                </a:ext>
              </a:extLst>
            </p:cNvPr>
            <p:cNvSpPr/>
            <p:nvPr/>
          </p:nvSpPr>
          <p:spPr>
            <a:xfrm>
              <a:off x="6773442" y="2205490"/>
              <a:ext cx="304324" cy="278606"/>
            </a:xfrm>
            <a:custGeom>
              <a:avLst/>
              <a:gdLst>
                <a:gd name="connsiteX0" fmla="*/ 250960 w 304323"/>
                <a:gd name="connsiteY0" fmla="*/ 64079 h 278606"/>
                <a:gd name="connsiteX1" fmla="*/ 249674 w 304323"/>
                <a:gd name="connsiteY1" fmla="*/ 67937 h 278606"/>
                <a:gd name="connsiteX2" fmla="*/ 3215 w 304323"/>
                <a:gd name="connsiteY2" fmla="*/ 266819 h 278606"/>
                <a:gd name="connsiteX3" fmla="*/ 10501 w 304323"/>
                <a:gd name="connsiteY3" fmla="*/ 277106 h 278606"/>
                <a:gd name="connsiteX4" fmla="*/ 304110 w 304323"/>
                <a:gd name="connsiteY4" fmla="*/ 40505 h 278606"/>
                <a:gd name="connsiteX5" fmla="*/ 274106 w 304323"/>
                <a:gd name="connsiteY5" fmla="*/ 3215 h 278606"/>
                <a:gd name="connsiteX6" fmla="*/ 274106 w 304323"/>
                <a:gd name="connsiteY6" fmla="*/ 3215 h 278606"/>
                <a:gd name="connsiteX7" fmla="*/ 250960 w 304323"/>
                <a:gd name="connsiteY7" fmla="*/ 64079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323" h="278606">
                  <a:moveTo>
                    <a:pt x="250960" y="64079"/>
                  </a:moveTo>
                  <a:lnTo>
                    <a:pt x="249674" y="67937"/>
                  </a:lnTo>
                  <a:lnTo>
                    <a:pt x="3215" y="266819"/>
                  </a:lnTo>
                  <a:cubicBezTo>
                    <a:pt x="5358" y="270248"/>
                    <a:pt x="7930" y="273677"/>
                    <a:pt x="10501" y="277106"/>
                  </a:cubicBezTo>
                  <a:lnTo>
                    <a:pt x="304110" y="40505"/>
                  </a:lnTo>
                  <a:cubicBezTo>
                    <a:pt x="294680" y="27646"/>
                    <a:pt x="284393" y="15216"/>
                    <a:pt x="274106" y="3215"/>
                  </a:cubicBezTo>
                  <a:lnTo>
                    <a:pt x="274106" y="3215"/>
                  </a:lnTo>
                  <a:lnTo>
                    <a:pt x="250960" y="640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5" name="Freeform: Shape 57">
              <a:extLst>
                <a:ext uri="{FF2B5EF4-FFF2-40B4-BE49-F238E27FC236}">
                  <a16:creationId xmlns:a16="http://schemas.microsoft.com/office/drawing/2014/main" id="{7FE219C7-5C60-0568-C654-1F9F64F0EA55}"/>
                </a:ext>
              </a:extLst>
            </p:cNvPr>
            <p:cNvSpPr/>
            <p:nvPr/>
          </p:nvSpPr>
          <p:spPr>
            <a:xfrm>
              <a:off x="5728454" y="3630239"/>
              <a:ext cx="8573" cy="17145"/>
            </a:xfrm>
            <a:custGeom>
              <a:avLst/>
              <a:gdLst>
                <a:gd name="connsiteX0" fmla="*/ 8358 w 8572"/>
                <a:gd name="connsiteY0" fmla="*/ 13930 h 17145"/>
                <a:gd name="connsiteX1" fmla="*/ 8358 w 8572"/>
                <a:gd name="connsiteY1" fmla="*/ 3215 h 17145"/>
                <a:gd name="connsiteX2" fmla="*/ 3215 w 8572"/>
                <a:gd name="connsiteY2" fmla="*/ 8787 h 17145"/>
                <a:gd name="connsiteX3" fmla="*/ 3215 w 8572"/>
                <a:gd name="connsiteY3" fmla="*/ 8787 h 17145"/>
                <a:gd name="connsiteX4" fmla="*/ 8358 w 8572"/>
                <a:gd name="connsiteY4" fmla="*/ 13930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17145">
                  <a:moveTo>
                    <a:pt x="8358" y="13930"/>
                  </a:moveTo>
                  <a:cubicBezTo>
                    <a:pt x="8358" y="10073"/>
                    <a:pt x="8358" y="6644"/>
                    <a:pt x="8358" y="3215"/>
                  </a:cubicBezTo>
                  <a:lnTo>
                    <a:pt x="3215" y="8787"/>
                  </a:lnTo>
                  <a:lnTo>
                    <a:pt x="3215" y="8787"/>
                  </a:lnTo>
                  <a:cubicBezTo>
                    <a:pt x="4929" y="10501"/>
                    <a:pt x="6644" y="12216"/>
                    <a:pt x="8358" y="139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6" name="Freeform: Shape 58">
              <a:extLst>
                <a:ext uri="{FF2B5EF4-FFF2-40B4-BE49-F238E27FC236}">
                  <a16:creationId xmlns:a16="http://schemas.microsoft.com/office/drawing/2014/main" id="{126B7ABC-F750-581E-7A2F-BD6C1EC4D5D6}"/>
                </a:ext>
              </a:extLst>
            </p:cNvPr>
            <p:cNvSpPr/>
            <p:nvPr/>
          </p:nvSpPr>
          <p:spPr>
            <a:xfrm>
              <a:off x="5454563" y="3259907"/>
              <a:ext cx="77153" cy="77153"/>
            </a:xfrm>
            <a:custGeom>
              <a:avLst/>
              <a:gdLst>
                <a:gd name="connsiteX0" fmla="*/ 11787 w 77152"/>
                <a:gd name="connsiteY0" fmla="*/ 77796 h 77152"/>
                <a:gd name="connsiteX1" fmla="*/ 11787 w 77152"/>
                <a:gd name="connsiteY1" fmla="*/ 77796 h 77152"/>
                <a:gd name="connsiteX2" fmla="*/ 76081 w 77152"/>
                <a:gd name="connsiteY2" fmla="*/ 13502 h 77152"/>
                <a:gd name="connsiteX3" fmla="*/ 65794 w 77152"/>
                <a:gd name="connsiteY3" fmla="*/ 3215 h 77152"/>
                <a:gd name="connsiteX4" fmla="*/ 3215 w 77152"/>
                <a:gd name="connsiteY4" fmla="*/ 65794 h 77152"/>
                <a:gd name="connsiteX5" fmla="*/ 11787 w 77152"/>
                <a:gd name="connsiteY5" fmla="*/ 77796 h 77152"/>
                <a:gd name="connsiteX6" fmla="*/ 11787 w 77152"/>
                <a:gd name="connsiteY6" fmla="*/ 77796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52" h="77152">
                  <a:moveTo>
                    <a:pt x="11787" y="77796"/>
                  </a:moveTo>
                  <a:lnTo>
                    <a:pt x="11787" y="77796"/>
                  </a:lnTo>
                  <a:lnTo>
                    <a:pt x="76081" y="13502"/>
                  </a:lnTo>
                  <a:cubicBezTo>
                    <a:pt x="72652" y="10073"/>
                    <a:pt x="69223" y="6644"/>
                    <a:pt x="65794" y="3215"/>
                  </a:cubicBezTo>
                  <a:lnTo>
                    <a:pt x="3215" y="65794"/>
                  </a:lnTo>
                  <a:cubicBezTo>
                    <a:pt x="5786" y="69652"/>
                    <a:pt x="8787" y="73938"/>
                    <a:pt x="11787" y="77796"/>
                  </a:cubicBezTo>
                  <a:lnTo>
                    <a:pt x="11787" y="777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7" name="Freeform: Shape 59">
              <a:extLst>
                <a:ext uri="{FF2B5EF4-FFF2-40B4-BE49-F238E27FC236}">
                  <a16:creationId xmlns:a16="http://schemas.microsoft.com/office/drawing/2014/main" id="{BC1DBD44-0541-BDF1-4523-728F23B8DE0F}"/>
                </a:ext>
              </a:extLst>
            </p:cNvPr>
            <p:cNvSpPr/>
            <p:nvPr/>
          </p:nvSpPr>
          <p:spPr>
            <a:xfrm>
              <a:off x="5704022" y="3466505"/>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8" name="Freeform: Shape 60">
              <a:extLst>
                <a:ext uri="{FF2B5EF4-FFF2-40B4-BE49-F238E27FC236}">
                  <a16:creationId xmlns:a16="http://schemas.microsoft.com/office/drawing/2014/main" id="{42B6147C-F2CB-C12E-0270-5EB8B11D51B5}"/>
                </a:ext>
              </a:extLst>
            </p:cNvPr>
            <p:cNvSpPr/>
            <p:nvPr/>
          </p:nvSpPr>
          <p:spPr>
            <a:xfrm>
              <a:off x="5610582" y="3440359"/>
              <a:ext cx="98584" cy="102870"/>
            </a:xfrm>
            <a:custGeom>
              <a:avLst/>
              <a:gdLst>
                <a:gd name="connsiteX0" fmla="*/ 96655 w 98583"/>
                <a:gd name="connsiteY0" fmla="*/ 29361 h 102870"/>
                <a:gd name="connsiteX1" fmla="*/ 75224 w 98583"/>
                <a:gd name="connsiteY1" fmla="*/ 3215 h 102870"/>
                <a:gd name="connsiteX2" fmla="*/ 73938 w 98583"/>
                <a:gd name="connsiteY2" fmla="*/ 3643 h 102870"/>
                <a:gd name="connsiteX3" fmla="*/ 3215 w 98583"/>
                <a:gd name="connsiteY3" fmla="*/ 74366 h 102870"/>
                <a:gd name="connsiteX4" fmla="*/ 26360 w 98583"/>
                <a:gd name="connsiteY4" fmla="*/ 100084 h 102870"/>
                <a:gd name="connsiteX5" fmla="*/ 96655 w 98583"/>
                <a:gd name="connsiteY5" fmla="*/ 29361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83" h="102870">
                  <a:moveTo>
                    <a:pt x="96655" y="29361"/>
                  </a:moveTo>
                  <a:cubicBezTo>
                    <a:pt x="89368" y="20360"/>
                    <a:pt x="82510" y="11787"/>
                    <a:pt x="75224" y="3215"/>
                  </a:cubicBezTo>
                  <a:cubicBezTo>
                    <a:pt x="74795" y="3215"/>
                    <a:pt x="74366" y="3215"/>
                    <a:pt x="73938" y="3643"/>
                  </a:cubicBezTo>
                  <a:lnTo>
                    <a:pt x="3215" y="74366"/>
                  </a:lnTo>
                  <a:cubicBezTo>
                    <a:pt x="10930" y="82939"/>
                    <a:pt x="18645" y="91511"/>
                    <a:pt x="26360" y="100084"/>
                  </a:cubicBezTo>
                  <a:lnTo>
                    <a:pt x="96655" y="293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59" name="Freeform: Shape 61">
              <a:extLst>
                <a:ext uri="{FF2B5EF4-FFF2-40B4-BE49-F238E27FC236}">
                  <a16:creationId xmlns:a16="http://schemas.microsoft.com/office/drawing/2014/main" id="{08BD6B22-126F-1F15-56F8-0276503E87DF}"/>
                </a:ext>
              </a:extLst>
            </p:cNvPr>
            <p:cNvSpPr/>
            <p:nvPr/>
          </p:nvSpPr>
          <p:spPr>
            <a:xfrm>
              <a:off x="5334548" y="3122319"/>
              <a:ext cx="64294" cy="64294"/>
            </a:xfrm>
            <a:custGeom>
              <a:avLst/>
              <a:gdLst>
                <a:gd name="connsiteX0" fmla="*/ 61079 w 64293"/>
                <a:gd name="connsiteY0" fmla="*/ 25932 h 64293"/>
                <a:gd name="connsiteX1" fmla="*/ 61079 w 64293"/>
                <a:gd name="connsiteY1" fmla="*/ 25932 h 64293"/>
                <a:gd name="connsiteX2" fmla="*/ 34076 w 64293"/>
                <a:gd name="connsiteY2" fmla="*/ 3215 h 64293"/>
                <a:gd name="connsiteX3" fmla="*/ 3215 w 64293"/>
                <a:gd name="connsiteY3" fmla="*/ 34076 h 64293"/>
                <a:gd name="connsiteX4" fmla="*/ 22931 w 64293"/>
                <a:gd name="connsiteY4" fmla="*/ 64079 h 64293"/>
                <a:gd name="connsiteX5" fmla="*/ 61079 w 64293"/>
                <a:gd name="connsiteY5" fmla="*/ 25932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 h="64293">
                  <a:moveTo>
                    <a:pt x="61079" y="25932"/>
                  </a:moveTo>
                  <a:lnTo>
                    <a:pt x="61079" y="25932"/>
                  </a:lnTo>
                  <a:cubicBezTo>
                    <a:pt x="52078" y="18217"/>
                    <a:pt x="43077" y="10501"/>
                    <a:pt x="34076" y="3215"/>
                  </a:cubicBezTo>
                  <a:lnTo>
                    <a:pt x="3215" y="34076"/>
                  </a:lnTo>
                  <a:cubicBezTo>
                    <a:pt x="9644" y="43934"/>
                    <a:pt x="16502" y="53792"/>
                    <a:pt x="22931" y="64079"/>
                  </a:cubicBezTo>
                  <a:lnTo>
                    <a:pt x="61079" y="2593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0" name="Freeform: Shape 62">
              <a:extLst>
                <a:ext uri="{FF2B5EF4-FFF2-40B4-BE49-F238E27FC236}">
                  <a16:creationId xmlns:a16="http://schemas.microsoft.com/office/drawing/2014/main" id="{8D8F1DC8-678C-C001-15D6-66C87798E6D2}"/>
                </a:ext>
              </a:extLst>
            </p:cNvPr>
            <p:cNvSpPr/>
            <p:nvPr/>
          </p:nvSpPr>
          <p:spPr>
            <a:xfrm>
              <a:off x="5388126" y="3184041"/>
              <a:ext cx="85725" cy="90011"/>
            </a:xfrm>
            <a:custGeom>
              <a:avLst/>
              <a:gdLst>
                <a:gd name="connsiteX0" fmla="*/ 82939 w 85725"/>
                <a:gd name="connsiteY0" fmla="*/ 31933 h 90011"/>
                <a:gd name="connsiteX1" fmla="*/ 51649 w 85725"/>
                <a:gd name="connsiteY1" fmla="*/ 3215 h 90011"/>
                <a:gd name="connsiteX2" fmla="*/ 3215 w 85725"/>
                <a:gd name="connsiteY2" fmla="*/ 51650 h 90011"/>
                <a:gd name="connsiteX3" fmla="*/ 28075 w 85725"/>
                <a:gd name="connsiteY3" fmla="*/ 86797 h 90011"/>
                <a:gd name="connsiteX4" fmla="*/ 82939 w 85725"/>
                <a:gd name="connsiteY4" fmla="*/ 31933 h 90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90011">
                  <a:moveTo>
                    <a:pt x="82939" y="31933"/>
                  </a:moveTo>
                  <a:cubicBezTo>
                    <a:pt x="72652" y="22503"/>
                    <a:pt x="62365" y="12644"/>
                    <a:pt x="51649" y="3215"/>
                  </a:cubicBezTo>
                  <a:lnTo>
                    <a:pt x="3215" y="51650"/>
                  </a:lnTo>
                  <a:cubicBezTo>
                    <a:pt x="11359" y="63222"/>
                    <a:pt x="19502" y="75224"/>
                    <a:pt x="28075" y="86797"/>
                  </a:cubicBezTo>
                  <a:lnTo>
                    <a:pt x="82939" y="3193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1" name="Freeform: Shape 63">
              <a:extLst>
                <a:ext uri="{FF2B5EF4-FFF2-40B4-BE49-F238E27FC236}">
                  <a16:creationId xmlns:a16="http://schemas.microsoft.com/office/drawing/2014/main" id="{B0B31281-A62F-2597-79D1-751ED3166151}"/>
                </a:ext>
              </a:extLst>
            </p:cNvPr>
            <p:cNvSpPr/>
            <p:nvPr/>
          </p:nvSpPr>
          <p:spPr>
            <a:xfrm>
              <a:off x="5520142" y="3312200"/>
              <a:ext cx="55721" cy="55721"/>
            </a:xfrm>
            <a:custGeom>
              <a:avLst/>
              <a:gdLst>
                <a:gd name="connsiteX0" fmla="*/ 55078 w 55721"/>
                <a:gd name="connsiteY0" fmla="*/ 6644 h 55721"/>
                <a:gd name="connsiteX1" fmla="*/ 51649 w 55721"/>
                <a:gd name="connsiteY1" fmla="*/ 3215 h 55721"/>
                <a:gd name="connsiteX2" fmla="*/ 3215 w 55721"/>
                <a:gd name="connsiteY2" fmla="*/ 51649 h 55721"/>
                <a:gd name="connsiteX3" fmla="*/ 7501 w 55721"/>
                <a:gd name="connsiteY3" fmla="*/ 54221 h 55721"/>
                <a:gd name="connsiteX4" fmla="*/ 55078 w 55721"/>
                <a:gd name="connsiteY4" fmla="*/ 6644 h 55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21" h="55721">
                  <a:moveTo>
                    <a:pt x="55078" y="6644"/>
                  </a:moveTo>
                  <a:cubicBezTo>
                    <a:pt x="53793" y="5358"/>
                    <a:pt x="52935" y="4072"/>
                    <a:pt x="51649" y="3215"/>
                  </a:cubicBezTo>
                  <a:lnTo>
                    <a:pt x="3215" y="51649"/>
                  </a:lnTo>
                  <a:cubicBezTo>
                    <a:pt x="4501" y="52507"/>
                    <a:pt x="6215" y="53364"/>
                    <a:pt x="7501" y="54221"/>
                  </a:cubicBezTo>
                  <a:lnTo>
                    <a:pt x="55078" y="664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2" name="Freeform: Shape 64">
              <a:extLst>
                <a:ext uri="{FF2B5EF4-FFF2-40B4-BE49-F238E27FC236}">
                  <a16:creationId xmlns:a16="http://schemas.microsoft.com/office/drawing/2014/main" id="{B35BBDBD-21FD-83D5-F349-AA0849EF1E1E}"/>
                </a:ext>
              </a:extLst>
            </p:cNvPr>
            <p:cNvSpPr/>
            <p:nvPr/>
          </p:nvSpPr>
          <p:spPr>
            <a:xfrm>
              <a:off x="5568577" y="3402639"/>
              <a:ext cx="90011" cy="98584"/>
            </a:xfrm>
            <a:custGeom>
              <a:avLst/>
              <a:gdLst>
                <a:gd name="connsiteX0" fmla="*/ 90654 w 90011"/>
                <a:gd name="connsiteY0" fmla="*/ 39219 h 98583"/>
                <a:gd name="connsiteX1" fmla="*/ 64508 w 90011"/>
                <a:gd name="connsiteY1" fmla="*/ 3215 h 98583"/>
                <a:gd name="connsiteX2" fmla="*/ 3215 w 90011"/>
                <a:gd name="connsiteY2" fmla="*/ 64508 h 98583"/>
                <a:gd name="connsiteX3" fmla="*/ 32361 w 90011"/>
                <a:gd name="connsiteY3" fmla="*/ 97512 h 98583"/>
                <a:gd name="connsiteX4" fmla="*/ 90654 w 90011"/>
                <a:gd name="connsiteY4" fmla="*/ 39219 h 98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11" h="98583">
                  <a:moveTo>
                    <a:pt x="90654" y="39219"/>
                  </a:moveTo>
                  <a:cubicBezTo>
                    <a:pt x="76081" y="33218"/>
                    <a:pt x="65794" y="19503"/>
                    <a:pt x="64508" y="3215"/>
                  </a:cubicBezTo>
                  <a:lnTo>
                    <a:pt x="3215" y="64508"/>
                  </a:lnTo>
                  <a:cubicBezTo>
                    <a:pt x="12644" y="75652"/>
                    <a:pt x="22503" y="86797"/>
                    <a:pt x="32361" y="97512"/>
                  </a:cubicBezTo>
                  <a:lnTo>
                    <a:pt x="90654" y="3921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3" name="Freeform: Shape 65">
              <a:extLst>
                <a:ext uri="{FF2B5EF4-FFF2-40B4-BE49-F238E27FC236}">
                  <a16:creationId xmlns:a16="http://schemas.microsoft.com/office/drawing/2014/main" id="{8B93A5E5-533A-49B1-53B9-0288133992F1}"/>
                </a:ext>
              </a:extLst>
            </p:cNvPr>
            <p:cNvSpPr/>
            <p:nvPr/>
          </p:nvSpPr>
          <p:spPr>
            <a:xfrm>
              <a:off x="5535144" y="3337060"/>
              <a:ext cx="85725" cy="102870"/>
            </a:xfrm>
            <a:custGeom>
              <a:avLst/>
              <a:gdLst>
                <a:gd name="connsiteX0" fmla="*/ 10930 w 85725"/>
                <a:gd name="connsiteY0" fmla="*/ 100084 h 102870"/>
                <a:gd name="connsiteX1" fmla="*/ 10930 w 85725"/>
                <a:gd name="connsiteY1" fmla="*/ 100084 h 102870"/>
                <a:gd name="connsiteX2" fmla="*/ 82939 w 85725"/>
                <a:gd name="connsiteY2" fmla="*/ 28075 h 102870"/>
                <a:gd name="connsiteX3" fmla="*/ 60222 w 85725"/>
                <a:gd name="connsiteY3" fmla="*/ 3215 h 102870"/>
                <a:gd name="connsiteX4" fmla="*/ 9644 w 85725"/>
                <a:gd name="connsiteY4" fmla="*/ 53792 h 102870"/>
                <a:gd name="connsiteX5" fmla="*/ 11359 w 85725"/>
                <a:gd name="connsiteY5" fmla="*/ 64937 h 102870"/>
                <a:gd name="connsiteX6" fmla="*/ 3215 w 85725"/>
                <a:gd name="connsiteY6" fmla="*/ 90226 h 102870"/>
                <a:gd name="connsiteX7" fmla="*/ 10930 w 85725"/>
                <a:gd name="connsiteY7" fmla="*/ 100084 h 10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725" h="102870">
                  <a:moveTo>
                    <a:pt x="10930" y="100084"/>
                  </a:moveTo>
                  <a:lnTo>
                    <a:pt x="10930" y="100084"/>
                  </a:lnTo>
                  <a:lnTo>
                    <a:pt x="82939" y="28075"/>
                  </a:lnTo>
                  <a:cubicBezTo>
                    <a:pt x="75224" y="19931"/>
                    <a:pt x="67937" y="11359"/>
                    <a:pt x="60222" y="3215"/>
                  </a:cubicBezTo>
                  <a:lnTo>
                    <a:pt x="9644" y="53792"/>
                  </a:lnTo>
                  <a:cubicBezTo>
                    <a:pt x="10501" y="57222"/>
                    <a:pt x="11359" y="61079"/>
                    <a:pt x="11359" y="64937"/>
                  </a:cubicBezTo>
                  <a:cubicBezTo>
                    <a:pt x="11359" y="74367"/>
                    <a:pt x="8358" y="82939"/>
                    <a:pt x="3215" y="90226"/>
                  </a:cubicBezTo>
                  <a:cubicBezTo>
                    <a:pt x="5786" y="93655"/>
                    <a:pt x="8358" y="96655"/>
                    <a:pt x="10930" y="1000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4" name="Freeform: Shape 66">
              <a:extLst>
                <a:ext uri="{FF2B5EF4-FFF2-40B4-BE49-F238E27FC236}">
                  <a16:creationId xmlns:a16="http://schemas.microsoft.com/office/drawing/2014/main" id="{19ACF5E4-56D1-89C2-38B9-BBEF6EF53988}"/>
                </a:ext>
              </a:extLst>
            </p:cNvPr>
            <p:cNvSpPr/>
            <p:nvPr/>
          </p:nvSpPr>
          <p:spPr>
            <a:xfrm>
              <a:off x="5310973" y="3095316"/>
              <a:ext cx="34290" cy="38576"/>
            </a:xfrm>
            <a:custGeom>
              <a:avLst/>
              <a:gdLst>
                <a:gd name="connsiteX0" fmla="*/ 3215 w 34290"/>
                <a:gd name="connsiteY0" fmla="*/ 24646 h 38576"/>
                <a:gd name="connsiteX1" fmla="*/ 10501 w 34290"/>
                <a:gd name="connsiteY1" fmla="*/ 35790 h 38576"/>
                <a:gd name="connsiteX2" fmla="*/ 34933 w 34290"/>
                <a:gd name="connsiteY2" fmla="*/ 11358 h 38576"/>
                <a:gd name="connsiteX3" fmla="*/ 24646 w 34290"/>
                <a:gd name="connsiteY3" fmla="*/ 3215 h 38576"/>
                <a:gd name="connsiteX4" fmla="*/ 3215 w 34290"/>
                <a:gd name="connsiteY4" fmla="*/ 24646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38576">
                  <a:moveTo>
                    <a:pt x="3215" y="24646"/>
                  </a:moveTo>
                  <a:cubicBezTo>
                    <a:pt x="5358" y="28503"/>
                    <a:pt x="7930" y="31932"/>
                    <a:pt x="10501" y="35790"/>
                  </a:cubicBezTo>
                  <a:lnTo>
                    <a:pt x="34933" y="11358"/>
                  </a:lnTo>
                  <a:cubicBezTo>
                    <a:pt x="31504" y="8787"/>
                    <a:pt x="28075" y="6215"/>
                    <a:pt x="24646" y="3215"/>
                  </a:cubicBezTo>
                  <a:lnTo>
                    <a:pt x="3215" y="246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5" name="Freeform: Shape 67">
              <a:extLst>
                <a:ext uri="{FF2B5EF4-FFF2-40B4-BE49-F238E27FC236}">
                  <a16:creationId xmlns:a16="http://schemas.microsoft.com/office/drawing/2014/main" id="{1018DE77-6684-9920-DB1C-02FC3909FA37}"/>
                </a:ext>
              </a:extLst>
            </p:cNvPr>
            <p:cNvSpPr/>
            <p:nvPr/>
          </p:nvSpPr>
          <p:spPr>
            <a:xfrm>
              <a:off x="6202085" y="3276624"/>
              <a:ext cx="304324" cy="780098"/>
            </a:xfrm>
            <a:custGeom>
              <a:avLst/>
              <a:gdLst>
                <a:gd name="connsiteX0" fmla="*/ 54650 w 304323"/>
                <a:gd name="connsiteY0" fmla="*/ 627293 h 780097"/>
                <a:gd name="connsiteX1" fmla="*/ 222242 w 304323"/>
                <a:gd name="connsiteY1" fmla="*/ 459700 h 780097"/>
                <a:gd name="connsiteX2" fmla="*/ 222242 w 304323"/>
                <a:gd name="connsiteY2" fmla="*/ 459700 h 780097"/>
                <a:gd name="connsiteX3" fmla="*/ 222242 w 304323"/>
                <a:gd name="connsiteY3" fmla="*/ 126230 h 780097"/>
                <a:gd name="connsiteX4" fmla="*/ 222242 w 304323"/>
                <a:gd name="connsiteY4" fmla="*/ 118086 h 780097"/>
                <a:gd name="connsiteX5" fmla="*/ 302824 w 304323"/>
                <a:gd name="connsiteY5" fmla="*/ 37505 h 780097"/>
                <a:gd name="connsiteX6" fmla="*/ 285679 w 304323"/>
                <a:gd name="connsiteY6" fmla="*/ 3215 h 780097"/>
                <a:gd name="connsiteX7" fmla="*/ 179808 w 304323"/>
                <a:gd name="connsiteY7" fmla="*/ 109514 h 780097"/>
                <a:gd name="connsiteX8" fmla="*/ 179808 w 304323"/>
                <a:gd name="connsiteY8" fmla="*/ 443841 h 780097"/>
                <a:gd name="connsiteX9" fmla="*/ 179808 w 304323"/>
                <a:gd name="connsiteY9" fmla="*/ 451985 h 780097"/>
                <a:gd name="connsiteX10" fmla="*/ 3215 w 304323"/>
                <a:gd name="connsiteY10" fmla="*/ 628150 h 780097"/>
                <a:gd name="connsiteX11" fmla="*/ 3215 w 304323"/>
                <a:gd name="connsiteY11" fmla="*/ 746022 h 780097"/>
                <a:gd name="connsiteX12" fmla="*/ 54221 w 304323"/>
                <a:gd name="connsiteY12" fmla="*/ 778597 h 780097"/>
                <a:gd name="connsiteX13" fmla="*/ 54221 w 304323"/>
                <a:gd name="connsiteY13" fmla="*/ 627293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4323" h="780097">
                  <a:moveTo>
                    <a:pt x="54650" y="627293"/>
                  </a:moveTo>
                  <a:lnTo>
                    <a:pt x="222242" y="459700"/>
                  </a:lnTo>
                  <a:lnTo>
                    <a:pt x="222242" y="459700"/>
                  </a:lnTo>
                  <a:lnTo>
                    <a:pt x="222242" y="126230"/>
                  </a:lnTo>
                  <a:lnTo>
                    <a:pt x="222242" y="118086"/>
                  </a:lnTo>
                  <a:lnTo>
                    <a:pt x="302824" y="37505"/>
                  </a:lnTo>
                  <a:cubicBezTo>
                    <a:pt x="296823" y="25932"/>
                    <a:pt x="291251" y="14788"/>
                    <a:pt x="285679" y="3215"/>
                  </a:cubicBezTo>
                  <a:lnTo>
                    <a:pt x="179808" y="109514"/>
                  </a:lnTo>
                  <a:lnTo>
                    <a:pt x="179808" y="443841"/>
                  </a:lnTo>
                  <a:lnTo>
                    <a:pt x="179808" y="451985"/>
                  </a:lnTo>
                  <a:lnTo>
                    <a:pt x="3215" y="628150"/>
                  </a:lnTo>
                  <a:lnTo>
                    <a:pt x="3215" y="746022"/>
                  </a:lnTo>
                  <a:cubicBezTo>
                    <a:pt x="20360" y="757166"/>
                    <a:pt x="37076" y="767882"/>
                    <a:pt x="54221" y="778597"/>
                  </a:cubicBezTo>
                  <a:lnTo>
                    <a:pt x="54221" y="6272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6" name="Freeform: Shape 68">
              <a:extLst>
                <a:ext uri="{FF2B5EF4-FFF2-40B4-BE49-F238E27FC236}">
                  <a16:creationId xmlns:a16="http://schemas.microsoft.com/office/drawing/2014/main" id="{3034F9FF-76F7-ECB2-9AEB-14A00969B6F6}"/>
                </a:ext>
              </a:extLst>
            </p:cNvPr>
            <p:cNvSpPr/>
            <p:nvPr/>
          </p:nvSpPr>
          <p:spPr>
            <a:xfrm>
              <a:off x="6292525" y="3346918"/>
              <a:ext cx="317183" cy="797243"/>
            </a:xfrm>
            <a:custGeom>
              <a:avLst/>
              <a:gdLst>
                <a:gd name="connsiteX0" fmla="*/ 222671 w 317182"/>
                <a:gd name="connsiteY0" fmla="*/ 286536 h 797242"/>
                <a:gd name="connsiteX1" fmla="*/ 222671 w 317182"/>
                <a:gd name="connsiteY1" fmla="*/ 286536 h 797242"/>
                <a:gd name="connsiteX2" fmla="*/ 222671 w 317182"/>
                <a:gd name="connsiteY2" fmla="*/ 282678 h 797242"/>
                <a:gd name="connsiteX3" fmla="*/ 314825 w 317182"/>
                <a:gd name="connsiteY3" fmla="*/ 190524 h 797242"/>
                <a:gd name="connsiteX4" fmla="*/ 304538 w 317182"/>
                <a:gd name="connsiteY4" fmla="*/ 152805 h 797242"/>
                <a:gd name="connsiteX5" fmla="*/ 298537 w 317182"/>
                <a:gd name="connsiteY5" fmla="*/ 139518 h 797242"/>
                <a:gd name="connsiteX6" fmla="*/ 251817 w 317182"/>
                <a:gd name="connsiteY6" fmla="*/ 92797 h 797242"/>
                <a:gd name="connsiteX7" fmla="*/ 251817 w 317182"/>
                <a:gd name="connsiteY7" fmla="*/ 88940 h 797242"/>
                <a:gd name="connsiteX8" fmla="*/ 251817 w 317182"/>
                <a:gd name="connsiteY8" fmla="*/ 41791 h 797242"/>
                <a:gd name="connsiteX9" fmla="*/ 248388 w 317182"/>
                <a:gd name="connsiteY9" fmla="*/ 34933 h 797242"/>
                <a:gd name="connsiteX10" fmla="*/ 231672 w 317182"/>
                <a:gd name="connsiteY10" fmla="*/ 3215 h 797242"/>
                <a:gd name="connsiteX11" fmla="*/ 171236 w 317182"/>
                <a:gd name="connsiteY11" fmla="*/ 63651 h 797242"/>
                <a:gd name="connsiteX12" fmla="*/ 171236 w 317182"/>
                <a:gd name="connsiteY12" fmla="*/ 397121 h 797242"/>
                <a:gd name="connsiteX13" fmla="*/ 171236 w 317182"/>
                <a:gd name="connsiteY13" fmla="*/ 405265 h 797242"/>
                <a:gd name="connsiteX14" fmla="*/ 3215 w 317182"/>
                <a:gd name="connsiteY14" fmla="*/ 573286 h 797242"/>
                <a:gd name="connsiteX15" fmla="*/ 3215 w 317182"/>
                <a:gd name="connsiteY15" fmla="*/ 731877 h 797242"/>
                <a:gd name="connsiteX16" fmla="*/ 74795 w 317182"/>
                <a:gd name="connsiteY16" fmla="*/ 773454 h 797242"/>
                <a:gd name="connsiteX17" fmla="*/ 74795 w 317182"/>
                <a:gd name="connsiteY17" fmla="*/ 528709 h 797242"/>
                <a:gd name="connsiteX18" fmla="*/ 74795 w 317182"/>
                <a:gd name="connsiteY18" fmla="*/ 524851 h 797242"/>
                <a:gd name="connsiteX19" fmla="*/ 190524 w 317182"/>
                <a:gd name="connsiteY19" fmla="*/ 409123 h 797242"/>
                <a:gd name="connsiteX20" fmla="*/ 190524 w 317182"/>
                <a:gd name="connsiteY20" fmla="*/ 257390 h 797242"/>
                <a:gd name="connsiteX21" fmla="*/ 190524 w 317182"/>
                <a:gd name="connsiteY21" fmla="*/ 253103 h 797242"/>
                <a:gd name="connsiteX22" fmla="*/ 223099 w 317182"/>
                <a:gd name="connsiteY22" fmla="*/ 220528 h 797242"/>
                <a:gd name="connsiteX23" fmla="*/ 212384 w 317182"/>
                <a:gd name="connsiteY23" fmla="*/ 212812 h 797242"/>
                <a:gd name="connsiteX24" fmla="*/ 212384 w 317182"/>
                <a:gd name="connsiteY24" fmla="*/ 152376 h 797242"/>
                <a:gd name="connsiteX25" fmla="*/ 273248 w 317182"/>
                <a:gd name="connsiteY25" fmla="*/ 151948 h 797242"/>
                <a:gd name="connsiteX26" fmla="*/ 273248 w 317182"/>
                <a:gd name="connsiteY26" fmla="*/ 212812 h 797242"/>
                <a:gd name="connsiteX27" fmla="*/ 247102 w 317182"/>
                <a:gd name="connsiteY27" fmla="*/ 224814 h 797242"/>
                <a:gd name="connsiteX28" fmla="*/ 211098 w 317182"/>
                <a:gd name="connsiteY28" fmla="*/ 260818 h 797242"/>
                <a:gd name="connsiteX29" fmla="*/ 211098 w 317182"/>
                <a:gd name="connsiteY29" fmla="*/ 412552 h 797242"/>
                <a:gd name="connsiteX30" fmla="*/ 210669 w 317182"/>
                <a:gd name="connsiteY30" fmla="*/ 416838 h 797242"/>
                <a:gd name="connsiteX31" fmla="*/ 94940 w 317182"/>
                <a:gd name="connsiteY31" fmla="*/ 532567 h 797242"/>
                <a:gd name="connsiteX32" fmla="*/ 94940 w 317182"/>
                <a:gd name="connsiteY32" fmla="*/ 784170 h 797242"/>
                <a:gd name="connsiteX33" fmla="*/ 117658 w 317182"/>
                <a:gd name="connsiteY33" fmla="*/ 796600 h 797242"/>
                <a:gd name="connsiteX34" fmla="*/ 117658 w 317182"/>
                <a:gd name="connsiteY34" fmla="*/ 538139 h 797242"/>
                <a:gd name="connsiteX35" fmla="*/ 117229 w 317182"/>
                <a:gd name="connsiteY35" fmla="*/ 533853 h 797242"/>
                <a:gd name="connsiteX36" fmla="*/ 222671 w 317182"/>
                <a:gd name="connsiteY36" fmla="*/ 428411 h 797242"/>
                <a:gd name="connsiteX37" fmla="*/ 222671 w 317182"/>
                <a:gd name="connsiteY37" fmla="*/ 286536 h 79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17182" h="797242">
                  <a:moveTo>
                    <a:pt x="222671" y="286536"/>
                  </a:moveTo>
                  <a:lnTo>
                    <a:pt x="222671" y="286536"/>
                  </a:lnTo>
                  <a:lnTo>
                    <a:pt x="222671" y="282678"/>
                  </a:lnTo>
                  <a:lnTo>
                    <a:pt x="314825" y="190524"/>
                  </a:lnTo>
                  <a:lnTo>
                    <a:pt x="304538" y="152805"/>
                  </a:lnTo>
                  <a:cubicBezTo>
                    <a:pt x="302395" y="148519"/>
                    <a:pt x="300680" y="143804"/>
                    <a:pt x="298537" y="139518"/>
                  </a:cubicBezTo>
                  <a:lnTo>
                    <a:pt x="251817" y="92797"/>
                  </a:lnTo>
                  <a:lnTo>
                    <a:pt x="251817" y="88940"/>
                  </a:lnTo>
                  <a:lnTo>
                    <a:pt x="251817" y="41791"/>
                  </a:lnTo>
                  <a:cubicBezTo>
                    <a:pt x="250531" y="39648"/>
                    <a:pt x="249674" y="37076"/>
                    <a:pt x="248388" y="34933"/>
                  </a:cubicBezTo>
                  <a:cubicBezTo>
                    <a:pt x="242816" y="24217"/>
                    <a:pt x="237244" y="13930"/>
                    <a:pt x="231672" y="3215"/>
                  </a:cubicBezTo>
                  <a:lnTo>
                    <a:pt x="171236" y="63651"/>
                  </a:lnTo>
                  <a:lnTo>
                    <a:pt x="171236" y="397121"/>
                  </a:lnTo>
                  <a:lnTo>
                    <a:pt x="171236" y="405265"/>
                  </a:lnTo>
                  <a:lnTo>
                    <a:pt x="3215" y="573286"/>
                  </a:lnTo>
                  <a:lnTo>
                    <a:pt x="3215" y="731877"/>
                  </a:lnTo>
                  <a:cubicBezTo>
                    <a:pt x="26789" y="746022"/>
                    <a:pt x="50792" y="759738"/>
                    <a:pt x="74795" y="773454"/>
                  </a:cubicBezTo>
                  <a:lnTo>
                    <a:pt x="74795" y="528709"/>
                  </a:lnTo>
                  <a:lnTo>
                    <a:pt x="74795" y="524851"/>
                  </a:lnTo>
                  <a:lnTo>
                    <a:pt x="190524" y="409123"/>
                  </a:lnTo>
                  <a:lnTo>
                    <a:pt x="190524" y="257390"/>
                  </a:lnTo>
                  <a:lnTo>
                    <a:pt x="190524" y="253103"/>
                  </a:lnTo>
                  <a:lnTo>
                    <a:pt x="223099" y="220528"/>
                  </a:lnTo>
                  <a:cubicBezTo>
                    <a:pt x="219242" y="218384"/>
                    <a:pt x="215384" y="215813"/>
                    <a:pt x="212384" y="212812"/>
                  </a:cubicBezTo>
                  <a:cubicBezTo>
                    <a:pt x="195667" y="196096"/>
                    <a:pt x="195667" y="169093"/>
                    <a:pt x="212384" y="152376"/>
                  </a:cubicBezTo>
                  <a:cubicBezTo>
                    <a:pt x="229100" y="135660"/>
                    <a:pt x="256103" y="135231"/>
                    <a:pt x="273248" y="151948"/>
                  </a:cubicBezTo>
                  <a:cubicBezTo>
                    <a:pt x="289965" y="168664"/>
                    <a:pt x="289965" y="196096"/>
                    <a:pt x="273248" y="212812"/>
                  </a:cubicBezTo>
                  <a:cubicBezTo>
                    <a:pt x="265962" y="220099"/>
                    <a:pt x="256532" y="223957"/>
                    <a:pt x="247102" y="224814"/>
                  </a:cubicBezTo>
                  <a:lnTo>
                    <a:pt x="211098" y="260818"/>
                  </a:lnTo>
                  <a:lnTo>
                    <a:pt x="211098" y="412552"/>
                  </a:lnTo>
                  <a:lnTo>
                    <a:pt x="210669" y="416838"/>
                  </a:lnTo>
                  <a:lnTo>
                    <a:pt x="94940" y="532567"/>
                  </a:lnTo>
                  <a:lnTo>
                    <a:pt x="94940" y="784170"/>
                  </a:lnTo>
                  <a:cubicBezTo>
                    <a:pt x="102656" y="788456"/>
                    <a:pt x="109942" y="792742"/>
                    <a:pt x="117658" y="796600"/>
                  </a:cubicBezTo>
                  <a:lnTo>
                    <a:pt x="117658" y="538139"/>
                  </a:lnTo>
                  <a:lnTo>
                    <a:pt x="117229" y="533853"/>
                  </a:lnTo>
                  <a:lnTo>
                    <a:pt x="222671" y="428411"/>
                  </a:lnTo>
                  <a:lnTo>
                    <a:pt x="222671" y="28653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7" name="Freeform: Shape 69">
              <a:extLst>
                <a:ext uri="{FF2B5EF4-FFF2-40B4-BE49-F238E27FC236}">
                  <a16:creationId xmlns:a16="http://schemas.microsoft.com/office/drawing/2014/main" id="{922988F6-C5F0-B052-6680-8E3FDEF4397B}"/>
                </a:ext>
              </a:extLst>
            </p:cNvPr>
            <p:cNvSpPr/>
            <p:nvPr/>
          </p:nvSpPr>
          <p:spPr>
            <a:xfrm>
              <a:off x="6458402" y="3594664"/>
              <a:ext cx="188595" cy="587216"/>
            </a:xfrm>
            <a:custGeom>
              <a:avLst/>
              <a:gdLst>
                <a:gd name="connsiteX0" fmla="*/ 21217 w 188595"/>
                <a:gd name="connsiteY0" fmla="*/ 585716 h 587216"/>
                <a:gd name="connsiteX1" fmla="*/ 21217 w 188595"/>
                <a:gd name="connsiteY1" fmla="*/ 327684 h 587216"/>
                <a:gd name="connsiteX2" fmla="*/ 21646 w 188595"/>
                <a:gd name="connsiteY2" fmla="*/ 323397 h 587216"/>
                <a:gd name="connsiteX3" fmla="*/ 140375 w 188595"/>
                <a:gd name="connsiteY3" fmla="*/ 204668 h 587216"/>
                <a:gd name="connsiteX4" fmla="*/ 140375 w 188595"/>
                <a:gd name="connsiteY4" fmla="*/ 62793 h 587216"/>
                <a:gd name="connsiteX5" fmla="*/ 140803 w 188595"/>
                <a:gd name="connsiteY5" fmla="*/ 58936 h 587216"/>
                <a:gd name="connsiteX6" fmla="*/ 186238 w 188595"/>
                <a:gd name="connsiteY6" fmla="*/ 13502 h 587216"/>
                <a:gd name="connsiteX7" fmla="*/ 181951 w 188595"/>
                <a:gd name="connsiteY7" fmla="*/ 3215 h 587216"/>
                <a:gd name="connsiteX8" fmla="*/ 124944 w 188595"/>
                <a:gd name="connsiteY8" fmla="*/ 60222 h 587216"/>
                <a:gd name="connsiteX9" fmla="*/ 124944 w 188595"/>
                <a:gd name="connsiteY9" fmla="*/ 199096 h 587216"/>
                <a:gd name="connsiteX10" fmla="*/ 125373 w 188595"/>
                <a:gd name="connsiteY10" fmla="*/ 203382 h 587216"/>
                <a:gd name="connsiteX11" fmla="*/ 3215 w 188595"/>
                <a:gd name="connsiteY11" fmla="*/ 325540 h 587216"/>
                <a:gd name="connsiteX12" fmla="*/ 3215 w 188595"/>
                <a:gd name="connsiteY12" fmla="*/ 576715 h 587216"/>
                <a:gd name="connsiteX13" fmla="*/ 21217 w 188595"/>
                <a:gd name="connsiteY13" fmla="*/ 585716 h 58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595" h="587216">
                  <a:moveTo>
                    <a:pt x="21217" y="585716"/>
                  </a:moveTo>
                  <a:lnTo>
                    <a:pt x="21217" y="327684"/>
                  </a:lnTo>
                  <a:lnTo>
                    <a:pt x="21646" y="323397"/>
                  </a:lnTo>
                  <a:lnTo>
                    <a:pt x="140375" y="204668"/>
                  </a:lnTo>
                  <a:lnTo>
                    <a:pt x="140375" y="62793"/>
                  </a:lnTo>
                  <a:lnTo>
                    <a:pt x="140803" y="58936"/>
                  </a:lnTo>
                  <a:lnTo>
                    <a:pt x="186238" y="13502"/>
                  </a:lnTo>
                  <a:cubicBezTo>
                    <a:pt x="184952" y="10073"/>
                    <a:pt x="183237" y="6644"/>
                    <a:pt x="181951" y="3215"/>
                  </a:cubicBezTo>
                  <a:lnTo>
                    <a:pt x="124944" y="60222"/>
                  </a:lnTo>
                  <a:lnTo>
                    <a:pt x="124944" y="199096"/>
                  </a:lnTo>
                  <a:lnTo>
                    <a:pt x="125373" y="203382"/>
                  </a:lnTo>
                  <a:lnTo>
                    <a:pt x="3215" y="325540"/>
                  </a:lnTo>
                  <a:lnTo>
                    <a:pt x="3215" y="576715"/>
                  </a:lnTo>
                  <a:cubicBezTo>
                    <a:pt x="9216" y="579715"/>
                    <a:pt x="15216" y="582716"/>
                    <a:pt x="21217" y="58571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8" name="Freeform: Shape 70">
              <a:extLst>
                <a:ext uri="{FF2B5EF4-FFF2-40B4-BE49-F238E27FC236}">
                  <a16:creationId xmlns:a16="http://schemas.microsoft.com/office/drawing/2014/main" id="{7F35C54C-6A1C-7A9E-9158-FB9DBB740B3E}"/>
                </a:ext>
              </a:extLst>
            </p:cNvPr>
            <p:cNvSpPr/>
            <p:nvPr/>
          </p:nvSpPr>
          <p:spPr>
            <a:xfrm>
              <a:off x="5688163" y="3529513"/>
              <a:ext cx="94298" cy="98584"/>
            </a:xfrm>
            <a:custGeom>
              <a:avLst/>
              <a:gdLst>
                <a:gd name="connsiteX0" fmla="*/ 68366 w 94297"/>
                <a:gd name="connsiteY0" fmla="*/ 3215 h 98583"/>
                <a:gd name="connsiteX1" fmla="*/ 3215 w 94297"/>
                <a:gd name="connsiteY1" fmla="*/ 68366 h 98583"/>
                <a:gd name="connsiteX2" fmla="*/ 29361 w 94297"/>
                <a:gd name="connsiteY2" fmla="*/ 95369 h 98583"/>
                <a:gd name="connsiteX3" fmla="*/ 91083 w 94297"/>
                <a:gd name="connsiteY3" fmla="*/ 33647 h 98583"/>
                <a:gd name="connsiteX4" fmla="*/ 68366 w 94297"/>
                <a:gd name="connsiteY4" fmla="*/ 3215 h 98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97" h="98583">
                  <a:moveTo>
                    <a:pt x="68366" y="3215"/>
                  </a:moveTo>
                  <a:lnTo>
                    <a:pt x="3215" y="68366"/>
                  </a:lnTo>
                  <a:cubicBezTo>
                    <a:pt x="11787" y="77367"/>
                    <a:pt x="20360" y="86368"/>
                    <a:pt x="29361" y="95369"/>
                  </a:cubicBezTo>
                  <a:lnTo>
                    <a:pt x="91083" y="33647"/>
                  </a:lnTo>
                  <a:cubicBezTo>
                    <a:pt x="83796" y="23789"/>
                    <a:pt x="76081" y="13502"/>
                    <a:pt x="68366"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69" name="Freeform: Shape 71">
              <a:extLst>
                <a:ext uri="{FF2B5EF4-FFF2-40B4-BE49-F238E27FC236}">
                  <a16:creationId xmlns:a16="http://schemas.microsoft.com/office/drawing/2014/main" id="{ACAFF261-F5C5-F808-D603-37E333B7B17A}"/>
                </a:ext>
              </a:extLst>
            </p:cNvPr>
            <p:cNvSpPr/>
            <p:nvPr/>
          </p:nvSpPr>
          <p:spPr>
            <a:xfrm>
              <a:off x="5582293" y="2463951"/>
              <a:ext cx="840105" cy="1084421"/>
            </a:xfrm>
            <a:custGeom>
              <a:avLst/>
              <a:gdLst>
                <a:gd name="connsiteX0" fmla="*/ 689443 w 840105"/>
                <a:gd name="connsiteY0" fmla="*/ 436555 h 1084421"/>
                <a:gd name="connsiteX1" fmla="*/ 773454 w 840105"/>
                <a:gd name="connsiteY1" fmla="*/ 436555 h 1084421"/>
                <a:gd name="connsiteX2" fmla="*/ 782027 w 840105"/>
                <a:gd name="connsiteY2" fmla="*/ 424125 h 1084421"/>
                <a:gd name="connsiteX3" fmla="*/ 839462 w 840105"/>
                <a:gd name="connsiteY3" fmla="*/ 421124 h 1084421"/>
                <a:gd name="connsiteX4" fmla="*/ 835605 w 840105"/>
                <a:gd name="connsiteY4" fmla="*/ 336685 h 1084421"/>
                <a:gd name="connsiteX5" fmla="*/ 837748 w 840105"/>
                <a:gd name="connsiteY5" fmla="*/ 239816 h 1084421"/>
                <a:gd name="connsiteX6" fmla="*/ 835605 w 840105"/>
                <a:gd name="connsiteY6" fmla="*/ 241959 h 1084421"/>
                <a:gd name="connsiteX7" fmla="*/ 774740 w 840105"/>
                <a:gd name="connsiteY7" fmla="*/ 241959 h 1084421"/>
                <a:gd name="connsiteX8" fmla="*/ 774311 w 840105"/>
                <a:gd name="connsiteY8" fmla="*/ 181094 h 1084421"/>
                <a:gd name="connsiteX9" fmla="*/ 835605 w 840105"/>
                <a:gd name="connsiteY9" fmla="*/ 181094 h 1084421"/>
                <a:gd name="connsiteX10" fmla="*/ 837319 w 840105"/>
                <a:gd name="connsiteY10" fmla="*/ 182809 h 1084421"/>
                <a:gd name="connsiteX11" fmla="*/ 835605 w 840105"/>
                <a:gd name="connsiteY11" fmla="*/ 149376 h 1084421"/>
                <a:gd name="connsiteX12" fmla="*/ 833462 w 840105"/>
                <a:gd name="connsiteY12" fmla="*/ 122801 h 1084421"/>
                <a:gd name="connsiteX13" fmla="*/ 809458 w 840105"/>
                <a:gd name="connsiteY13" fmla="*/ 98798 h 1084421"/>
                <a:gd name="connsiteX14" fmla="*/ 731449 w 840105"/>
                <a:gd name="connsiteY14" fmla="*/ 98798 h 1084421"/>
                <a:gd name="connsiteX15" fmla="*/ 720305 w 840105"/>
                <a:gd name="connsiteY15" fmla="*/ 120230 h 1084421"/>
                <a:gd name="connsiteX16" fmla="*/ 659440 w 840105"/>
                <a:gd name="connsiteY16" fmla="*/ 120230 h 1084421"/>
                <a:gd name="connsiteX17" fmla="*/ 659440 w 840105"/>
                <a:gd name="connsiteY17" fmla="*/ 59365 h 1084421"/>
                <a:gd name="connsiteX18" fmla="*/ 719876 w 840105"/>
                <a:gd name="connsiteY18" fmla="*/ 59793 h 1084421"/>
                <a:gd name="connsiteX19" fmla="*/ 731020 w 840105"/>
                <a:gd name="connsiteY19" fmla="*/ 79510 h 1084421"/>
                <a:gd name="connsiteX20" fmla="*/ 813745 w 840105"/>
                <a:gd name="connsiteY20" fmla="*/ 79081 h 1084421"/>
                <a:gd name="connsiteX21" fmla="*/ 817602 w 840105"/>
                <a:gd name="connsiteY21" fmla="*/ 79081 h 1084421"/>
                <a:gd name="connsiteX22" fmla="*/ 830890 w 840105"/>
                <a:gd name="connsiteY22" fmla="*/ 92369 h 1084421"/>
                <a:gd name="connsiteX23" fmla="*/ 824032 w 840105"/>
                <a:gd name="connsiteY23" fmla="*/ 8787 h 1084421"/>
                <a:gd name="connsiteX24" fmla="*/ 821889 w 840105"/>
                <a:gd name="connsiteY24" fmla="*/ 3215 h 1084421"/>
                <a:gd name="connsiteX25" fmla="*/ 818888 w 840105"/>
                <a:gd name="connsiteY25" fmla="*/ 5787 h 1084421"/>
                <a:gd name="connsiteX26" fmla="*/ 818888 w 840105"/>
                <a:gd name="connsiteY26" fmla="*/ 5787 h 1084421"/>
                <a:gd name="connsiteX27" fmla="*/ 806458 w 840105"/>
                <a:gd name="connsiteY27" fmla="*/ 5787 h 1084421"/>
                <a:gd name="connsiteX28" fmla="*/ 670155 w 840105"/>
                <a:gd name="connsiteY28" fmla="*/ 6215 h 1084421"/>
                <a:gd name="connsiteX29" fmla="*/ 616149 w 840105"/>
                <a:gd name="connsiteY29" fmla="*/ 60222 h 1084421"/>
                <a:gd name="connsiteX30" fmla="*/ 616149 w 840105"/>
                <a:gd name="connsiteY30" fmla="*/ 211955 h 1084421"/>
                <a:gd name="connsiteX31" fmla="*/ 616149 w 840105"/>
                <a:gd name="connsiteY31" fmla="*/ 223957 h 1084421"/>
                <a:gd name="connsiteX32" fmla="*/ 3215 w 840105"/>
                <a:gd name="connsiteY32" fmla="*/ 836890 h 1084421"/>
                <a:gd name="connsiteX33" fmla="*/ 49506 w 840105"/>
                <a:gd name="connsiteY33" fmla="*/ 886611 h 1084421"/>
                <a:gd name="connsiteX34" fmla="*/ 263819 w 840105"/>
                <a:gd name="connsiteY34" fmla="*/ 672299 h 1084421"/>
                <a:gd name="connsiteX35" fmla="*/ 285250 w 840105"/>
                <a:gd name="connsiteY35" fmla="*/ 593431 h 1084421"/>
                <a:gd name="connsiteX36" fmla="*/ 286536 w 840105"/>
                <a:gd name="connsiteY36" fmla="*/ 588288 h 1084421"/>
                <a:gd name="connsiteX37" fmla="*/ 563856 w 840105"/>
                <a:gd name="connsiteY37" fmla="*/ 310968 h 1084421"/>
                <a:gd name="connsiteX38" fmla="*/ 572000 w 840105"/>
                <a:gd name="connsiteY38" fmla="*/ 310968 h 1084421"/>
                <a:gd name="connsiteX39" fmla="*/ 650439 w 840105"/>
                <a:gd name="connsiteY39" fmla="*/ 311396 h 1084421"/>
                <a:gd name="connsiteX40" fmla="*/ 660297 w 840105"/>
                <a:gd name="connsiteY40" fmla="*/ 295108 h 1084421"/>
                <a:gd name="connsiteX41" fmla="*/ 721162 w 840105"/>
                <a:gd name="connsiteY41" fmla="*/ 295108 h 1084421"/>
                <a:gd name="connsiteX42" fmla="*/ 721162 w 840105"/>
                <a:gd name="connsiteY42" fmla="*/ 355973 h 1084421"/>
                <a:gd name="connsiteX43" fmla="*/ 660297 w 840105"/>
                <a:gd name="connsiteY43" fmla="*/ 355973 h 1084421"/>
                <a:gd name="connsiteX44" fmla="*/ 655582 w 840105"/>
                <a:gd name="connsiteY44" fmla="*/ 349972 h 1084421"/>
                <a:gd name="connsiteX45" fmla="*/ 579715 w 840105"/>
                <a:gd name="connsiteY45" fmla="*/ 350401 h 1084421"/>
                <a:gd name="connsiteX46" fmla="*/ 321683 w 840105"/>
                <a:gd name="connsiteY46" fmla="*/ 608433 h 1084421"/>
                <a:gd name="connsiteX47" fmla="*/ 300252 w 840105"/>
                <a:gd name="connsiteY47" fmla="*/ 687300 h 1084421"/>
                <a:gd name="connsiteX48" fmla="*/ 298966 w 840105"/>
                <a:gd name="connsiteY48" fmla="*/ 692444 h 1084421"/>
                <a:gd name="connsiteX49" fmla="*/ 75652 w 840105"/>
                <a:gd name="connsiteY49" fmla="*/ 915757 h 1084421"/>
                <a:gd name="connsiteX50" fmla="*/ 104370 w 840105"/>
                <a:gd name="connsiteY50" fmla="*/ 949190 h 1084421"/>
                <a:gd name="connsiteX51" fmla="*/ 384691 w 840105"/>
                <a:gd name="connsiteY51" fmla="*/ 668870 h 1084421"/>
                <a:gd name="connsiteX52" fmla="*/ 398407 w 840105"/>
                <a:gd name="connsiteY52" fmla="*/ 617006 h 1084421"/>
                <a:gd name="connsiteX53" fmla="*/ 399264 w 840105"/>
                <a:gd name="connsiteY53" fmla="*/ 614434 h 1084421"/>
                <a:gd name="connsiteX54" fmla="*/ 421124 w 840105"/>
                <a:gd name="connsiteY54" fmla="*/ 592574 h 1084421"/>
                <a:gd name="connsiteX55" fmla="*/ 421981 w 840105"/>
                <a:gd name="connsiteY55" fmla="*/ 532995 h 1084421"/>
                <a:gd name="connsiteX56" fmla="*/ 482846 w 840105"/>
                <a:gd name="connsiteY56" fmla="*/ 533424 h 1084421"/>
                <a:gd name="connsiteX57" fmla="*/ 482846 w 840105"/>
                <a:gd name="connsiteY57" fmla="*/ 594289 h 1084421"/>
                <a:gd name="connsiteX58" fmla="*/ 437840 w 840105"/>
                <a:gd name="connsiteY58" fmla="*/ 604147 h 1084421"/>
                <a:gd name="connsiteX59" fmla="*/ 416838 w 840105"/>
                <a:gd name="connsiteY59" fmla="*/ 625150 h 1084421"/>
                <a:gd name="connsiteX60" fmla="*/ 403122 w 840105"/>
                <a:gd name="connsiteY60" fmla="*/ 677013 h 1084421"/>
                <a:gd name="connsiteX61" fmla="*/ 402265 w 840105"/>
                <a:gd name="connsiteY61" fmla="*/ 679585 h 1084421"/>
                <a:gd name="connsiteX62" fmla="*/ 117229 w 840105"/>
                <a:gd name="connsiteY62" fmla="*/ 964621 h 1084421"/>
                <a:gd name="connsiteX63" fmla="*/ 139089 w 840105"/>
                <a:gd name="connsiteY63" fmla="*/ 991195 h 1084421"/>
                <a:gd name="connsiteX64" fmla="*/ 532567 w 840105"/>
                <a:gd name="connsiteY64" fmla="*/ 597718 h 1084421"/>
                <a:gd name="connsiteX65" fmla="*/ 532567 w 840105"/>
                <a:gd name="connsiteY65" fmla="*/ 466130 h 1084421"/>
                <a:gd name="connsiteX66" fmla="*/ 534281 w 840105"/>
                <a:gd name="connsiteY66" fmla="*/ 460129 h 1084421"/>
                <a:gd name="connsiteX67" fmla="*/ 541139 w 840105"/>
                <a:gd name="connsiteY67" fmla="*/ 408694 h 1084421"/>
                <a:gd name="connsiteX68" fmla="*/ 602004 w 840105"/>
                <a:gd name="connsiteY68" fmla="*/ 409123 h 1084421"/>
                <a:gd name="connsiteX69" fmla="*/ 602004 w 840105"/>
                <a:gd name="connsiteY69" fmla="*/ 469559 h 1084421"/>
                <a:gd name="connsiteX70" fmla="*/ 552283 w 840105"/>
                <a:gd name="connsiteY70" fmla="*/ 477274 h 1084421"/>
                <a:gd name="connsiteX71" fmla="*/ 552283 w 840105"/>
                <a:gd name="connsiteY71" fmla="*/ 601575 h 1084421"/>
                <a:gd name="connsiteX72" fmla="*/ 551855 w 840105"/>
                <a:gd name="connsiteY72" fmla="*/ 605862 h 1084421"/>
                <a:gd name="connsiteX73" fmla="*/ 151090 w 840105"/>
                <a:gd name="connsiteY73" fmla="*/ 1006626 h 1084421"/>
                <a:gd name="connsiteX74" fmla="*/ 176379 w 840105"/>
                <a:gd name="connsiteY74" fmla="*/ 1038773 h 1084421"/>
                <a:gd name="connsiteX75" fmla="*/ 471702 w 840105"/>
                <a:gd name="connsiteY75" fmla="*/ 743450 h 1084421"/>
                <a:gd name="connsiteX76" fmla="*/ 475560 w 840105"/>
                <a:gd name="connsiteY76" fmla="*/ 743450 h 1084421"/>
                <a:gd name="connsiteX77" fmla="*/ 513279 w 840105"/>
                <a:gd name="connsiteY77" fmla="*/ 743022 h 1084421"/>
                <a:gd name="connsiteX78" fmla="*/ 532995 w 840105"/>
                <a:gd name="connsiteY78" fmla="*/ 709160 h 1084421"/>
                <a:gd name="connsiteX79" fmla="*/ 542425 w 840105"/>
                <a:gd name="connsiteY79" fmla="*/ 662440 h 1084421"/>
                <a:gd name="connsiteX80" fmla="*/ 602861 w 840105"/>
                <a:gd name="connsiteY80" fmla="*/ 662440 h 1084421"/>
                <a:gd name="connsiteX81" fmla="*/ 603290 w 840105"/>
                <a:gd name="connsiteY81" fmla="*/ 722876 h 1084421"/>
                <a:gd name="connsiteX82" fmla="*/ 546283 w 840105"/>
                <a:gd name="connsiteY82" fmla="*/ 725877 h 1084421"/>
                <a:gd name="connsiteX83" fmla="*/ 527852 w 840105"/>
                <a:gd name="connsiteY83" fmla="*/ 757595 h 1084421"/>
                <a:gd name="connsiteX84" fmla="*/ 525280 w 840105"/>
                <a:gd name="connsiteY84" fmla="*/ 762738 h 1084421"/>
                <a:gd name="connsiteX85" fmla="*/ 519708 w 840105"/>
                <a:gd name="connsiteY85" fmla="*/ 762738 h 1084421"/>
                <a:gd name="connsiteX86" fmla="*/ 480274 w 840105"/>
                <a:gd name="connsiteY86" fmla="*/ 762738 h 1084421"/>
                <a:gd name="connsiteX87" fmla="*/ 188809 w 840105"/>
                <a:gd name="connsiteY87" fmla="*/ 1054203 h 1084421"/>
                <a:gd name="connsiteX88" fmla="*/ 211527 w 840105"/>
                <a:gd name="connsiteY88" fmla="*/ 1084636 h 1084421"/>
                <a:gd name="connsiteX89" fmla="*/ 517993 w 840105"/>
                <a:gd name="connsiteY89" fmla="*/ 778169 h 1084421"/>
                <a:gd name="connsiteX90" fmla="*/ 523566 w 840105"/>
                <a:gd name="connsiteY90" fmla="*/ 779455 h 1084421"/>
                <a:gd name="connsiteX91" fmla="*/ 584859 w 840105"/>
                <a:gd name="connsiteY91" fmla="*/ 796171 h 1084421"/>
                <a:gd name="connsiteX92" fmla="*/ 646152 w 840105"/>
                <a:gd name="connsiteY92" fmla="*/ 734878 h 1084421"/>
                <a:gd name="connsiteX93" fmla="*/ 646152 w 840105"/>
                <a:gd name="connsiteY93" fmla="*/ 669727 h 1084421"/>
                <a:gd name="connsiteX94" fmla="*/ 583573 w 840105"/>
                <a:gd name="connsiteY94" fmla="*/ 605004 h 1084421"/>
                <a:gd name="connsiteX95" fmla="*/ 584002 w 840105"/>
                <a:gd name="connsiteY95" fmla="*/ 600718 h 1084421"/>
                <a:gd name="connsiteX96" fmla="*/ 584002 w 840105"/>
                <a:gd name="connsiteY96" fmla="*/ 541996 h 1084421"/>
                <a:gd name="connsiteX97" fmla="*/ 583573 w 840105"/>
                <a:gd name="connsiteY97" fmla="*/ 537710 h 1084421"/>
                <a:gd name="connsiteX98" fmla="*/ 684729 w 840105"/>
                <a:gd name="connsiteY98" fmla="*/ 436555 h 1084421"/>
                <a:gd name="connsiteX99" fmla="*/ 689443 w 840105"/>
                <a:gd name="connsiteY99" fmla="*/ 436555 h 108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40105" h="1084421">
                  <a:moveTo>
                    <a:pt x="689443" y="436555"/>
                  </a:moveTo>
                  <a:lnTo>
                    <a:pt x="773454" y="436555"/>
                  </a:lnTo>
                  <a:cubicBezTo>
                    <a:pt x="775597" y="432268"/>
                    <a:pt x="778597" y="427982"/>
                    <a:pt x="782027" y="424125"/>
                  </a:cubicBezTo>
                  <a:cubicBezTo>
                    <a:pt x="797886" y="408265"/>
                    <a:pt x="822746" y="407408"/>
                    <a:pt x="839462" y="421124"/>
                  </a:cubicBezTo>
                  <a:cubicBezTo>
                    <a:pt x="836462" y="392835"/>
                    <a:pt x="834747" y="364974"/>
                    <a:pt x="835605" y="336685"/>
                  </a:cubicBezTo>
                  <a:cubicBezTo>
                    <a:pt x="836033" y="304538"/>
                    <a:pt x="837319" y="271963"/>
                    <a:pt x="837748" y="239816"/>
                  </a:cubicBezTo>
                  <a:cubicBezTo>
                    <a:pt x="836890" y="240673"/>
                    <a:pt x="836462" y="241530"/>
                    <a:pt x="835605" y="241959"/>
                  </a:cubicBezTo>
                  <a:cubicBezTo>
                    <a:pt x="818888" y="258675"/>
                    <a:pt x="791885" y="258675"/>
                    <a:pt x="774740" y="241959"/>
                  </a:cubicBezTo>
                  <a:cubicBezTo>
                    <a:pt x="758023" y="225243"/>
                    <a:pt x="757595" y="197811"/>
                    <a:pt x="774311" y="181094"/>
                  </a:cubicBezTo>
                  <a:cubicBezTo>
                    <a:pt x="791028" y="164378"/>
                    <a:pt x="818888" y="164378"/>
                    <a:pt x="835605" y="181094"/>
                  </a:cubicBezTo>
                  <a:cubicBezTo>
                    <a:pt x="836033" y="181523"/>
                    <a:pt x="836462" y="182380"/>
                    <a:pt x="837319" y="182809"/>
                  </a:cubicBezTo>
                  <a:cubicBezTo>
                    <a:pt x="836890" y="171665"/>
                    <a:pt x="836462" y="160520"/>
                    <a:pt x="835605" y="149376"/>
                  </a:cubicBezTo>
                  <a:cubicBezTo>
                    <a:pt x="835176" y="140375"/>
                    <a:pt x="834319" y="131802"/>
                    <a:pt x="833462" y="122801"/>
                  </a:cubicBezTo>
                  <a:lnTo>
                    <a:pt x="809458" y="98798"/>
                  </a:lnTo>
                  <a:lnTo>
                    <a:pt x="731449" y="98798"/>
                  </a:lnTo>
                  <a:cubicBezTo>
                    <a:pt x="729734" y="106513"/>
                    <a:pt x="726305" y="113800"/>
                    <a:pt x="720305" y="120230"/>
                  </a:cubicBezTo>
                  <a:cubicBezTo>
                    <a:pt x="703588" y="136946"/>
                    <a:pt x="676156" y="136946"/>
                    <a:pt x="659440" y="120230"/>
                  </a:cubicBezTo>
                  <a:cubicBezTo>
                    <a:pt x="642723" y="103513"/>
                    <a:pt x="642723" y="76081"/>
                    <a:pt x="659440" y="59365"/>
                  </a:cubicBezTo>
                  <a:cubicBezTo>
                    <a:pt x="676156" y="42648"/>
                    <a:pt x="703160" y="42648"/>
                    <a:pt x="719876" y="59793"/>
                  </a:cubicBezTo>
                  <a:cubicBezTo>
                    <a:pt x="725448" y="65365"/>
                    <a:pt x="729306" y="72223"/>
                    <a:pt x="731020" y="79510"/>
                  </a:cubicBezTo>
                  <a:lnTo>
                    <a:pt x="813745" y="79081"/>
                  </a:lnTo>
                  <a:lnTo>
                    <a:pt x="817602" y="79081"/>
                  </a:lnTo>
                  <a:lnTo>
                    <a:pt x="830890" y="92369"/>
                  </a:lnTo>
                  <a:cubicBezTo>
                    <a:pt x="828747" y="64508"/>
                    <a:pt x="826175" y="36648"/>
                    <a:pt x="824032" y="8787"/>
                  </a:cubicBezTo>
                  <a:cubicBezTo>
                    <a:pt x="823175" y="7072"/>
                    <a:pt x="822746" y="4929"/>
                    <a:pt x="821889" y="3215"/>
                  </a:cubicBezTo>
                  <a:lnTo>
                    <a:pt x="818888" y="5787"/>
                  </a:lnTo>
                  <a:lnTo>
                    <a:pt x="818888" y="5787"/>
                  </a:lnTo>
                  <a:lnTo>
                    <a:pt x="806458" y="5787"/>
                  </a:lnTo>
                  <a:lnTo>
                    <a:pt x="670155" y="6215"/>
                  </a:lnTo>
                  <a:lnTo>
                    <a:pt x="616149" y="60222"/>
                  </a:lnTo>
                  <a:lnTo>
                    <a:pt x="616149" y="211955"/>
                  </a:lnTo>
                  <a:lnTo>
                    <a:pt x="616149" y="223957"/>
                  </a:lnTo>
                  <a:lnTo>
                    <a:pt x="3215" y="836890"/>
                  </a:lnTo>
                  <a:cubicBezTo>
                    <a:pt x="18645" y="853178"/>
                    <a:pt x="34076" y="869895"/>
                    <a:pt x="49506" y="886611"/>
                  </a:cubicBezTo>
                  <a:lnTo>
                    <a:pt x="263819" y="672299"/>
                  </a:lnTo>
                  <a:lnTo>
                    <a:pt x="285250" y="593431"/>
                  </a:lnTo>
                  <a:lnTo>
                    <a:pt x="286536" y="588288"/>
                  </a:lnTo>
                  <a:lnTo>
                    <a:pt x="563856" y="310968"/>
                  </a:lnTo>
                  <a:lnTo>
                    <a:pt x="572000" y="310968"/>
                  </a:lnTo>
                  <a:lnTo>
                    <a:pt x="650439" y="311396"/>
                  </a:lnTo>
                  <a:cubicBezTo>
                    <a:pt x="652582" y="305395"/>
                    <a:pt x="655582" y="299823"/>
                    <a:pt x="660297" y="295108"/>
                  </a:cubicBezTo>
                  <a:cubicBezTo>
                    <a:pt x="677013" y="278392"/>
                    <a:pt x="704445" y="278392"/>
                    <a:pt x="721162" y="295108"/>
                  </a:cubicBezTo>
                  <a:cubicBezTo>
                    <a:pt x="737878" y="311825"/>
                    <a:pt x="737878" y="339257"/>
                    <a:pt x="721162" y="355973"/>
                  </a:cubicBezTo>
                  <a:cubicBezTo>
                    <a:pt x="704445" y="372690"/>
                    <a:pt x="677013" y="372690"/>
                    <a:pt x="660297" y="355973"/>
                  </a:cubicBezTo>
                  <a:cubicBezTo>
                    <a:pt x="658582" y="354259"/>
                    <a:pt x="656868" y="352116"/>
                    <a:pt x="655582" y="349972"/>
                  </a:cubicBezTo>
                  <a:lnTo>
                    <a:pt x="579715" y="350401"/>
                  </a:lnTo>
                  <a:lnTo>
                    <a:pt x="321683" y="608433"/>
                  </a:lnTo>
                  <a:lnTo>
                    <a:pt x="300252" y="687300"/>
                  </a:lnTo>
                  <a:lnTo>
                    <a:pt x="298966" y="692444"/>
                  </a:lnTo>
                  <a:lnTo>
                    <a:pt x="75652" y="915757"/>
                  </a:lnTo>
                  <a:cubicBezTo>
                    <a:pt x="85511" y="926902"/>
                    <a:pt x="94940" y="938046"/>
                    <a:pt x="104370" y="949190"/>
                  </a:cubicBezTo>
                  <a:lnTo>
                    <a:pt x="384691" y="668870"/>
                  </a:lnTo>
                  <a:lnTo>
                    <a:pt x="398407" y="617006"/>
                  </a:lnTo>
                  <a:lnTo>
                    <a:pt x="399264" y="614434"/>
                  </a:lnTo>
                  <a:lnTo>
                    <a:pt x="421124" y="592574"/>
                  </a:lnTo>
                  <a:cubicBezTo>
                    <a:pt x="405265" y="575858"/>
                    <a:pt x="405265" y="549283"/>
                    <a:pt x="421981" y="532995"/>
                  </a:cubicBezTo>
                  <a:cubicBezTo>
                    <a:pt x="438698" y="516279"/>
                    <a:pt x="466130" y="516279"/>
                    <a:pt x="482846" y="533424"/>
                  </a:cubicBezTo>
                  <a:cubicBezTo>
                    <a:pt x="499563" y="550140"/>
                    <a:pt x="499563" y="577144"/>
                    <a:pt x="482846" y="594289"/>
                  </a:cubicBezTo>
                  <a:cubicBezTo>
                    <a:pt x="470416" y="606719"/>
                    <a:pt x="452842" y="609719"/>
                    <a:pt x="437840" y="604147"/>
                  </a:cubicBezTo>
                  <a:lnTo>
                    <a:pt x="416838" y="625150"/>
                  </a:lnTo>
                  <a:lnTo>
                    <a:pt x="403122" y="677013"/>
                  </a:lnTo>
                  <a:lnTo>
                    <a:pt x="402265" y="679585"/>
                  </a:lnTo>
                  <a:lnTo>
                    <a:pt x="117229" y="964621"/>
                  </a:lnTo>
                  <a:cubicBezTo>
                    <a:pt x="124516" y="973622"/>
                    <a:pt x="131802" y="982194"/>
                    <a:pt x="139089" y="991195"/>
                  </a:cubicBezTo>
                  <a:lnTo>
                    <a:pt x="532567" y="597718"/>
                  </a:lnTo>
                  <a:lnTo>
                    <a:pt x="532567" y="466130"/>
                  </a:lnTo>
                  <a:cubicBezTo>
                    <a:pt x="532567" y="463987"/>
                    <a:pt x="532995" y="461843"/>
                    <a:pt x="534281" y="460129"/>
                  </a:cubicBezTo>
                  <a:cubicBezTo>
                    <a:pt x="525280" y="443841"/>
                    <a:pt x="526995" y="422410"/>
                    <a:pt x="541139" y="408694"/>
                  </a:cubicBezTo>
                  <a:cubicBezTo>
                    <a:pt x="557856" y="391978"/>
                    <a:pt x="585288" y="392406"/>
                    <a:pt x="602004" y="409123"/>
                  </a:cubicBezTo>
                  <a:cubicBezTo>
                    <a:pt x="618720" y="425839"/>
                    <a:pt x="618720" y="452842"/>
                    <a:pt x="602004" y="469559"/>
                  </a:cubicBezTo>
                  <a:cubicBezTo>
                    <a:pt x="588288" y="483275"/>
                    <a:pt x="568143" y="485847"/>
                    <a:pt x="552283" y="477274"/>
                  </a:cubicBezTo>
                  <a:lnTo>
                    <a:pt x="552283" y="601575"/>
                  </a:lnTo>
                  <a:lnTo>
                    <a:pt x="551855" y="605862"/>
                  </a:lnTo>
                  <a:lnTo>
                    <a:pt x="151090" y="1006626"/>
                  </a:lnTo>
                  <a:cubicBezTo>
                    <a:pt x="159663" y="1017342"/>
                    <a:pt x="167807" y="1028057"/>
                    <a:pt x="176379" y="1038773"/>
                  </a:cubicBezTo>
                  <a:lnTo>
                    <a:pt x="471702" y="743450"/>
                  </a:lnTo>
                  <a:lnTo>
                    <a:pt x="475560" y="743450"/>
                  </a:lnTo>
                  <a:lnTo>
                    <a:pt x="513279" y="743022"/>
                  </a:lnTo>
                  <a:lnTo>
                    <a:pt x="532995" y="709160"/>
                  </a:lnTo>
                  <a:cubicBezTo>
                    <a:pt x="526566" y="693730"/>
                    <a:pt x="529566" y="675299"/>
                    <a:pt x="542425" y="662440"/>
                  </a:cubicBezTo>
                  <a:cubicBezTo>
                    <a:pt x="559141" y="645724"/>
                    <a:pt x="586145" y="645724"/>
                    <a:pt x="602861" y="662440"/>
                  </a:cubicBezTo>
                  <a:cubicBezTo>
                    <a:pt x="619578" y="679156"/>
                    <a:pt x="620006" y="706160"/>
                    <a:pt x="603290" y="722876"/>
                  </a:cubicBezTo>
                  <a:cubicBezTo>
                    <a:pt x="587859" y="738735"/>
                    <a:pt x="562999" y="739593"/>
                    <a:pt x="546283" y="725877"/>
                  </a:cubicBezTo>
                  <a:lnTo>
                    <a:pt x="527852" y="757595"/>
                  </a:lnTo>
                  <a:lnTo>
                    <a:pt x="525280" y="762738"/>
                  </a:lnTo>
                  <a:lnTo>
                    <a:pt x="519708" y="762738"/>
                  </a:lnTo>
                  <a:lnTo>
                    <a:pt x="480274" y="762738"/>
                  </a:lnTo>
                  <a:lnTo>
                    <a:pt x="188809" y="1054203"/>
                  </a:lnTo>
                  <a:cubicBezTo>
                    <a:pt x="196525" y="1064062"/>
                    <a:pt x="203811" y="1074349"/>
                    <a:pt x="211527" y="1084636"/>
                  </a:cubicBezTo>
                  <a:lnTo>
                    <a:pt x="517993" y="778169"/>
                  </a:lnTo>
                  <a:lnTo>
                    <a:pt x="523566" y="779455"/>
                  </a:lnTo>
                  <a:lnTo>
                    <a:pt x="584859" y="796171"/>
                  </a:lnTo>
                  <a:lnTo>
                    <a:pt x="646152" y="734878"/>
                  </a:lnTo>
                  <a:lnTo>
                    <a:pt x="646152" y="669727"/>
                  </a:lnTo>
                  <a:lnTo>
                    <a:pt x="583573" y="605004"/>
                  </a:lnTo>
                  <a:lnTo>
                    <a:pt x="584002" y="600718"/>
                  </a:lnTo>
                  <a:lnTo>
                    <a:pt x="584002" y="541996"/>
                  </a:lnTo>
                  <a:lnTo>
                    <a:pt x="583573" y="537710"/>
                  </a:lnTo>
                  <a:lnTo>
                    <a:pt x="684729" y="436555"/>
                  </a:lnTo>
                  <a:lnTo>
                    <a:pt x="689443" y="43655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0" name="Freeform: Shape 72">
              <a:extLst>
                <a:ext uri="{FF2B5EF4-FFF2-40B4-BE49-F238E27FC236}">
                  <a16:creationId xmlns:a16="http://schemas.microsoft.com/office/drawing/2014/main" id="{245996E9-D98A-C03B-CC84-01F58BD81325}"/>
                </a:ext>
              </a:extLst>
            </p:cNvPr>
            <p:cNvSpPr/>
            <p:nvPr/>
          </p:nvSpPr>
          <p:spPr>
            <a:xfrm>
              <a:off x="5947053" y="3832551"/>
              <a:ext cx="12859" cy="12859"/>
            </a:xfrm>
            <a:custGeom>
              <a:avLst/>
              <a:gdLst>
                <a:gd name="connsiteX0" fmla="*/ 12644 w 12858"/>
                <a:gd name="connsiteY0" fmla="*/ 10930 h 12858"/>
                <a:gd name="connsiteX1" fmla="*/ 8358 w 12858"/>
                <a:gd name="connsiteY1" fmla="*/ 3215 h 12858"/>
                <a:gd name="connsiteX2" fmla="*/ 3215 w 12858"/>
                <a:gd name="connsiteY2" fmla="*/ 3215 h 12858"/>
                <a:gd name="connsiteX3" fmla="*/ 12644 w 12858"/>
                <a:gd name="connsiteY3" fmla="*/ 10930 h 12858"/>
              </a:gdLst>
              <a:ahLst/>
              <a:cxnLst>
                <a:cxn ang="0">
                  <a:pos x="connsiteX0" y="connsiteY0"/>
                </a:cxn>
                <a:cxn ang="0">
                  <a:pos x="connsiteX1" y="connsiteY1"/>
                </a:cxn>
                <a:cxn ang="0">
                  <a:pos x="connsiteX2" y="connsiteY2"/>
                </a:cxn>
                <a:cxn ang="0">
                  <a:pos x="connsiteX3" y="connsiteY3"/>
                </a:cxn>
              </a:cxnLst>
              <a:rect l="l" t="t" r="r" b="b"/>
              <a:pathLst>
                <a:path w="12858" h="12858">
                  <a:moveTo>
                    <a:pt x="12644" y="10930"/>
                  </a:moveTo>
                  <a:cubicBezTo>
                    <a:pt x="11359" y="8358"/>
                    <a:pt x="9644" y="5786"/>
                    <a:pt x="8358" y="3215"/>
                  </a:cubicBezTo>
                  <a:lnTo>
                    <a:pt x="3215" y="3215"/>
                  </a:lnTo>
                  <a:cubicBezTo>
                    <a:pt x="6215" y="5786"/>
                    <a:pt x="9215" y="8358"/>
                    <a:pt x="12644" y="109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1" name="Freeform: Shape 73">
              <a:extLst>
                <a:ext uri="{FF2B5EF4-FFF2-40B4-BE49-F238E27FC236}">
                  <a16:creationId xmlns:a16="http://schemas.microsoft.com/office/drawing/2014/main" id="{5970FFB2-C91B-D964-BDAC-C9768D30D663}"/>
                </a:ext>
              </a:extLst>
            </p:cNvPr>
            <p:cNvSpPr/>
            <p:nvPr/>
          </p:nvSpPr>
          <p:spPr>
            <a:xfrm>
              <a:off x="5950053" y="3225617"/>
              <a:ext cx="522923" cy="771525"/>
            </a:xfrm>
            <a:custGeom>
              <a:avLst/>
              <a:gdLst>
                <a:gd name="connsiteX0" fmla="*/ 392406 w 522922"/>
                <a:gd name="connsiteY0" fmla="*/ 486704 h 771525"/>
                <a:gd name="connsiteX1" fmla="*/ 392406 w 522922"/>
                <a:gd name="connsiteY1" fmla="*/ 486704 h 771525"/>
                <a:gd name="connsiteX2" fmla="*/ 392406 w 522922"/>
                <a:gd name="connsiteY2" fmla="*/ 152376 h 771525"/>
                <a:gd name="connsiteX3" fmla="*/ 392406 w 522922"/>
                <a:gd name="connsiteY3" fmla="*/ 144232 h 771525"/>
                <a:gd name="connsiteX4" fmla="*/ 520994 w 522922"/>
                <a:gd name="connsiteY4" fmla="*/ 15645 h 771525"/>
                <a:gd name="connsiteX5" fmla="*/ 516279 w 522922"/>
                <a:gd name="connsiteY5" fmla="*/ 3215 h 771525"/>
                <a:gd name="connsiteX6" fmla="*/ 248817 w 522922"/>
                <a:gd name="connsiteY6" fmla="*/ 270248 h 771525"/>
                <a:gd name="connsiteX7" fmla="*/ 231243 w 522922"/>
                <a:gd name="connsiteY7" fmla="*/ 335399 h 771525"/>
                <a:gd name="connsiteX8" fmla="*/ 230386 w 522922"/>
                <a:gd name="connsiteY8" fmla="*/ 337542 h 771525"/>
                <a:gd name="connsiteX9" fmla="*/ 3215 w 522922"/>
                <a:gd name="connsiteY9" fmla="*/ 564713 h 771525"/>
                <a:gd name="connsiteX10" fmla="*/ 34076 w 522922"/>
                <a:gd name="connsiteY10" fmla="*/ 619149 h 771525"/>
                <a:gd name="connsiteX11" fmla="*/ 307538 w 522922"/>
                <a:gd name="connsiteY11" fmla="*/ 345686 h 771525"/>
                <a:gd name="connsiteX12" fmla="*/ 289108 w 522922"/>
                <a:gd name="connsiteY12" fmla="*/ 334971 h 771525"/>
                <a:gd name="connsiteX13" fmla="*/ 289536 w 522922"/>
                <a:gd name="connsiteY13" fmla="*/ 274106 h 771525"/>
                <a:gd name="connsiteX14" fmla="*/ 349972 w 522922"/>
                <a:gd name="connsiteY14" fmla="*/ 274106 h 771525"/>
                <a:gd name="connsiteX15" fmla="*/ 349972 w 522922"/>
                <a:gd name="connsiteY15" fmla="*/ 334971 h 771525"/>
                <a:gd name="connsiteX16" fmla="*/ 335828 w 522922"/>
                <a:gd name="connsiteY16" fmla="*/ 344400 h 771525"/>
                <a:gd name="connsiteX17" fmla="*/ 334113 w 522922"/>
                <a:gd name="connsiteY17" fmla="*/ 346543 h 771525"/>
                <a:gd name="connsiteX18" fmla="*/ 43505 w 522922"/>
                <a:gd name="connsiteY18" fmla="*/ 637151 h 771525"/>
                <a:gd name="connsiteX19" fmla="*/ 51649 w 522922"/>
                <a:gd name="connsiteY19" fmla="*/ 652153 h 771525"/>
                <a:gd name="connsiteX20" fmla="*/ 215813 w 522922"/>
                <a:gd name="connsiteY20" fmla="*/ 771311 h 771525"/>
                <a:gd name="connsiteX21" fmla="*/ 215813 w 522922"/>
                <a:gd name="connsiteY21" fmla="*/ 671441 h 771525"/>
                <a:gd name="connsiteX22" fmla="*/ 215813 w 522922"/>
                <a:gd name="connsiteY22" fmla="*/ 663297 h 771525"/>
                <a:gd name="connsiteX23" fmla="*/ 392406 w 522922"/>
                <a:gd name="connsiteY23" fmla="*/ 486704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922" h="771525">
                  <a:moveTo>
                    <a:pt x="392406" y="486704"/>
                  </a:moveTo>
                  <a:lnTo>
                    <a:pt x="392406" y="486704"/>
                  </a:lnTo>
                  <a:lnTo>
                    <a:pt x="392406" y="152376"/>
                  </a:lnTo>
                  <a:lnTo>
                    <a:pt x="392406" y="144232"/>
                  </a:lnTo>
                  <a:lnTo>
                    <a:pt x="520994" y="15645"/>
                  </a:lnTo>
                  <a:cubicBezTo>
                    <a:pt x="519279" y="11359"/>
                    <a:pt x="517565" y="7072"/>
                    <a:pt x="516279" y="3215"/>
                  </a:cubicBezTo>
                  <a:lnTo>
                    <a:pt x="248817" y="270248"/>
                  </a:lnTo>
                  <a:lnTo>
                    <a:pt x="231243" y="335399"/>
                  </a:lnTo>
                  <a:lnTo>
                    <a:pt x="230386" y="337542"/>
                  </a:lnTo>
                  <a:lnTo>
                    <a:pt x="3215" y="564713"/>
                  </a:lnTo>
                  <a:cubicBezTo>
                    <a:pt x="13502" y="582716"/>
                    <a:pt x="23789" y="600718"/>
                    <a:pt x="34076" y="619149"/>
                  </a:cubicBezTo>
                  <a:lnTo>
                    <a:pt x="307538" y="345686"/>
                  </a:lnTo>
                  <a:cubicBezTo>
                    <a:pt x="301109" y="343543"/>
                    <a:pt x="294680" y="340543"/>
                    <a:pt x="289108" y="334971"/>
                  </a:cubicBezTo>
                  <a:cubicBezTo>
                    <a:pt x="272391" y="318254"/>
                    <a:pt x="272391" y="291251"/>
                    <a:pt x="289536" y="274106"/>
                  </a:cubicBezTo>
                  <a:cubicBezTo>
                    <a:pt x="306253" y="257389"/>
                    <a:pt x="333256" y="257389"/>
                    <a:pt x="349972" y="274106"/>
                  </a:cubicBezTo>
                  <a:cubicBezTo>
                    <a:pt x="366689" y="290822"/>
                    <a:pt x="366689" y="317826"/>
                    <a:pt x="349972" y="334971"/>
                  </a:cubicBezTo>
                  <a:cubicBezTo>
                    <a:pt x="345686" y="339257"/>
                    <a:pt x="340971" y="342257"/>
                    <a:pt x="335828" y="344400"/>
                  </a:cubicBezTo>
                  <a:cubicBezTo>
                    <a:pt x="335399" y="345257"/>
                    <a:pt x="334542" y="346115"/>
                    <a:pt x="334113" y="346543"/>
                  </a:cubicBezTo>
                  <a:lnTo>
                    <a:pt x="43505" y="637151"/>
                  </a:lnTo>
                  <a:cubicBezTo>
                    <a:pt x="46077" y="642295"/>
                    <a:pt x="49077" y="647010"/>
                    <a:pt x="51649" y="652153"/>
                  </a:cubicBezTo>
                  <a:cubicBezTo>
                    <a:pt x="105227" y="694158"/>
                    <a:pt x="160091" y="733592"/>
                    <a:pt x="215813" y="771311"/>
                  </a:cubicBezTo>
                  <a:lnTo>
                    <a:pt x="215813" y="671441"/>
                  </a:lnTo>
                  <a:lnTo>
                    <a:pt x="215813" y="663297"/>
                  </a:lnTo>
                  <a:lnTo>
                    <a:pt x="392406" y="48670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2" name="Freeform: Shape 74">
              <a:extLst>
                <a:ext uri="{FF2B5EF4-FFF2-40B4-BE49-F238E27FC236}">
                  <a16:creationId xmlns:a16="http://schemas.microsoft.com/office/drawing/2014/main" id="{DF7F1AF0-0636-017C-0093-1BA1EAA2F291}"/>
                </a:ext>
              </a:extLst>
            </p:cNvPr>
            <p:cNvSpPr/>
            <p:nvPr/>
          </p:nvSpPr>
          <p:spPr>
            <a:xfrm>
              <a:off x="5633728" y="487132"/>
              <a:ext cx="600075" cy="347186"/>
            </a:xfrm>
            <a:custGeom>
              <a:avLst/>
              <a:gdLst>
                <a:gd name="connsiteX0" fmla="*/ 548426 w 600075"/>
                <a:gd name="connsiteY0" fmla="*/ 347401 h 347186"/>
                <a:gd name="connsiteX1" fmla="*/ 567714 w 600075"/>
                <a:gd name="connsiteY1" fmla="*/ 340543 h 347186"/>
                <a:gd name="connsiteX2" fmla="*/ 599004 w 600075"/>
                <a:gd name="connsiteY2" fmla="*/ 290393 h 347186"/>
                <a:gd name="connsiteX3" fmla="*/ 495276 w 600075"/>
                <a:gd name="connsiteY3" fmla="*/ 186666 h 347186"/>
                <a:gd name="connsiteX4" fmla="*/ 495705 w 600075"/>
                <a:gd name="connsiteY4" fmla="*/ 182380 h 347186"/>
                <a:gd name="connsiteX5" fmla="*/ 495276 w 600075"/>
                <a:gd name="connsiteY5" fmla="*/ 126659 h 347186"/>
                <a:gd name="connsiteX6" fmla="*/ 430983 w 600075"/>
                <a:gd name="connsiteY6" fmla="*/ 62365 h 347186"/>
                <a:gd name="connsiteX7" fmla="*/ 268534 w 600075"/>
                <a:gd name="connsiteY7" fmla="*/ 62365 h 347186"/>
                <a:gd name="connsiteX8" fmla="*/ 209383 w 600075"/>
                <a:gd name="connsiteY8" fmla="*/ 3215 h 347186"/>
                <a:gd name="connsiteX9" fmla="*/ 3215 w 600075"/>
                <a:gd name="connsiteY9" fmla="*/ 3215 h 347186"/>
                <a:gd name="connsiteX10" fmla="*/ 4929 w 600075"/>
                <a:gd name="connsiteY10" fmla="*/ 22503 h 347186"/>
                <a:gd name="connsiteX11" fmla="*/ 5786 w 600075"/>
                <a:gd name="connsiteY11" fmla="*/ 32361 h 347186"/>
                <a:gd name="connsiteX12" fmla="*/ 210241 w 600075"/>
                <a:gd name="connsiteY12" fmla="*/ 31933 h 347186"/>
                <a:gd name="connsiteX13" fmla="*/ 214527 w 600075"/>
                <a:gd name="connsiteY13" fmla="*/ 32361 h 347186"/>
                <a:gd name="connsiteX14" fmla="*/ 318683 w 600075"/>
                <a:gd name="connsiteY14" fmla="*/ 136517 h 347186"/>
                <a:gd name="connsiteX15" fmla="*/ 353830 w 600075"/>
                <a:gd name="connsiteY15" fmla="*/ 136517 h 347186"/>
                <a:gd name="connsiteX16" fmla="*/ 367975 w 600075"/>
                <a:gd name="connsiteY16" fmla="*/ 94940 h 347186"/>
                <a:gd name="connsiteX17" fmla="*/ 437840 w 600075"/>
                <a:gd name="connsiteY17" fmla="*/ 94512 h 347186"/>
                <a:gd name="connsiteX18" fmla="*/ 437840 w 600075"/>
                <a:gd name="connsiteY18" fmla="*/ 164378 h 347186"/>
                <a:gd name="connsiteX19" fmla="*/ 367975 w 600075"/>
                <a:gd name="connsiteY19" fmla="*/ 164378 h 347186"/>
                <a:gd name="connsiteX20" fmla="*/ 361117 w 600075"/>
                <a:gd name="connsiteY20" fmla="*/ 155377 h 347186"/>
                <a:gd name="connsiteX21" fmla="*/ 315254 w 600075"/>
                <a:gd name="connsiteY21" fmla="*/ 155377 h 347186"/>
                <a:gd name="connsiteX22" fmla="*/ 310968 w 600075"/>
                <a:gd name="connsiteY22" fmla="*/ 155805 h 347186"/>
                <a:gd name="connsiteX23" fmla="*/ 206383 w 600075"/>
                <a:gd name="connsiteY23" fmla="*/ 51221 h 347186"/>
                <a:gd name="connsiteX24" fmla="*/ 7930 w 600075"/>
                <a:gd name="connsiteY24" fmla="*/ 51221 h 347186"/>
                <a:gd name="connsiteX25" fmla="*/ 12644 w 600075"/>
                <a:gd name="connsiteY25" fmla="*/ 82082 h 347186"/>
                <a:gd name="connsiteX26" fmla="*/ 196525 w 600075"/>
                <a:gd name="connsiteY26" fmla="*/ 82082 h 347186"/>
                <a:gd name="connsiteX27" fmla="*/ 202954 w 600075"/>
                <a:gd name="connsiteY27" fmla="*/ 82082 h 347186"/>
                <a:gd name="connsiteX28" fmla="*/ 331970 w 600075"/>
                <a:gd name="connsiteY28" fmla="*/ 211098 h 347186"/>
                <a:gd name="connsiteX29" fmla="*/ 465701 w 600075"/>
                <a:gd name="connsiteY29" fmla="*/ 211098 h 347186"/>
                <a:gd name="connsiteX30" fmla="*/ 472130 w 600075"/>
                <a:gd name="connsiteY30" fmla="*/ 211098 h 347186"/>
                <a:gd name="connsiteX31" fmla="*/ 548855 w 600075"/>
                <a:gd name="connsiteY31" fmla="*/ 287822 h 347186"/>
                <a:gd name="connsiteX32" fmla="*/ 548426 w 600075"/>
                <a:gd name="connsiteY32" fmla="*/ 294251 h 347186"/>
                <a:gd name="connsiteX33" fmla="*/ 548426 w 600075"/>
                <a:gd name="connsiteY33" fmla="*/ 347401 h 34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0075" h="347186">
                  <a:moveTo>
                    <a:pt x="548426" y="347401"/>
                  </a:moveTo>
                  <a:cubicBezTo>
                    <a:pt x="554855" y="346543"/>
                    <a:pt x="561285" y="344400"/>
                    <a:pt x="567714" y="340543"/>
                  </a:cubicBezTo>
                  <a:cubicBezTo>
                    <a:pt x="584430" y="328970"/>
                    <a:pt x="591717" y="308824"/>
                    <a:pt x="599004" y="290393"/>
                  </a:cubicBezTo>
                  <a:lnTo>
                    <a:pt x="495276" y="186666"/>
                  </a:lnTo>
                  <a:lnTo>
                    <a:pt x="495705" y="182380"/>
                  </a:lnTo>
                  <a:lnTo>
                    <a:pt x="495276" y="126659"/>
                  </a:lnTo>
                  <a:lnTo>
                    <a:pt x="430983" y="62365"/>
                  </a:lnTo>
                  <a:lnTo>
                    <a:pt x="268534" y="62365"/>
                  </a:lnTo>
                  <a:lnTo>
                    <a:pt x="209383" y="3215"/>
                  </a:lnTo>
                  <a:lnTo>
                    <a:pt x="3215" y="3215"/>
                  </a:lnTo>
                  <a:cubicBezTo>
                    <a:pt x="3643" y="9644"/>
                    <a:pt x="4501" y="16073"/>
                    <a:pt x="4929" y="22503"/>
                  </a:cubicBezTo>
                  <a:cubicBezTo>
                    <a:pt x="5358" y="25932"/>
                    <a:pt x="5358" y="28932"/>
                    <a:pt x="5786" y="32361"/>
                  </a:cubicBezTo>
                  <a:lnTo>
                    <a:pt x="210241" y="31933"/>
                  </a:lnTo>
                  <a:lnTo>
                    <a:pt x="214527" y="32361"/>
                  </a:lnTo>
                  <a:lnTo>
                    <a:pt x="318683" y="136517"/>
                  </a:lnTo>
                  <a:lnTo>
                    <a:pt x="353830" y="136517"/>
                  </a:lnTo>
                  <a:cubicBezTo>
                    <a:pt x="351687" y="121944"/>
                    <a:pt x="356402" y="106085"/>
                    <a:pt x="367975" y="94940"/>
                  </a:cubicBezTo>
                  <a:cubicBezTo>
                    <a:pt x="387263" y="75652"/>
                    <a:pt x="418552" y="75224"/>
                    <a:pt x="437840" y="94512"/>
                  </a:cubicBezTo>
                  <a:cubicBezTo>
                    <a:pt x="457129" y="113800"/>
                    <a:pt x="457129" y="145090"/>
                    <a:pt x="437840" y="164378"/>
                  </a:cubicBezTo>
                  <a:cubicBezTo>
                    <a:pt x="418552" y="183666"/>
                    <a:pt x="387263" y="183666"/>
                    <a:pt x="367975" y="164378"/>
                  </a:cubicBezTo>
                  <a:cubicBezTo>
                    <a:pt x="365403" y="161806"/>
                    <a:pt x="362831" y="158806"/>
                    <a:pt x="361117" y="155377"/>
                  </a:cubicBezTo>
                  <a:lnTo>
                    <a:pt x="315254" y="155377"/>
                  </a:lnTo>
                  <a:lnTo>
                    <a:pt x="310968" y="155805"/>
                  </a:lnTo>
                  <a:lnTo>
                    <a:pt x="206383" y="51221"/>
                  </a:lnTo>
                  <a:lnTo>
                    <a:pt x="7930" y="51221"/>
                  </a:lnTo>
                  <a:cubicBezTo>
                    <a:pt x="9215" y="61508"/>
                    <a:pt x="10930" y="71795"/>
                    <a:pt x="12644" y="82082"/>
                  </a:cubicBezTo>
                  <a:lnTo>
                    <a:pt x="196525" y="82082"/>
                  </a:lnTo>
                  <a:lnTo>
                    <a:pt x="202954" y="82082"/>
                  </a:lnTo>
                  <a:lnTo>
                    <a:pt x="331970" y="211098"/>
                  </a:lnTo>
                  <a:lnTo>
                    <a:pt x="465701" y="211098"/>
                  </a:lnTo>
                  <a:lnTo>
                    <a:pt x="472130" y="211098"/>
                  </a:lnTo>
                  <a:lnTo>
                    <a:pt x="548855" y="287822"/>
                  </a:lnTo>
                  <a:lnTo>
                    <a:pt x="548426" y="294251"/>
                  </a:lnTo>
                  <a:lnTo>
                    <a:pt x="548426" y="3474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3" name="Freeform: Shape 75">
              <a:extLst>
                <a:ext uri="{FF2B5EF4-FFF2-40B4-BE49-F238E27FC236}">
                  <a16:creationId xmlns:a16="http://schemas.microsoft.com/office/drawing/2014/main" id="{CB6F0BF0-CDFE-1A65-F589-7053B993524D}"/>
                </a:ext>
              </a:extLst>
            </p:cNvPr>
            <p:cNvSpPr/>
            <p:nvPr/>
          </p:nvSpPr>
          <p:spPr>
            <a:xfrm>
              <a:off x="6729722" y="2099620"/>
              <a:ext cx="235744" cy="278606"/>
            </a:xfrm>
            <a:custGeom>
              <a:avLst/>
              <a:gdLst>
                <a:gd name="connsiteX0" fmla="*/ 8787 w 235743"/>
                <a:gd name="connsiteY0" fmla="*/ 272391 h 278606"/>
                <a:gd name="connsiteX1" fmla="*/ 10501 w 235743"/>
                <a:gd name="connsiteY1" fmla="*/ 278821 h 278606"/>
                <a:gd name="connsiteX2" fmla="*/ 224385 w 235743"/>
                <a:gd name="connsiteY2" fmla="*/ 106513 h 278606"/>
                <a:gd name="connsiteX3" fmla="*/ 233386 w 235743"/>
                <a:gd name="connsiteY3" fmla="*/ 29361 h 278606"/>
                <a:gd name="connsiteX4" fmla="*/ 233386 w 235743"/>
                <a:gd name="connsiteY4" fmla="*/ 29361 h 278606"/>
                <a:gd name="connsiteX5" fmla="*/ 233815 w 235743"/>
                <a:gd name="connsiteY5" fmla="*/ 26360 h 278606"/>
                <a:gd name="connsiteX6" fmla="*/ 205097 w 235743"/>
                <a:gd name="connsiteY6" fmla="*/ 3215 h 278606"/>
                <a:gd name="connsiteX7" fmla="*/ 195239 w 235743"/>
                <a:gd name="connsiteY7" fmla="*/ 94083 h 278606"/>
                <a:gd name="connsiteX8" fmla="*/ 194382 w 235743"/>
                <a:gd name="connsiteY8" fmla="*/ 100084 h 278606"/>
                <a:gd name="connsiteX9" fmla="*/ 3215 w 235743"/>
                <a:gd name="connsiteY9" fmla="*/ 253960 h 278606"/>
                <a:gd name="connsiteX10" fmla="*/ 8787 w 235743"/>
                <a:gd name="connsiteY10" fmla="*/ 272391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43" h="278606">
                  <a:moveTo>
                    <a:pt x="8787" y="272391"/>
                  </a:moveTo>
                  <a:cubicBezTo>
                    <a:pt x="9216" y="274534"/>
                    <a:pt x="10073" y="276678"/>
                    <a:pt x="10501" y="278821"/>
                  </a:cubicBezTo>
                  <a:lnTo>
                    <a:pt x="224385" y="106513"/>
                  </a:lnTo>
                  <a:lnTo>
                    <a:pt x="233386" y="29361"/>
                  </a:lnTo>
                  <a:lnTo>
                    <a:pt x="233386" y="29361"/>
                  </a:lnTo>
                  <a:lnTo>
                    <a:pt x="233815" y="26360"/>
                  </a:lnTo>
                  <a:cubicBezTo>
                    <a:pt x="223957" y="19074"/>
                    <a:pt x="214098" y="11787"/>
                    <a:pt x="205097" y="3215"/>
                  </a:cubicBezTo>
                  <a:lnTo>
                    <a:pt x="195239" y="94083"/>
                  </a:lnTo>
                  <a:lnTo>
                    <a:pt x="194382" y="100084"/>
                  </a:lnTo>
                  <a:lnTo>
                    <a:pt x="3215" y="253960"/>
                  </a:lnTo>
                  <a:cubicBezTo>
                    <a:pt x="5358" y="259961"/>
                    <a:pt x="7072" y="266390"/>
                    <a:pt x="8787" y="27239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4" name="Freeform: Shape 76">
              <a:extLst>
                <a:ext uri="{FF2B5EF4-FFF2-40B4-BE49-F238E27FC236}">
                  <a16:creationId xmlns:a16="http://schemas.microsoft.com/office/drawing/2014/main" id="{23EEC46C-32BE-D95B-04E2-6C64C4F4F087}"/>
                </a:ext>
              </a:extLst>
            </p:cNvPr>
            <p:cNvSpPr/>
            <p:nvPr/>
          </p:nvSpPr>
          <p:spPr>
            <a:xfrm>
              <a:off x="7230356" y="2972300"/>
              <a:ext cx="227171" cy="210026"/>
            </a:xfrm>
            <a:custGeom>
              <a:avLst/>
              <a:gdLst>
                <a:gd name="connsiteX0" fmla="*/ 93654 w 227171"/>
                <a:gd name="connsiteY0" fmla="*/ 98798 h 210026"/>
                <a:gd name="connsiteX1" fmla="*/ 55507 w 227171"/>
                <a:gd name="connsiteY1" fmla="*/ 94512 h 210026"/>
                <a:gd name="connsiteX2" fmla="*/ 34504 w 227171"/>
                <a:gd name="connsiteY2" fmla="*/ 111228 h 210026"/>
                <a:gd name="connsiteX3" fmla="*/ 3215 w 227171"/>
                <a:gd name="connsiteY3" fmla="*/ 206812 h 210026"/>
                <a:gd name="connsiteX4" fmla="*/ 196524 w 227171"/>
                <a:gd name="connsiteY4" fmla="*/ 50792 h 210026"/>
                <a:gd name="connsiteX5" fmla="*/ 226528 w 227171"/>
                <a:gd name="connsiteY5" fmla="*/ 26789 h 210026"/>
                <a:gd name="connsiteX6" fmla="*/ 215813 w 227171"/>
                <a:gd name="connsiteY6" fmla="*/ 3215 h 210026"/>
                <a:gd name="connsiteX7" fmla="*/ 97083 w 227171"/>
                <a:gd name="connsiteY7" fmla="*/ 99227 h 210026"/>
                <a:gd name="connsiteX8" fmla="*/ 93654 w 227171"/>
                <a:gd name="connsiteY8" fmla="*/ 98798 h 2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171" h="210026">
                  <a:moveTo>
                    <a:pt x="93654" y="98798"/>
                  </a:moveTo>
                  <a:lnTo>
                    <a:pt x="55507" y="94512"/>
                  </a:lnTo>
                  <a:lnTo>
                    <a:pt x="34504" y="111228"/>
                  </a:lnTo>
                  <a:cubicBezTo>
                    <a:pt x="24217" y="143375"/>
                    <a:pt x="11358" y="174236"/>
                    <a:pt x="3215" y="206812"/>
                  </a:cubicBezTo>
                  <a:cubicBezTo>
                    <a:pt x="73081" y="149804"/>
                    <a:pt x="142089" y="94512"/>
                    <a:pt x="196524" y="50792"/>
                  </a:cubicBezTo>
                  <a:cubicBezTo>
                    <a:pt x="207240" y="42219"/>
                    <a:pt x="217098" y="34076"/>
                    <a:pt x="226528" y="26789"/>
                  </a:cubicBezTo>
                  <a:cubicBezTo>
                    <a:pt x="223099" y="19074"/>
                    <a:pt x="219242" y="11358"/>
                    <a:pt x="215813" y="3215"/>
                  </a:cubicBezTo>
                  <a:lnTo>
                    <a:pt x="97083" y="99227"/>
                  </a:lnTo>
                  <a:lnTo>
                    <a:pt x="93654" y="9879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5" name="Freeform: Shape 77">
              <a:extLst>
                <a:ext uri="{FF2B5EF4-FFF2-40B4-BE49-F238E27FC236}">
                  <a16:creationId xmlns:a16="http://schemas.microsoft.com/office/drawing/2014/main" id="{7A2929B6-4916-DB86-8096-74DB96756680}"/>
                </a:ext>
              </a:extLst>
            </p:cNvPr>
            <p:cNvSpPr/>
            <p:nvPr/>
          </p:nvSpPr>
          <p:spPr>
            <a:xfrm>
              <a:off x="6349960" y="1149787"/>
              <a:ext cx="51435" cy="34290"/>
            </a:xfrm>
            <a:custGeom>
              <a:avLst/>
              <a:gdLst>
                <a:gd name="connsiteX0" fmla="*/ 49078 w 51435"/>
                <a:gd name="connsiteY0" fmla="*/ 30218 h 34290"/>
                <a:gd name="connsiteX1" fmla="*/ 29361 w 51435"/>
                <a:gd name="connsiteY1" fmla="*/ 5786 h 34290"/>
                <a:gd name="connsiteX2" fmla="*/ 3215 w 51435"/>
                <a:gd name="connsiteY2" fmla="*/ 3215 h 34290"/>
                <a:gd name="connsiteX3" fmla="*/ 25503 w 51435"/>
                <a:gd name="connsiteY3" fmla="*/ 31075 h 34290"/>
                <a:gd name="connsiteX4" fmla="*/ 49078 w 51435"/>
                <a:gd name="connsiteY4" fmla="*/ 30218 h 34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5" h="34290">
                  <a:moveTo>
                    <a:pt x="49078" y="30218"/>
                  </a:moveTo>
                  <a:lnTo>
                    <a:pt x="29361" y="5786"/>
                  </a:lnTo>
                  <a:cubicBezTo>
                    <a:pt x="20788" y="4501"/>
                    <a:pt x="11787" y="4072"/>
                    <a:pt x="3215" y="3215"/>
                  </a:cubicBezTo>
                  <a:lnTo>
                    <a:pt x="25503" y="31075"/>
                  </a:lnTo>
                  <a:cubicBezTo>
                    <a:pt x="33218" y="28504"/>
                    <a:pt x="41362" y="28504"/>
                    <a:pt x="49078" y="3021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6" name="Freeform: Shape 78">
              <a:extLst>
                <a:ext uri="{FF2B5EF4-FFF2-40B4-BE49-F238E27FC236}">
                  <a16:creationId xmlns:a16="http://schemas.microsoft.com/office/drawing/2014/main" id="{25FDB57D-2D28-EEAB-9814-CF9B596348A0}"/>
                </a:ext>
              </a:extLst>
            </p:cNvPr>
            <p:cNvSpPr/>
            <p:nvPr/>
          </p:nvSpPr>
          <p:spPr>
            <a:xfrm>
              <a:off x="6640568" y="2005322"/>
              <a:ext cx="270034" cy="321469"/>
            </a:xfrm>
            <a:custGeom>
              <a:avLst/>
              <a:gdLst>
                <a:gd name="connsiteX0" fmla="*/ 32790 w 270033"/>
                <a:gd name="connsiteY0" fmla="*/ 235529 h 321468"/>
                <a:gd name="connsiteX1" fmla="*/ 144661 w 270033"/>
                <a:gd name="connsiteY1" fmla="*/ 145518 h 321468"/>
                <a:gd name="connsiteX2" fmla="*/ 159663 w 270033"/>
                <a:gd name="connsiteY2" fmla="*/ 104799 h 321468"/>
                <a:gd name="connsiteX3" fmla="*/ 220099 w 270033"/>
                <a:gd name="connsiteY3" fmla="*/ 111228 h 321468"/>
                <a:gd name="connsiteX4" fmla="*/ 213670 w 270033"/>
                <a:gd name="connsiteY4" fmla="*/ 171664 h 321468"/>
                <a:gd name="connsiteX5" fmla="*/ 213670 w 270033"/>
                <a:gd name="connsiteY5" fmla="*/ 171664 h 321468"/>
                <a:gd name="connsiteX6" fmla="*/ 159663 w 270033"/>
                <a:gd name="connsiteY6" fmla="*/ 171664 h 321468"/>
                <a:gd name="connsiteX7" fmla="*/ 48649 w 270033"/>
                <a:gd name="connsiteY7" fmla="*/ 260818 h 321468"/>
                <a:gd name="connsiteX8" fmla="*/ 81225 w 270033"/>
                <a:gd name="connsiteY8" fmla="*/ 319540 h 321468"/>
                <a:gd name="connsiteX9" fmla="*/ 255675 w 270033"/>
                <a:gd name="connsiteY9" fmla="*/ 178951 h 321468"/>
                <a:gd name="connsiteX10" fmla="*/ 267676 w 270033"/>
                <a:gd name="connsiteY10" fmla="*/ 65794 h 321468"/>
                <a:gd name="connsiteX11" fmla="*/ 256532 w 270033"/>
                <a:gd name="connsiteY11" fmla="*/ 46506 h 321468"/>
                <a:gd name="connsiteX12" fmla="*/ 233815 w 270033"/>
                <a:gd name="connsiteY12" fmla="*/ 3215 h 321468"/>
                <a:gd name="connsiteX13" fmla="*/ 3215 w 270033"/>
                <a:gd name="connsiteY13" fmla="*/ 188809 h 321468"/>
                <a:gd name="connsiteX14" fmla="*/ 32790 w 270033"/>
                <a:gd name="connsiteY14" fmla="*/ 235529 h 3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0033" h="321468">
                  <a:moveTo>
                    <a:pt x="32790" y="235529"/>
                  </a:moveTo>
                  <a:lnTo>
                    <a:pt x="144661" y="145518"/>
                  </a:lnTo>
                  <a:cubicBezTo>
                    <a:pt x="142089" y="130516"/>
                    <a:pt x="147233" y="115086"/>
                    <a:pt x="159663" y="104799"/>
                  </a:cubicBezTo>
                  <a:cubicBezTo>
                    <a:pt x="178094" y="89797"/>
                    <a:pt x="205097" y="92797"/>
                    <a:pt x="220099" y="111228"/>
                  </a:cubicBezTo>
                  <a:cubicBezTo>
                    <a:pt x="235101" y="129659"/>
                    <a:pt x="232101" y="156662"/>
                    <a:pt x="213670" y="171664"/>
                  </a:cubicBezTo>
                  <a:lnTo>
                    <a:pt x="213670" y="171664"/>
                  </a:lnTo>
                  <a:cubicBezTo>
                    <a:pt x="197382" y="184523"/>
                    <a:pt x="175094" y="184094"/>
                    <a:pt x="159663" y="171664"/>
                  </a:cubicBezTo>
                  <a:lnTo>
                    <a:pt x="48649" y="260818"/>
                  </a:lnTo>
                  <a:cubicBezTo>
                    <a:pt x="60651" y="279678"/>
                    <a:pt x="71795" y="299395"/>
                    <a:pt x="81225" y="319540"/>
                  </a:cubicBezTo>
                  <a:lnTo>
                    <a:pt x="255675" y="178951"/>
                  </a:lnTo>
                  <a:lnTo>
                    <a:pt x="267676" y="65794"/>
                  </a:lnTo>
                  <a:cubicBezTo>
                    <a:pt x="263819" y="59365"/>
                    <a:pt x="259961" y="52935"/>
                    <a:pt x="256532" y="46506"/>
                  </a:cubicBezTo>
                  <a:cubicBezTo>
                    <a:pt x="248817" y="31932"/>
                    <a:pt x="241102" y="17788"/>
                    <a:pt x="233815" y="3215"/>
                  </a:cubicBezTo>
                  <a:lnTo>
                    <a:pt x="3215" y="188809"/>
                  </a:lnTo>
                  <a:cubicBezTo>
                    <a:pt x="13502" y="204240"/>
                    <a:pt x="22932" y="219670"/>
                    <a:pt x="32790" y="2355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7" name="Freeform: Shape 79">
              <a:extLst>
                <a:ext uri="{FF2B5EF4-FFF2-40B4-BE49-F238E27FC236}">
                  <a16:creationId xmlns:a16="http://schemas.microsoft.com/office/drawing/2014/main" id="{9333F901-B92D-3A11-5A2F-EE8BC5B01312}"/>
                </a:ext>
              </a:extLst>
            </p:cNvPr>
            <p:cNvSpPr/>
            <p:nvPr/>
          </p:nvSpPr>
          <p:spPr>
            <a:xfrm>
              <a:off x="6745153" y="2144197"/>
              <a:ext cx="282893" cy="304324"/>
            </a:xfrm>
            <a:custGeom>
              <a:avLst/>
              <a:gdLst>
                <a:gd name="connsiteX0" fmla="*/ 16931 w 282892"/>
                <a:gd name="connsiteY0" fmla="*/ 301966 h 304323"/>
                <a:gd name="connsiteX1" fmla="*/ 252675 w 282892"/>
                <a:gd name="connsiteY1" fmla="*/ 111657 h 304323"/>
                <a:gd name="connsiteX2" fmla="*/ 280535 w 282892"/>
                <a:gd name="connsiteY2" fmla="*/ 39648 h 304323"/>
                <a:gd name="connsiteX3" fmla="*/ 280535 w 282892"/>
                <a:gd name="connsiteY3" fmla="*/ 39648 h 304323"/>
                <a:gd name="connsiteX4" fmla="*/ 247960 w 282892"/>
                <a:gd name="connsiteY4" fmla="*/ 6215 h 304323"/>
                <a:gd name="connsiteX5" fmla="*/ 244959 w 282892"/>
                <a:gd name="connsiteY5" fmla="*/ 3215 h 304323"/>
                <a:gd name="connsiteX6" fmla="*/ 237673 w 282892"/>
                <a:gd name="connsiteY6" fmla="*/ 71366 h 304323"/>
                <a:gd name="connsiteX7" fmla="*/ 236815 w 282892"/>
                <a:gd name="connsiteY7" fmla="*/ 77367 h 304323"/>
                <a:gd name="connsiteX8" fmla="*/ 3215 w 282892"/>
                <a:gd name="connsiteY8" fmla="*/ 265533 h 304323"/>
                <a:gd name="connsiteX9" fmla="*/ 16931 w 282892"/>
                <a:gd name="connsiteY9" fmla="*/ 301966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92" h="304323">
                  <a:moveTo>
                    <a:pt x="16931" y="301966"/>
                  </a:moveTo>
                  <a:lnTo>
                    <a:pt x="252675" y="111657"/>
                  </a:lnTo>
                  <a:lnTo>
                    <a:pt x="280535" y="39648"/>
                  </a:lnTo>
                  <a:lnTo>
                    <a:pt x="280535" y="39648"/>
                  </a:lnTo>
                  <a:cubicBezTo>
                    <a:pt x="269820" y="28075"/>
                    <a:pt x="259104" y="16931"/>
                    <a:pt x="247960" y="6215"/>
                  </a:cubicBezTo>
                  <a:cubicBezTo>
                    <a:pt x="247102" y="5358"/>
                    <a:pt x="245816" y="4501"/>
                    <a:pt x="244959" y="3215"/>
                  </a:cubicBezTo>
                  <a:lnTo>
                    <a:pt x="237673" y="71366"/>
                  </a:lnTo>
                  <a:lnTo>
                    <a:pt x="236815" y="77367"/>
                  </a:lnTo>
                  <a:lnTo>
                    <a:pt x="3215" y="265533"/>
                  </a:lnTo>
                  <a:cubicBezTo>
                    <a:pt x="7501" y="277535"/>
                    <a:pt x="11787" y="289965"/>
                    <a:pt x="16931" y="30196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8" name="Freeform: Shape 80">
              <a:extLst>
                <a:ext uri="{FF2B5EF4-FFF2-40B4-BE49-F238E27FC236}">
                  <a16:creationId xmlns:a16="http://schemas.microsoft.com/office/drawing/2014/main" id="{303A083B-D3B0-7626-701B-151505F1BC7E}"/>
                </a:ext>
              </a:extLst>
            </p:cNvPr>
            <p:cNvSpPr/>
            <p:nvPr/>
          </p:nvSpPr>
          <p:spPr>
            <a:xfrm>
              <a:off x="5647015" y="3481935"/>
              <a:ext cx="98584" cy="102870"/>
            </a:xfrm>
            <a:custGeom>
              <a:avLst/>
              <a:gdLst>
                <a:gd name="connsiteX0" fmla="*/ 97512 w 98583"/>
                <a:gd name="connsiteY0" fmla="*/ 35362 h 102870"/>
                <a:gd name="connsiteX1" fmla="*/ 72652 w 98583"/>
                <a:gd name="connsiteY1" fmla="*/ 3215 h 102870"/>
                <a:gd name="connsiteX2" fmla="*/ 3215 w 98583"/>
                <a:gd name="connsiteY2" fmla="*/ 72652 h 102870"/>
                <a:gd name="connsiteX3" fmla="*/ 30647 w 98583"/>
                <a:gd name="connsiteY3" fmla="*/ 102227 h 102870"/>
                <a:gd name="connsiteX4" fmla="*/ 97512 w 98583"/>
                <a:gd name="connsiteY4" fmla="*/ 35362 h 10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583" h="102870">
                  <a:moveTo>
                    <a:pt x="97512" y="35362"/>
                  </a:moveTo>
                  <a:cubicBezTo>
                    <a:pt x="89368" y="24646"/>
                    <a:pt x="80796" y="13930"/>
                    <a:pt x="72652" y="3215"/>
                  </a:cubicBezTo>
                  <a:lnTo>
                    <a:pt x="3215" y="72652"/>
                  </a:lnTo>
                  <a:cubicBezTo>
                    <a:pt x="12216" y="82510"/>
                    <a:pt x="21646" y="92369"/>
                    <a:pt x="30647" y="102227"/>
                  </a:cubicBezTo>
                  <a:lnTo>
                    <a:pt x="97512" y="353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79" name="Freeform: Shape 81">
              <a:extLst>
                <a:ext uri="{FF2B5EF4-FFF2-40B4-BE49-F238E27FC236}">
                  <a16:creationId xmlns:a16="http://schemas.microsoft.com/office/drawing/2014/main" id="{028C8BF0-FB06-9A6A-B610-6BCC96F6A9A7}"/>
                </a:ext>
              </a:extLst>
            </p:cNvPr>
            <p:cNvSpPr/>
            <p:nvPr/>
          </p:nvSpPr>
          <p:spPr>
            <a:xfrm>
              <a:off x="6529126" y="1899452"/>
              <a:ext cx="334328" cy="270034"/>
            </a:xfrm>
            <a:custGeom>
              <a:avLst/>
              <a:gdLst>
                <a:gd name="connsiteX0" fmla="*/ 3215 w 334327"/>
                <a:gd name="connsiteY0" fmla="*/ 165235 h 270033"/>
                <a:gd name="connsiteX1" fmla="*/ 51221 w 334327"/>
                <a:gd name="connsiteY1" fmla="*/ 205954 h 270033"/>
                <a:gd name="connsiteX2" fmla="*/ 152376 w 334327"/>
                <a:gd name="connsiteY2" fmla="*/ 124516 h 270033"/>
                <a:gd name="connsiteX3" fmla="*/ 154519 w 334327"/>
                <a:gd name="connsiteY3" fmla="*/ 123230 h 270033"/>
                <a:gd name="connsiteX4" fmla="*/ 165235 w 334327"/>
                <a:gd name="connsiteY4" fmla="*/ 68794 h 270033"/>
                <a:gd name="connsiteX5" fmla="*/ 225242 w 334327"/>
                <a:gd name="connsiteY5" fmla="*/ 75224 h 270033"/>
                <a:gd name="connsiteX6" fmla="*/ 219242 w 334327"/>
                <a:gd name="connsiteY6" fmla="*/ 135660 h 270033"/>
                <a:gd name="connsiteX7" fmla="*/ 175094 w 334327"/>
                <a:gd name="connsiteY7" fmla="*/ 141232 h 270033"/>
                <a:gd name="connsiteX8" fmla="*/ 170807 w 334327"/>
                <a:gd name="connsiteY8" fmla="*/ 147233 h 270033"/>
                <a:gd name="connsiteX9" fmla="*/ 72223 w 334327"/>
                <a:gd name="connsiteY9" fmla="*/ 226528 h 270033"/>
                <a:gd name="connsiteX10" fmla="*/ 75652 w 334327"/>
                <a:gd name="connsiteY10" fmla="*/ 230386 h 270033"/>
                <a:gd name="connsiteX11" fmla="*/ 99227 w 334327"/>
                <a:gd name="connsiteY11" fmla="*/ 268962 h 270033"/>
                <a:gd name="connsiteX12" fmla="*/ 331970 w 334327"/>
                <a:gd name="connsiteY12" fmla="*/ 81224 h 270033"/>
                <a:gd name="connsiteX13" fmla="*/ 307538 w 334327"/>
                <a:gd name="connsiteY13" fmla="*/ 31075 h 270033"/>
                <a:gd name="connsiteX14" fmla="*/ 289536 w 334327"/>
                <a:gd name="connsiteY14" fmla="*/ 17788 h 270033"/>
                <a:gd name="connsiteX15" fmla="*/ 285679 w 334327"/>
                <a:gd name="connsiteY15" fmla="*/ 12216 h 270033"/>
                <a:gd name="connsiteX16" fmla="*/ 202954 w 334327"/>
                <a:gd name="connsiteY16" fmla="*/ 3215 h 270033"/>
                <a:gd name="connsiteX17" fmla="*/ 3215 w 334327"/>
                <a:gd name="connsiteY17" fmla="*/ 165235 h 27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327" h="270033">
                  <a:moveTo>
                    <a:pt x="3215" y="165235"/>
                  </a:moveTo>
                  <a:cubicBezTo>
                    <a:pt x="18645" y="179380"/>
                    <a:pt x="35362" y="192238"/>
                    <a:pt x="51221" y="205954"/>
                  </a:cubicBezTo>
                  <a:lnTo>
                    <a:pt x="152376" y="124516"/>
                  </a:lnTo>
                  <a:cubicBezTo>
                    <a:pt x="153233" y="124087"/>
                    <a:pt x="153662" y="123658"/>
                    <a:pt x="154519" y="123230"/>
                  </a:cubicBezTo>
                  <a:cubicBezTo>
                    <a:pt x="144232" y="105228"/>
                    <a:pt x="148519" y="82082"/>
                    <a:pt x="165235" y="68794"/>
                  </a:cubicBezTo>
                  <a:cubicBezTo>
                    <a:pt x="183666" y="53793"/>
                    <a:pt x="210241" y="56793"/>
                    <a:pt x="225242" y="75224"/>
                  </a:cubicBezTo>
                  <a:cubicBezTo>
                    <a:pt x="240244" y="93655"/>
                    <a:pt x="237673" y="120658"/>
                    <a:pt x="219242" y="135660"/>
                  </a:cubicBezTo>
                  <a:cubicBezTo>
                    <a:pt x="206383" y="145947"/>
                    <a:pt x="189238" y="147233"/>
                    <a:pt x="175094" y="141232"/>
                  </a:cubicBezTo>
                  <a:cubicBezTo>
                    <a:pt x="174236" y="143375"/>
                    <a:pt x="172950" y="145518"/>
                    <a:pt x="170807" y="147233"/>
                  </a:cubicBezTo>
                  <a:lnTo>
                    <a:pt x="72223" y="226528"/>
                  </a:lnTo>
                  <a:cubicBezTo>
                    <a:pt x="73509" y="227814"/>
                    <a:pt x="74795" y="229100"/>
                    <a:pt x="75652" y="230386"/>
                  </a:cubicBezTo>
                  <a:cubicBezTo>
                    <a:pt x="83368" y="243245"/>
                    <a:pt x="91512" y="256103"/>
                    <a:pt x="99227" y="268962"/>
                  </a:cubicBezTo>
                  <a:lnTo>
                    <a:pt x="331970" y="81224"/>
                  </a:lnTo>
                  <a:cubicBezTo>
                    <a:pt x="323826" y="64508"/>
                    <a:pt x="315682" y="47792"/>
                    <a:pt x="307538" y="31075"/>
                  </a:cubicBezTo>
                  <a:cubicBezTo>
                    <a:pt x="300681" y="28504"/>
                    <a:pt x="294680" y="24217"/>
                    <a:pt x="289536" y="17788"/>
                  </a:cubicBezTo>
                  <a:cubicBezTo>
                    <a:pt x="288250" y="16073"/>
                    <a:pt x="286965" y="14359"/>
                    <a:pt x="285679" y="12216"/>
                  </a:cubicBezTo>
                  <a:lnTo>
                    <a:pt x="202954" y="3215"/>
                  </a:lnTo>
                  <a:lnTo>
                    <a:pt x="3215" y="16523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0" name="Freeform: Shape 82">
              <a:extLst>
                <a:ext uri="{FF2B5EF4-FFF2-40B4-BE49-F238E27FC236}">
                  <a16:creationId xmlns:a16="http://schemas.microsoft.com/office/drawing/2014/main" id="{8E7E0804-1E3B-6A0D-259B-974751B01BAC}"/>
                </a:ext>
              </a:extLst>
            </p:cNvPr>
            <p:cNvSpPr/>
            <p:nvPr/>
          </p:nvSpPr>
          <p:spPr>
            <a:xfrm>
              <a:off x="6529126" y="2061472"/>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1" name="Freeform: Shape 83">
              <a:extLst>
                <a:ext uri="{FF2B5EF4-FFF2-40B4-BE49-F238E27FC236}">
                  <a16:creationId xmlns:a16="http://schemas.microsoft.com/office/drawing/2014/main" id="{27908193-14CE-FBDB-2AEB-F41C77F00CE5}"/>
                </a:ext>
              </a:extLst>
            </p:cNvPr>
            <p:cNvSpPr/>
            <p:nvPr/>
          </p:nvSpPr>
          <p:spPr>
            <a:xfrm>
              <a:off x="6644426" y="1365814"/>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2" name="Freeform: Shape 84">
              <a:extLst>
                <a:ext uri="{FF2B5EF4-FFF2-40B4-BE49-F238E27FC236}">
                  <a16:creationId xmlns:a16="http://schemas.microsoft.com/office/drawing/2014/main" id="{76ED242C-9C48-349B-FBC4-CCB0CA1C880D}"/>
                </a:ext>
              </a:extLst>
            </p:cNvPr>
            <p:cNvSpPr/>
            <p:nvPr/>
          </p:nvSpPr>
          <p:spPr>
            <a:xfrm>
              <a:off x="6421969" y="1162645"/>
              <a:ext cx="227171" cy="205740"/>
            </a:xfrm>
            <a:custGeom>
              <a:avLst/>
              <a:gdLst>
                <a:gd name="connsiteX0" fmla="*/ 225671 w 227171"/>
                <a:gd name="connsiteY0" fmla="*/ 206383 h 205740"/>
                <a:gd name="connsiteX1" fmla="*/ 7930 w 227171"/>
                <a:gd name="connsiteY1" fmla="*/ 4929 h 205740"/>
                <a:gd name="connsiteX2" fmla="*/ 3215 w 227171"/>
                <a:gd name="connsiteY2" fmla="*/ 3215 h 205740"/>
                <a:gd name="connsiteX3" fmla="*/ 161377 w 227171"/>
                <a:gd name="connsiteY3" fmla="*/ 199525 h 205740"/>
                <a:gd name="connsiteX4" fmla="*/ 225671 w 227171"/>
                <a:gd name="connsiteY4" fmla="*/ 206383 h 205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171" h="205740">
                  <a:moveTo>
                    <a:pt x="225671" y="206383"/>
                  </a:moveTo>
                  <a:cubicBezTo>
                    <a:pt x="178522" y="117658"/>
                    <a:pt x="102227" y="42648"/>
                    <a:pt x="7930" y="4929"/>
                  </a:cubicBezTo>
                  <a:cubicBezTo>
                    <a:pt x="6215" y="4072"/>
                    <a:pt x="4929" y="3643"/>
                    <a:pt x="3215" y="3215"/>
                  </a:cubicBezTo>
                  <a:lnTo>
                    <a:pt x="161377" y="199525"/>
                  </a:lnTo>
                  <a:lnTo>
                    <a:pt x="225671" y="2063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3" name="Freeform: Shape 85">
              <a:extLst>
                <a:ext uri="{FF2B5EF4-FFF2-40B4-BE49-F238E27FC236}">
                  <a16:creationId xmlns:a16="http://schemas.microsoft.com/office/drawing/2014/main" id="{E1567C5A-1FFB-A608-51C6-D91FD38C262D}"/>
                </a:ext>
              </a:extLst>
            </p:cNvPr>
            <p:cNvSpPr/>
            <p:nvPr/>
          </p:nvSpPr>
          <p:spPr>
            <a:xfrm>
              <a:off x="6426256" y="3548372"/>
              <a:ext cx="205740" cy="612934"/>
            </a:xfrm>
            <a:custGeom>
              <a:avLst/>
              <a:gdLst>
                <a:gd name="connsiteX0" fmla="*/ 15645 w 205740"/>
                <a:gd name="connsiteY0" fmla="*/ 612720 h 612933"/>
                <a:gd name="connsiteX1" fmla="*/ 15645 w 205740"/>
                <a:gd name="connsiteY1" fmla="*/ 367546 h 612933"/>
                <a:gd name="connsiteX2" fmla="*/ 15645 w 205740"/>
                <a:gd name="connsiteY2" fmla="*/ 363688 h 612933"/>
                <a:gd name="connsiteX3" fmla="*/ 137803 w 205740"/>
                <a:gd name="connsiteY3" fmla="*/ 241530 h 612933"/>
                <a:gd name="connsiteX4" fmla="*/ 137803 w 205740"/>
                <a:gd name="connsiteY4" fmla="*/ 241530 h 612933"/>
                <a:gd name="connsiteX5" fmla="*/ 137803 w 205740"/>
                <a:gd name="connsiteY5" fmla="*/ 102227 h 612933"/>
                <a:gd name="connsiteX6" fmla="*/ 137803 w 205740"/>
                <a:gd name="connsiteY6" fmla="*/ 97941 h 612933"/>
                <a:gd name="connsiteX7" fmla="*/ 205954 w 205740"/>
                <a:gd name="connsiteY7" fmla="*/ 29789 h 612933"/>
                <a:gd name="connsiteX8" fmla="*/ 193953 w 205740"/>
                <a:gd name="connsiteY8" fmla="*/ 3215 h 612933"/>
                <a:gd name="connsiteX9" fmla="*/ 108656 w 205740"/>
                <a:gd name="connsiteY9" fmla="*/ 88511 h 612933"/>
                <a:gd name="connsiteX10" fmla="*/ 108656 w 205740"/>
                <a:gd name="connsiteY10" fmla="*/ 234672 h 612933"/>
                <a:gd name="connsiteX11" fmla="*/ 3215 w 205740"/>
                <a:gd name="connsiteY11" fmla="*/ 340114 h 612933"/>
                <a:gd name="connsiteX12" fmla="*/ 3215 w 205740"/>
                <a:gd name="connsiteY12" fmla="*/ 605004 h 612933"/>
                <a:gd name="connsiteX13" fmla="*/ 15645 w 205740"/>
                <a:gd name="connsiteY13" fmla="*/ 612720 h 61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740" h="612933">
                  <a:moveTo>
                    <a:pt x="15645" y="612720"/>
                  </a:moveTo>
                  <a:lnTo>
                    <a:pt x="15645" y="367546"/>
                  </a:lnTo>
                  <a:lnTo>
                    <a:pt x="15645" y="363688"/>
                  </a:lnTo>
                  <a:lnTo>
                    <a:pt x="137803" y="241530"/>
                  </a:lnTo>
                  <a:lnTo>
                    <a:pt x="137803" y="241530"/>
                  </a:lnTo>
                  <a:lnTo>
                    <a:pt x="137803" y="102227"/>
                  </a:lnTo>
                  <a:lnTo>
                    <a:pt x="137803" y="97941"/>
                  </a:lnTo>
                  <a:lnTo>
                    <a:pt x="205954" y="29789"/>
                  </a:lnTo>
                  <a:cubicBezTo>
                    <a:pt x="202097" y="20788"/>
                    <a:pt x="198239" y="12216"/>
                    <a:pt x="193953" y="3215"/>
                  </a:cubicBezTo>
                  <a:lnTo>
                    <a:pt x="108656" y="88511"/>
                  </a:lnTo>
                  <a:lnTo>
                    <a:pt x="108656" y="234672"/>
                  </a:lnTo>
                  <a:lnTo>
                    <a:pt x="3215" y="340114"/>
                  </a:lnTo>
                  <a:lnTo>
                    <a:pt x="3215" y="605004"/>
                  </a:lnTo>
                  <a:cubicBezTo>
                    <a:pt x="7072" y="608005"/>
                    <a:pt x="11359" y="610576"/>
                    <a:pt x="15645" y="6127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4" name="Freeform: Shape 86">
              <a:extLst>
                <a:ext uri="{FF2B5EF4-FFF2-40B4-BE49-F238E27FC236}">
                  <a16:creationId xmlns:a16="http://schemas.microsoft.com/office/drawing/2014/main" id="{97AAAD66-F277-E7B1-A568-727DEDFAEF22}"/>
                </a:ext>
              </a:extLst>
            </p:cNvPr>
            <p:cNvSpPr/>
            <p:nvPr/>
          </p:nvSpPr>
          <p:spPr>
            <a:xfrm>
              <a:off x="6230905" y="1217081"/>
              <a:ext cx="488633" cy="677228"/>
            </a:xfrm>
            <a:custGeom>
              <a:avLst/>
              <a:gdLst>
                <a:gd name="connsiteX0" fmla="*/ 156989 w 488632"/>
                <a:gd name="connsiteY0" fmla="*/ 116800 h 677227"/>
                <a:gd name="connsiteX1" fmla="*/ 215282 w 488632"/>
                <a:gd name="connsiteY1" fmla="*/ 124516 h 677227"/>
                <a:gd name="connsiteX2" fmla="*/ 208853 w 488632"/>
                <a:gd name="connsiteY2" fmla="*/ 184952 h 677227"/>
                <a:gd name="connsiteX3" fmla="*/ 148845 w 488632"/>
                <a:gd name="connsiteY3" fmla="*/ 178522 h 677227"/>
                <a:gd name="connsiteX4" fmla="*/ 140273 w 488632"/>
                <a:gd name="connsiteY4" fmla="*/ 142946 h 677227"/>
                <a:gd name="connsiteX5" fmla="*/ 122699 w 488632"/>
                <a:gd name="connsiteY5" fmla="*/ 121087 h 677227"/>
                <a:gd name="connsiteX6" fmla="*/ 125699 w 488632"/>
                <a:gd name="connsiteY6" fmla="*/ 113371 h 677227"/>
                <a:gd name="connsiteX7" fmla="*/ 151417 w 488632"/>
                <a:gd name="connsiteY7" fmla="*/ 46934 h 677227"/>
                <a:gd name="connsiteX8" fmla="*/ 127414 w 488632"/>
                <a:gd name="connsiteY8" fmla="*/ 34933 h 677227"/>
                <a:gd name="connsiteX9" fmla="*/ 117127 w 488632"/>
                <a:gd name="connsiteY9" fmla="*/ 18217 h 677227"/>
                <a:gd name="connsiteX10" fmla="*/ 101268 w 488632"/>
                <a:gd name="connsiteY10" fmla="*/ 51221 h 677227"/>
                <a:gd name="connsiteX11" fmla="*/ 41260 w 488632"/>
                <a:gd name="connsiteY11" fmla="*/ 44791 h 677227"/>
                <a:gd name="connsiteX12" fmla="*/ 12114 w 488632"/>
                <a:gd name="connsiteY12" fmla="*/ 41791 h 677227"/>
                <a:gd name="connsiteX13" fmla="*/ 7827 w 488632"/>
                <a:gd name="connsiteY13" fmla="*/ 407408 h 677227"/>
                <a:gd name="connsiteX14" fmla="*/ 21544 w 488632"/>
                <a:gd name="connsiteY14" fmla="*/ 396264 h 677227"/>
                <a:gd name="connsiteX15" fmla="*/ 31831 w 488632"/>
                <a:gd name="connsiteY15" fmla="*/ 300680 h 677227"/>
                <a:gd name="connsiteX16" fmla="*/ 16829 w 488632"/>
                <a:gd name="connsiteY16" fmla="*/ 289107 h 677227"/>
                <a:gd name="connsiteX17" fmla="*/ 23687 w 488632"/>
                <a:gd name="connsiteY17" fmla="*/ 228671 h 677227"/>
                <a:gd name="connsiteX18" fmla="*/ 84123 w 488632"/>
                <a:gd name="connsiteY18" fmla="*/ 235101 h 677227"/>
                <a:gd name="connsiteX19" fmla="*/ 77693 w 488632"/>
                <a:gd name="connsiteY19" fmla="*/ 295537 h 677227"/>
                <a:gd name="connsiteX20" fmla="*/ 60977 w 488632"/>
                <a:gd name="connsiteY20" fmla="*/ 303681 h 677227"/>
                <a:gd name="connsiteX21" fmla="*/ 50261 w 488632"/>
                <a:gd name="connsiteY21" fmla="*/ 405265 h 677227"/>
                <a:gd name="connsiteX22" fmla="*/ 49833 w 488632"/>
                <a:gd name="connsiteY22" fmla="*/ 411266 h 677227"/>
                <a:gd name="connsiteX23" fmla="*/ 10399 w 488632"/>
                <a:gd name="connsiteY23" fmla="*/ 442984 h 677227"/>
                <a:gd name="connsiteX24" fmla="*/ 14686 w 488632"/>
                <a:gd name="connsiteY24" fmla="*/ 491847 h 677227"/>
                <a:gd name="connsiteX25" fmla="*/ 114555 w 488632"/>
                <a:gd name="connsiteY25" fmla="*/ 411266 h 677227"/>
                <a:gd name="connsiteX26" fmla="*/ 129557 w 488632"/>
                <a:gd name="connsiteY26" fmla="*/ 370118 h 677227"/>
                <a:gd name="connsiteX27" fmla="*/ 190422 w 488632"/>
                <a:gd name="connsiteY27" fmla="*/ 376547 h 677227"/>
                <a:gd name="connsiteX28" fmla="*/ 183564 w 488632"/>
                <a:gd name="connsiteY28" fmla="*/ 436983 h 677227"/>
                <a:gd name="connsiteX29" fmla="*/ 129986 w 488632"/>
                <a:gd name="connsiteY29" fmla="*/ 436554 h 677227"/>
                <a:gd name="connsiteX30" fmla="*/ 18115 w 488632"/>
                <a:gd name="connsiteY30" fmla="*/ 526994 h 677227"/>
                <a:gd name="connsiteX31" fmla="*/ 26687 w 488632"/>
                <a:gd name="connsiteY31" fmla="*/ 599432 h 677227"/>
                <a:gd name="connsiteX32" fmla="*/ 256002 w 488632"/>
                <a:gd name="connsiteY32" fmla="*/ 414695 h 677227"/>
                <a:gd name="connsiteX33" fmla="*/ 265431 w 488632"/>
                <a:gd name="connsiteY33" fmla="*/ 328541 h 677227"/>
                <a:gd name="connsiteX34" fmla="*/ 255144 w 488632"/>
                <a:gd name="connsiteY34" fmla="*/ 319540 h 677227"/>
                <a:gd name="connsiteX35" fmla="*/ 261574 w 488632"/>
                <a:gd name="connsiteY35" fmla="*/ 259104 h 677227"/>
                <a:gd name="connsiteX36" fmla="*/ 322010 w 488632"/>
                <a:gd name="connsiteY36" fmla="*/ 265533 h 677227"/>
                <a:gd name="connsiteX37" fmla="*/ 315580 w 488632"/>
                <a:gd name="connsiteY37" fmla="*/ 325969 h 677227"/>
                <a:gd name="connsiteX38" fmla="*/ 315580 w 488632"/>
                <a:gd name="connsiteY38" fmla="*/ 325969 h 677227"/>
                <a:gd name="connsiteX39" fmla="*/ 294149 w 488632"/>
                <a:gd name="connsiteY39" fmla="*/ 334970 h 677227"/>
                <a:gd name="connsiteX40" fmla="*/ 284719 w 488632"/>
                <a:gd name="connsiteY40" fmla="*/ 424124 h 677227"/>
                <a:gd name="connsiteX41" fmla="*/ 284291 w 488632"/>
                <a:gd name="connsiteY41" fmla="*/ 429697 h 677227"/>
                <a:gd name="connsiteX42" fmla="*/ 31831 w 488632"/>
                <a:gd name="connsiteY42" fmla="*/ 633293 h 677227"/>
                <a:gd name="connsiteX43" fmla="*/ 38260 w 488632"/>
                <a:gd name="connsiteY43" fmla="*/ 674441 h 677227"/>
                <a:gd name="connsiteX44" fmla="*/ 277861 w 488632"/>
                <a:gd name="connsiteY44" fmla="*/ 481560 h 677227"/>
                <a:gd name="connsiteX45" fmla="*/ 283862 w 488632"/>
                <a:gd name="connsiteY45" fmla="*/ 482417 h 677227"/>
                <a:gd name="connsiteX46" fmla="*/ 399591 w 488632"/>
                <a:gd name="connsiteY46" fmla="*/ 494419 h 677227"/>
                <a:gd name="connsiteX47" fmla="*/ 486602 w 488632"/>
                <a:gd name="connsiteY47" fmla="*/ 424124 h 677227"/>
                <a:gd name="connsiteX48" fmla="*/ 474172 w 488632"/>
                <a:gd name="connsiteY48" fmla="*/ 328541 h 677227"/>
                <a:gd name="connsiteX49" fmla="*/ 433024 w 488632"/>
                <a:gd name="connsiteY49" fmla="*/ 183237 h 677227"/>
                <a:gd name="connsiteX50" fmla="*/ 343870 w 488632"/>
                <a:gd name="connsiteY50" fmla="*/ 173379 h 677227"/>
                <a:gd name="connsiteX51" fmla="*/ 337869 w 488632"/>
                <a:gd name="connsiteY51" fmla="*/ 172950 h 677227"/>
                <a:gd name="connsiteX52" fmla="*/ 201137 w 488632"/>
                <a:gd name="connsiteY52" fmla="*/ 3215 h 677227"/>
                <a:gd name="connsiteX53" fmla="*/ 188707 w 488632"/>
                <a:gd name="connsiteY53" fmla="*/ 34933 h 677227"/>
                <a:gd name="connsiteX54" fmla="*/ 188279 w 488632"/>
                <a:gd name="connsiteY54" fmla="*/ 34933 h 677227"/>
                <a:gd name="connsiteX55" fmla="*/ 156989 w 488632"/>
                <a:gd name="connsiteY55" fmla="*/ 115514 h 677227"/>
                <a:gd name="connsiteX56" fmla="*/ 156989 w 488632"/>
                <a:gd name="connsiteY56" fmla="*/ 116800 h 677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88632" h="677227">
                  <a:moveTo>
                    <a:pt x="156989" y="116800"/>
                  </a:moveTo>
                  <a:cubicBezTo>
                    <a:pt x="175420" y="103513"/>
                    <a:pt x="200709" y="106513"/>
                    <a:pt x="215282" y="124516"/>
                  </a:cubicBezTo>
                  <a:cubicBezTo>
                    <a:pt x="230284" y="142946"/>
                    <a:pt x="227284" y="169950"/>
                    <a:pt x="208853" y="184952"/>
                  </a:cubicBezTo>
                  <a:cubicBezTo>
                    <a:pt x="190422" y="199954"/>
                    <a:pt x="163418" y="196953"/>
                    <a:pt x="148845" y="178522"/>
                  </a:cubicBezTo>
                  <a:cubicBezTo>
                    <a:pt x="140701" y="168235"/>
                    <a:pt x="138130" y="154948"/>
                    <a:pt x="140273" y="142946"/>
                  </a:cubicBezTo>
                  <a:lnTo>
                    <a:pt x="122699" y="121087"/>
                  </a:lnTo>
                  <a:lnTo>
                    <a:pt x="125699" y="113371"/>
                  </a:lnTo>
                  <a:lnTo>
                    <a:pt x="151417" y="46934"/>
                  </a:lnTo>
                  <a:cubicBezTo>
                    <a:pt x="142844" y="45649"/>
                    <a:pt x="134272" y="41791"/>
                    <a:pt x="127414" y="34933"/>
                  </a:cubicBezTo>
                  <a:cubicBezTo>
                    <a:pt x="122699" y="30218"/>
                    <a:pt x="118841" y="24217"/>
                    <a:pt x="117127" y="18217"/>
                  </a:cubicBezTo>
                  <a:cubicBezTo>
                    <a:pt x="117127" y="30647"/>
                    <a:pt x="111555" y="42648"/>
                    <a:pt x="101268" y="51221"/>
                  </a:cubicBezTo>
                  <a:cubicBezTo>
                    <a:pt x="82837" y="65794"/>
                    <a:pt x="56262" y="62794"/>
                    <a:pt x="41260" y="44791"/>
                  </a:cubicBezTo>
                  <a:lnTo>
                    <a:pt x="12114" y="41791"/>
                  </a:lnTo>
                  <a:cubicBezTo>
                    <a:pt x="1827" y="162234"/>
                    <a:pt x="541" y="284393"/>
                    <a:pt x="7827" y="407408"/>
                  </a:cubicBezTo>
                  <a:lnTo>
                    <a:pt x="21544" y="396264"/>
                  </a:lnTo>
                  <a:lnTo>
                    <a:pt x="31831" y="300680"/>
                  </a:lnTo>
                  <a:cubicBezTo>
                    <a:pt x="26258" y="298109"/>
                    <a:pt x="21115" y="294251"/>
                    <a:pt x="16829" y="289107"/>
                  </a:cubicBezTo>
                  <a:cubicBezTo>
                    <a:pt x="1827" y="270677"/>
                    <a:pt x="5256" y="243673"/>
                    <a:pt x="23687" y="228671"/>
                  </a:cubicBezTo>
                  <a:cubicBezTo>
                    <a:pt x="42117" y="213669"/>
                    <a:pt x="69121" y="216670"/>
                    <a:pt x="84123" y="235101"/>
                  </a:cubicBezTo>
                  <a:cubicBezTo>
                    <a:pt x="99125" y="253532"/>
                    <a:pt x="96124" y="280535"/>
                    <a:pt x="77693" y="295537"/>
                  </a:cubicBezTo>
                  <a:cubicBezTo>
                    <a:pt x="72979" y="299394"/>
                    <a:pt x="66978" y="301966"/>
                    <a:pt x="60977" y="303681"/>
                  </a:cubicBezTo>
                  <a:lnTo>
                    <a:pt x="50261" y="405265"/>
                  </a:lnTo>
                  <a:lnTo>
                    <a:pt x="49833" y="411266"/>
                  </a:lnTo>
                  <a:lnTo>
                    <a:pt x="10399" y="442984"/>
                  </a:lnTo>
                  <a:cubicBezTo>
                    <a:pt x="11685" y="459272"/>
                    <a:pt x="12971" y="475559"/>
                    <a:pt x="14686" y="491847"/>
                  </a:cubicBezTo>
                  <a:lnTo>
                    <a:pt x="114555" y="411266"/>
                  </a:lnTo>
                  <a:cubicBezTo>
                    <a:pt x="111555" y="396264"/>
                    <a:pt x="116698" y="380405"/>
                    <a:pt x="129557" y="370118"/>
                  </a:cubicBezTo>
                  <a:cubicBezTo>
                    <a:pt x="147988" y="355116"/>
                    <a:pt x="175420" y="358116"/>
                    <a:pt x="190422" y="376547"/>
                  </a:cubicBezTo>
                  <a:cubicBezTo>
                    <a:pt x="205424" y="394978"/>
                    <a:pt x="201995" y="422410"/>
                    <a:pt x="183564" y="436983"/>
                  </a:cubicBezTo>
                  <a:cubicBezTo>
                    <a:pt x="167705" y="449842"/>
                    <a:pt x="145416" y="448985"/>
                    <a:pt x="129986" y="436554"/>
                  </a:cubicBezTo>
                  <a:lnTo>
                    <a:pt x="18115" y="526994"/>
                  </a:lnTo>
                  <a:cubicBezTo>
                    <a:pt x="20686" y="550997"/>
                    <a:pt x="23687" y="575429"/>
                    <a:pt x="26687" y="599432"/>
                  </a:cubicBezTo>
                  <a:lnTo>
                    <a:pt x="256002" y="414695"/>
                  </a:lnTo>
                  <a:lnTo>
                    <a:pt x="265431" y="328541"/>
                  </a:lnTo>
                  <a:cubicBezTo>
                    <a:pt x="261574" y="325969"/>
                    <a:pt x="258145" y="323397"/>
                    <a:pt x="255144" y="319540"/>
                  </a:cubicBezTo>
                  <a:cubicBezTo>
                    <a:pt x="240142" y="301109"/>
                    <a:pt x="243143" y="274106"/>
                    <a:pt x="261574" y="259104"/>
                  </a:cubicBezTo>
                  <a:cubicBezTo>
                    <a:pt x="280004" y="244102"/>
                    <a:pt x="307008" y="247102"/>
                    <a:pt x="322010" y="265533"/>
                  </a:cubicBezTo>
                  <a:cubicBezTo>
                    <a:pt x="337011" y="283964"/>
                    <a:pt x="334011" y="310967"/>
                    <a:pt x="315580" y="325969"/>
                  </a:cubicBezTo>
                  <a:lnTo>
                    <a:pt x="315580" y="325969"/>
                  </a:lnTo>
                  <a:cubicBezTo>
                    <a:pt x="309151" y="331113"/>
                    <a:pt x="301864" y="334113"/>
                    <a:pt x="294149" y="334970"/>
                  </a:cubicBezTo>
                  <a:lnTo>
                    <a:pt x="284719" y="424124"/>
                  </a:lnTo>
                  <a:lnTo>
                    <a:pt x="284291" y="429697"/>
                  </a:lnTo>
                  <a:lnTo>
                    <a:pt x="31831" y="633293"/>
                  </a:lnTo>
                  <a:cubicBezTo>
                    <a:pt x="33974" y="647009"/>
                    <a:pt x="36117" y="660725"/>
                    <a:pt x="38260" y="674441"/>
                  </a:cubicBezTo>
                  <a:lnTo>
                    <a:pt x="277861" y="481560"/>
                  </a:lnTo>
                  <a:lnTo>
                    <a:pt x="283862" y="482417"/>
                  </a:lnTo>
                  <a:lnTo>
                    <a:pt x="399591" y="494419"/>
                  </a:lnTo>
                  <a:lnTo>
                    <a:pt x="486602" y="424124"/>
                  </a:lnTo>
                  <a:cubicBezTo>
                    <a:pt x="483173" y="392406"/>
                    <a:pt x="480172" y="360259"/>
                    <a:pt x="474172" y="328541"/>
                  </a:cubicBezTo>
                  <a:cubicBezTo>
                    <a:pt x="463027" y="279678"/>
                    <a:pt x="454026" y="229100"/>
                    <a:pt x="433024" y="183237"/>
                  </a:cubicBezTo>
                  <a:lnTo>
                    <a:pt x="343870" y="173379"/>
                  </a:lnTo>
                  <a:lnTo>
                    <a:pt x="337869" y="172950"/>
                  </a:lnTo>
                  <a:lnTo>
                    <a:pt x="201137" y="3215"/>
                  </a:lnTo>
                  <a:cubicBezTo>
                    <a:pt x="201566" y="14787"/>
                    <a:pt x="197280" y="25932"/>
                    <a:pt x="188707" y="34933"/>
                  </a:cubicBezTo>
                  <a:cubicBezTo>
                    <a:pt x="188707" y="34933"/>
                    <a:pt x="188707" y="34933"/>
                    <a:pt x="188279" y="34933"/>
                  </a:cubicBezTo>
                  <a:lnTo>
                    <a:pt x="156989" y="115514"/>
                  </a:lnTo>
                  <a:lnTo>
                    <a:pt x="156989" y="11680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yriad Pro"/>
                <a:ea typeface="+mn-ea"/>
                <a:cs typeface="+mn-cs"/>
              </a:endParaRPr>
            </a:p>
          </p:txBody>
        </p:sp>
        <p:sp>
          <p:nvSpPr>
            <p:cNvPr id="185" name="Freeform: Shape 87">
              <a:extLst>
                <a:ext uri="{FF2B5EF4-FFF2-40B4-BE49-F238E27FC236}">
                  <a16:creationId xmlns:a16="http://schemas.microsoft.com/office/drawing/2014/main" id="{4E0BE1C2-D3D6-68BA-A3D2-4FC7C0D7172F}"/>
                </a:ext>
              </a:extLst>
            </p:cNvPr>
            <p:cNvSpPr/>
            <p:nvPr/>
          </p:nvSpPr>
          <p:spPr>
            <a:xfrm>
              <a:off x="5648730" y="596860"/>
              <a:ext cx="505778" cy="240030"/>
            </a:xfrm>
            <a:custGeom>
              <a:avLst/>
              <a:gdLst>
                <a:gd name="connsiteX0" fmla="*/ 504277 w 505777"/>
                <a:gd name="connsiteY0" fmla="*/ 237244 h 240030"/>
                <a:gd name="connsiteX1" fmla="*/ 504277 w 505777"/>
                <a:gd name="connsiteY1" fmla="*/ 190952 h 240030"/>
                <a:gd name="connsiteX2" fmla="*/ 444699 w 505777"/>
                <a:gd name="connsiteY2" fmla="*/ 131374 h 240030"/>
                <a:gd name="connsiteX3" fmla="*/ 310539 w 505777"/>
                <a:gd name="connsiteY3" fmla="*/ 131802 h 240030"/>
                <a:gd name="connsiteX4" fmla="*/ 304538 w 505777"/>
                <a:gd name="connsiteY4" fmla="*/ 131802 h 240030"/>
                <a:gd name="connsiteX5" fmla="*/ 175951 w 505777"/>
                <a:gd name="connsiteY5" fmla="*/ 3215 h 240030"/>
                <a:gd name="connsiteX6" fmla="*/ 3215 w 505777"/>
                <a:gd name="connsiteY6" fmla="*/ 3215 h 240030"/>
                <a:gd name="connsiteX7" fmla="*/ 8787 w 505777"/>
                <a:gd name="connsiteY7" fmla="*/ 37505 h 240030"/>
                <a:gd name="connsiteX8" fmla="*/ 153233 w 505777"/>
                <a:gd name="connsiteY8" fmla="*/ 37505 h 240030"/>
                <a:gd name="connsiteX9" fmla="*/ 157520 w 505777"/>
                <a:gd name="connsiteY9" fmla="*/ 37505 h 240030"/>
                <a:gd name="connsiteX10" fmla="*/ 289965 w 505777"/>
                <a:gd name="connsiteY10" fmla="*/ 169950 h 240030"/>
                <a:gd name="connsiteX11" fmla="*/ 418124 w 505777"/>
                <a:gd name="connsiteY11" fmla="*/ 170378 h 240030"/>
                <a:gd name="connsiteX12" fmla="*/ 421981 w 505777"/>
                <a:gd name="connsiteY12" fmla="*/ 170378 h 240030"/>
                <a:gd name="connsiteX13" fmla="*/ 483703 w 505777"/>
                <a:gd name="connsiteY13" fmla="*/ 232100 h 240030"/>
                <a:gd name="connsiteX14" fmla="*/ 483703 w 505777"/>
                <a:gd name="connsiteY14" fmla="*/ 234672 h 240030"/>
                <a:gd name="connsiteX15" fmla="*/ 504277 w 505777"/>
                <a:gd name="connsiteY15" fmla="*/ 237244 h 24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777" h="240030">
                  <a:moveTo>
                    <a:pt x="504277" y="237244"/>
                  </a:moveTo>
                  <a:lnTo>
                    <a:pt x="504277" y="190952"/>
                  </a:lnTo>
                  <a:lnTo>
                    <a:pt x="444699" y="131374"/>
                  </a:lnTo>
                  <a:lnTo>
                    <a:pt x="310539" y="131802"/>
                  </a:lnTo>
                  <a:lnTo>
                    <a:pt x="304538" y="131802"/>
                  </a:lnTo>
                  <a:lnTo>
                    <a:pt x="175951" y="3215"/>
                  </a:lnTo>
                  <a:lnTo>
                    <a:pt x="3215" y="3215"/>
                  </a:lnTo>
                  <a:cubicBezTo>
                    <a:pt x="5358" y="14788"/>
                    <a:pt x="7072" y="26360"/>
                    <a:pt x="8787" y="37505"/>
                  </a:cubicBezTo>
                  <a:lnTo>
                    <a:pt x="153233" y="37505"/>
                  </a:lnTo>
                  <a:lnTo>
                    <a:pt x="157520" y="37505"/>
                  </a:lnTo>
                  <a:lnTo>
                    <a:pt x="289965" y="169950"/>
                  </a:lnTo>
                  <a:lnTo>
                    <a:pt x="418124" y="170378"/>
                  </a:lnTo>
                  <a:lnTo>
                    <a:pt x="421981" y="170378"/>
                  </a:lnTo>
                  <a:lnTo>
                    <a:pt x="483703" y="232100"/>
                  </a:lnTo>
                  <a:lnTo>
                    <a:pt x="483703" y="234672"/>
                  </a:lnTo>
                  <a:cubicBezTo>
                    <a:pt x="490561" y="235101"/>
                    <a:pt x="497419" y="236387"/>
                    <a:pt x="504277" y="2372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6" name="Freeform: Shape 88">
              <a:extLst>
                <a:ext uri="{FF2B5EF4-FFF2-40B4-BE49-F238E27FC236}">
                  <a16:creationId xmlns:a16="http://schemas.microsoft.com/office/drawing/2014/main" id="{06ECEFE2-5150-6FBF-A78E-376FA5D2D8B9}"/>
                </a:ext>
              </a:extLst>
            </p:cNvPr>
            <p:cNvSpPr/>
            <p:nvPr/>
          </p:nvSpPr>
          <p:spPr>
            <a:xfrm>
              <a:off x="5628584" y="437840"/>
              <a:ext cx="630079" cy="317183"/>
            </a:xfrm>
            <a:custGeom>
              <a:avLst/>
              <a:gdLst>
                <a:gd name="connsiteX0" fmla="*/ 630722 w 630078"/>
                <a:gd name="connsiteY0" fmla="*/ 238530 h 317182"/>
                <a:gd name="connsiteX1" fmla="*/ 630722 w 630078"/>
                <a:gd name="connsiteY1" fmla="*/ 238530 h 317182"/>
                <a:gd name="connsiteX2" fmla="*/ 602433 w 630078"/>
                <a:gd name="connsiteY2" fmla="*/ 228671 h 317182"/>
                <a:gd name="connsiteX3" fmla="*/ 599004 w 630078"/>
                <a:gd name="connsiteY3" fmla="*/ 225242 h 317182"/>
                <a:gd name="connsiteX4" fmla="*/ 586573 w 630078"/>
                <a:gd name="connsiteY4" fmla="*/ 200382 h 317182"/>
                <a:gd name="connsiteX5" fmla="*/ 440412 w 630078"/>
                <a:gd name="connsiteY5" fmla="*/ 54221 h 317182"/>
                <a:gd name="connsiteX6" fmla="*/ 302395 w 630078"/>
                <a:gd name="connsiteY6" fmla="*/ 54221 h 317182"/>
                <a:gd name="connsiteX7" fmla="*/ 295966 w 630078"/>
                <a:gd name="connsiteY7" fmla="*/ 54221 h 317182"/>
                <a:gd name="connsiteX8" fmla="*/ 245816 w 630078"/>
                <a:gd name="connsiteY8" fmla="*/ 3643 h 317182"/>
                <a:gd name="connsiteX9" fmla="*/ 3215 w 630078"/>
                <a:gd name="connsiteY9" fmla="*/ 3215 h 317182"/>
                <a:gd name="connsiteX10" fmla="*/ 6644 w 630078"/>
                <a:gd name="connsiteY10" fmla="*/ 32790 h 317182"/>
                <a:gd name="connsiteX11" fmla="*/ 218813 w 630078"/>
                <a:gd name="connsiteY11" fmla="*/ 32790 h 317182"/>
                <a:gd name="connsiteX12" fmla="*/ 222671 w 630078"/>
                <a:gd name="connsiteY12" fmla="*/ 32790 h 317182"/>
                <a:gd name="connsiteX13" fmla="*/ 281392 w 630078"/>
                <a:gd name="connsiteY13" fmla="*/ 91511 h 317182"/>
                <a:gd name="connsiteX14" fmla="*/ 439555 w 630078"/>
                <a:gd name="connsiteY14" fmla="*/ 91511 h 317182"/>
                <a:gd name="connsiteX15" fmla="*/ 443841 w 630078"/>
                <a:gd name="connsiteY15" fmla="*/ 91083 h 317182"/>
                <a:gd name="connsiteX16" fmla="*/ 520136 w 630078"/>
                <a:gd name="connsiteY16" fmla="*/ 167378 h 317182"/>
                <a:gd name="connsiteX17" fmla="*/ 520136 w 630078"/>
                <a:gd name="connsiteY17" fmla="*/ 171664 h 317182"/>
                <a:gd name="connsiteX18" fmla="*/ 520136 w 630078"/>
                <a:gd name="connsiteY18" fmla="*/ 226957 h 317182"/>
                <a:gd name="connsiteX19" fmla="*/ 611005 w 630078"/>
                <a:gd name="connsiteY19" fmla="*/ 317825 h 317182"/>
                <a:gd name="connsiteX20" fmla="*/ 630722 w 630078"/>
                <a:gd name="connsiteY20" fmla="*/ 238530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0078" h="317182">
                  <a:moveTo>
                    <a:pt x="630722" y="238530"/>
                  </a:moveTo>
                  <a:lnTo>
                    <a:pt x="630722" y="238530"/>
                  </a:lnTo>
                  <a:cubicBezTo>
                    <a:pt x="620435" y="238530"/>
                    <a:pt x="610576" y="235101"/>
                    <a:pt x="602433" y="228671"/>
                  </a:cubicBezTo>
                  <a:cubicBezTo>
                    <a:pt x="601147" y="227814"/>
                    <a:pt x="600289" y="226528"/>
                    <a:pt x="599004" y="225242"/>
                  </a:cubicBezTo>
                  <a:cubicBezTo>
                    <a:pt x="592146" y="218384"/>
                    <a:pt x="587859" y="209383"/>
                    <a:pt x="586573" y="200382"/>
                  </a:cubicBezTo>
                  <a:lnTo>
                    <a:pt x="440412" y="54221"/>
                  </a:lnTo>
                  <a:lnTo>
                    <a:pt x="302395" y="54221"/>
                  </a:lnTo>
                  <a:lnTo>
                    <a:pt x="295966" y="54221"/>
                  </a:lnTo>
                  <a:lnTo>
                    <a:pt x="245816" y="3643"/>
                  </a:lnTo>
                  <a:lnTo>
                    <a:pt x="3215" y="3215"/>
                  </a:lnTo>
                  <a:cubicBezTo>
                    <a:pt x="4501" y="13073"/>
                    <a:pt x="5358" y="22931"/>
                    <a:pt x="6644" y="32790"/>
                  </a:cubicBezTo>
                  <a:lnTo>
                    <a:pt x="218813" y="32790"/>
                  </a:lnTo>
                  <a:lnTo>
                    <a:pt x="222671" y="32790"/>
                  </a:lnTo>
                  <a:lnTo>
                    <a:pt x="281392" y="91511"/>
                  </a:lnTo>
                  <a:lnTo>
                    <a:pt x="439555" y="91511"/>
                  </a:lnTo>
                  <a:lnTo>
                    <a:pt x="443841" y="91083"/>
                  </a:lnTo>
                  <a:lnTo>
                    <a:pt x="520136" y="167378"/>
                  </a:lnTo>
                  <a:lnTo>
                    <a:pt x="520136" y="171664"/>
                  </a:lnTo>
                  <a:lnTo>
                    <a:pt x="520136" y="226957"/>
                  </a:lnTo>
                  <a:lnTo>
                    <a:pt x="611005" y="317825"/>
                  </a:lnTo>
                  <a:cubicBezTo>
                    <a:pt x="618720" y="292108"/>
                    <a:pt x="624292" y="265105"/>
                    <a:pt x="630722" y="2385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7" name="Freeform: Shape 89">
              <a:extLst>
                <a:ext uri="{FF2B5EF4-FFF2-40B4-BE49-F238E27FC236}">
                  <a16:creationId xmlns:a16="http://schemas.microsoft.com/office/drawing/2014/main" id="{0BCC1871-BE2F-54F4-C862-C9E43B14E97D}"/>
                </a:ext>
              </a:extLst>
            </p:cNvPr>
            <p:cNvSpPr/>
            <p:nvPr/>
          </p:nvSpPr>
          <p:spPr>
            <a:xfrm>
              <a:off x="6241947" y="1152787"/>
              <a:ext cx="111443" cy="77153"/>
            </a:xfrm>
            <a:custGeom>
              <a:avLst/>
              <a:gdLst>
                <a:gd name="connsiteX0" fmla="*/ 82082 w 111442"/>
                <a:gd name="connsiteY0" fmla="*/ 10930 h 77152"/>
                <a:gd name="connsiteX1" fmla="*/ 11359 w 111442"/>
                <a:gd name="connsiteY1" fmla="*/ 3215 h 77152"/>
                <a:gd name="connsiteX2" fmla="*/ 3215 w 111442"/>
                <a:gd name="connsiteY2" fmla="*/ 76081 h 77152"/>
                <a:gd name="connsiteX3" fmla="*/ 20360 w 111442"/>
                <a:gd name="connsiteY3" fmla="*/ 77795 h 77152"/>
                <a:gd name="connsiteX4" fmla="*/ 36219 w 111442"/>
                <a:gd name="connsiteY4" fmla="*/ 47792 h 77152"/>
                <a:gd name="connsiteX5" fmla="*/ 96655 w 111442"/>
                <a:gd name="connsiteY5" fmla="*/ 54221 h 77152"/>
                <a:gd name="connsiteX6" fmla="*/ 103942 w 111442"/>
                <a:gd name="connsiteY6" fmla="*/ 67937 h 77152"/>
                <a:gd name="connsiteX7" fmla="*/ 110371 w 111442"/>
                <a:gd name="connsiteY7" fmla="*/ 45649 h 77152"/>
                <a:gd name="connsiteX8" fmla="*/ 82082 w 111442"/>
                <a:gd name="connsiteY8" fmla="*/ 10930 h 77152"/>
                <a:gd name="connsiteX9" fmla="*/ 82082 w 111442"/>
                <a:gd name="connsiteY9" fmla="*/ 10930 h 7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442" h="77152">
                  <a:moveTo>
                    <a:pt x="82082" y="10930"/>
                  </a:moveTo>
                  <a:lnTo>
                    <a:pt x="11359" y="3215"/>
                  </a:lnTo>
                  <a:cubicBezTo>
                    <a:pt x="8358" y="27646"/>
                    <a:pt x="5358" y="51649"/>
                    <a:pt x="3215" y="76081"/>
                  </a:cubicBezTo>
                  <a:lnTo>
                    <a:pt x="20360" y="77795"/>
                  </a:lnTo>
                  <a:cubicBezTo>
                    <a:pt x="21217" y="66222"/>
                    <a:pt x="26361" y="55507"/>
                    <a:pt x="36219" y="47792"/>
                  </a:cubicBezTo>
                  <a:cubicBezTo>
                    <a:pt x="54650" y="32790"/>
                    <a:pt x="81653" y="35790"/>
                    <a:pt x="96655" y="54221"/>
                  </a:cubicBezTo>
                  <a:cubicBezTo>
                    <a:pt x="100084" y="58507"/>
                    <a:pt x="102227" y="62794"/>
                    <a:pt x="103942" y="67937"/>
                  </a:cubicBezTo>
                  <a:cubicBezTo>
                    <a:pt x="103942" y="60222"/>
                    <a:pt x="106085" y="52507"/>
                    <a:pt x="110371" y="45649"/>
                  </a:cubicBezTo>
                  <a:lnTo>
                    <a:pt x="82082" y="10930"/>
                  </a:lnTo>
                  <a:lnTo>
                    <a:pt x="82082" y="109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8" name="Freeform: Shape 90">
              <a:extLst>
                <a:ext uri="{FF2B5EF4-FFF2-40B4-BE49-F238E27FC236}">
                  <a16:creationId xmlns:a16="http://schemas.microsoft.com/office/drawing/2014/main" id="{268862D2-B3C0-644F-1FDD-F07847770802}"/>
                </a:ext>
              </a:extLst>
            </p:cNvPr>
            <p:cNvSpPr/>
            <p:nvPr/>
          </p:nvSpPr>
          <p:spPr>
            <a:xfrm>
              <a:off x="5656874" y="650438"/>
              <a:ext cx="450056" cy="201454"/>
            </a:xfrm>
            <a:custGeom>
              <a:avLst/>
              <a:gdLst>
                <a:gd name="connsiteX0" fmla="*/ 277963 w 450056"/>
                <a:gd name="connsiteY0" fmla="*/ 136088 h 201453"/>
                <a:gd name="connsiteX1" fmla="*/ 277963 w 450056"/>
                <a:gd name="connsiteY1" fmla="*/ 136088 h 201453"/>
                <a:gd name="connsiteX2" fmla="*/ 273677 w 450056"/>
                <a:gd name="connsiteY2" fmla="*/ 135660 h 201453"/>
                <a:gd name="connsiteX3" fmla="*/ 141232 w 450056"/>
                <a:gd name="connsiteY3" fmla="*/ 3215 h 201453"/>
                <a:gd name="connsiteX4" fmla="*/ 3215 w 450056"/>
                <a:gd name="connsiteY4" fmla="*/ 3215 h 201453"/>
                <a:gd name="connsiteX5" fmla="*/ 3215 w 450056"/>
                <a:gd name="connsiteY5" fmla="*/ 4072 h 201453"/>
                <a:gd name="connsiteX6" fmla="*/ 4501 w 450056"/>
                <a:gd name="connsiteY6" fmla="*/ 28075 h 201453"/>
                <a:gd name="connsiteX7" fmla="*/ 112943 w 450056"/>
                <a:gd name="connsiteY7" fmla="*/ 28075 h 201453"/>
                <a:gd name="connsiteX8" fmla="*/ 120658 w 450056"/>
                <a:gd name="connsiteY8" fmla="*/ 28075 h 201453"/>
                <a:gd name="connsiteX9" fmla="*/ 281392 w 450056"/>
                <a:gd name="connsiteY9" fmla="*/ 188809 h 201453"/>
                <a:gd name="connsiteX10" fmla="*/ 322969 w 450056"/>
                <a:gd name="connsiteY10" fmla="*/ 188809 h 201453"/>
                <a:gd name="connsiteX11" fmla="*/ 332827 w 450056"/>
                <a:gd name="connsiteY11" fmla="*/ 172950 h 201453"/>
                <a:gd name="connsiteX12" fmla="*/ 393692 w 450056"/>
                <a:gd name="connsiteY12" fmla="*/ 172950 h 201453"/>
                <a:gd name="connsiteX13" fmla="*/ 406122 w 450056"/>
                <a:gd name="connsiteY13" fmla="*/ 199096 h 201453"/>
                <a:gd name="connsiteX14" fmla="*/ 415552 w 450056"/>
                <a:gd name="connsiteY14" fmla="*/ 187095 h 201453"/>
                <a:gd name="connsiteX15" fmla="*/ 446842 w 450056"/>
                <a:gd name="connsiteY15" fmla="*/ 177665 h 201453"/>
                <a:gd name="connsiteX16" fmla="*/ 405265 w 450056"/>
                <a:gd name="connsiteY16" fmla="*/ 136088 h 201453"/>
                <a:gd name="connsiteX17" fmla="*/ 277963 w 450056"/>
                <a:gd name="connsiteY17" fmla="*/ 136088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0056" h="201453">
                  <a:moveTo>
                    <a:pt x="277963" y="136088"/>
                  </a:moveTo>
                  <a:lnTo>
                    <a:pt x="277963" y="136088"/>
                  </a:lnTo>
                  <a:lnTo>
                    <a:pt x="273677" y="135660"/>
                  </a:lnTo>
                  <a:lnTo>
                    <a:pt x="141232" y="3215"/>
                  </a:lnTo>
                  <a:lnTo>
                    <a:pt x="3215" y="3215"/>
                  </a:lnTo>
                  <a:cubicBezTo>
                    <a:pt x="3215" y="3215"/>
                    <a:pt x="3215" y="3643"/>
                    <a:pt x="3215" y="4072"/>
                  </a:cubicBezTo>
                  <a:cubicBezTo>
                    <a:pt x="4501" y="11787"/>
                    <a:pt x="4501" y="19931"/>
                    <a:pt x="4501" y="28075"/>
                  </a:cubicBezTo>
                  <a:lnTo>
                    <a:pt x="112943" y="28075"/>
                  </a:lnTo>
                  <a:lnTo>
                    <a:pt x="120658" y="28075"/>
                  </a:lnTo>
                  <a:lnTo>
                    <a:pt x="281392" y="188809"/>
                  </a:lnTo>
                  <a:lnTo>
                    <a:pt x="322969" y="188809"/>
                  </a:lnTo>
                  <a:cubicBezTo>
                    <a:pt x="325112" y="183237"/>
                    <a:pt x="328113" y="177665"/>
                    <a:pt x="332827" y="172950"/>
                  </a:cubicBezTo>
                  <a:cubicBezTo>
                    <a:pt x="349544" y="156234"/>
                    <a:pt x="376976" y="156234"/>
                    <a:pt x="393692" y="172950"/>
                  </a:cubicBezTo>
                  <a:cubicBezTo>
                    <a:pt x="400979" y="180237"/>
                    <a:pt x="405265" y="189667"/>
                    <a:pt x="406122" y="199096"/>
                  </a:cubicBezTo>
                  <a:cubicBezTo>
                    <a:pt x="408694" y="194810"/>
                    <a:pt x="412123" y="190524"/>
                    <a:pt x="415552" y="187095"/>
                  </a:cubicBezTo>
                  <a:cubicBezTo>
                    <a:pt x="424553" y="179380"/>
                    <a:pt x="435697" y="177236"/>
                    <a:pt x="446842" y="177665"/>
                  </a:cubicBezTo>
                  <a:lnTo>
                    <a:pt x="405265" y="136088"/>
                  </a:lnTo>
                  <a:lnTo>
                    <a:pt x="277963" y="13608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89" name="Freeform: Shape 91">
              <a:extLst>
                <a:ext uri="{FF2B5EF4-FFF2-40B4-BE49-F238E27FC236}">
                  <a16:creationId xmlns:a16="http://schemas.microsoft.com/office/drawing/2014/main" id="{88614D2B-7CBF-2E09-95BF-1506B427252F}"/>
                </a:ext>
              </a:extLst>
            </p:cNvPr>
            <p:cNvSpPr/>
            <p:nvPr/>
          </p:nvSpPr>
          <p:spPr>
            <a:xfrm>
              <a:off x="7523964" y="3343918"/>
              <a:ext cx="98584" cy="162878"/>
            </a:xfrm>
            <a:custGeom>
              <a:avLst/>
              <a:gdLst>
                <a:gd name="connsiteX0" fmla="*/ 3215 w 98583"/>
                <a:gd name="connsiteY0" fmla="*/ 162234 h 162877"/>
                <a:gd name="connsiteX1" fmla="*/ 91083 w 98583"/>
                <a:gd name="connsiteY1" fmla="*/ 91511 h 162877"/>
                <a:gd name="connsiteX2" fmla="*/ 95369 w 98583"/>
                <a:gd name="connsiteY2" fmla="*/ 52935 h 162877"/>
                <a:gd name="connsiteX3" fmla="*/ 95369 w 98583"/>
                <a:gd name="connsiteY3" fmla="*/ 52935 h 162877"/>
                <a:gd name="connsiteX4" fmla="*/ 81224 w 98583"/>
                <a:gd name="connsiteY4" fmla="*/ 3215 h 162877"/>
                <a:gd name="connsiteX5" fmla="*/ 73081 w 98583"/>
                <a:gd name="connsiteY5" fmla="*/ 77795 h 162877"/>
                <a:gd name="connsiteX6" fmla="*/ 72223 w 98583"/>
                <a:gd name="connsiteY6" fmla="*/ 85939 h 162877"/>
                <a:gd name="connsiteX7" fmla="*/ 8358 w 98583"/>
                <a:gd name="connsiteY7" fmla="*/ 137374 h 162877"/>
                <a:gd name="connsiteX8" fmla="*/ 3215 w 98583"/>
                <a:gd name="connsiteY8" fmla="*/ 162234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83" h="162877">
                  <a:moveTo>
                    <a:pt x="3215" y="162234"/>
                  </a:moveTo>
                  <a:lnTo>
                    <a:pt x="91083" y="91511"/>
                  </a:lnTo>
                  <a:lnTo>
                    <a:pt x="95369" y="52935"/>
                  </a:lnTo>
                  <a:lnTo>
                    <a:pt x="95369" y="52935"/>
                  </a:lnTo>
                  <a:cubicBezTo>
                    <a:pt x="90654" y="36647"/>
                    <a:pt x="85939" y="19931"/>
                    <a:pt x="81224" y="3215"/>
                  </a:cubicBezTo>
                  <a:lnTo>
                    <a:pt x="73081" y="77795"/>
                  </a:lnTo>
                  <a:lnTo>
                    <a:pt x="72223" y="85939"/>
                  </a:lnTo>
                  <a:lnTo>
                    <a:pt x="8358" y="137374"/>
                  </a:lnTo>
                  <a:cubicBezTo>
                    <a:pt x="7072" y="145518"/>
                    <a:pt x="4929" y="154090"/>
                    <a:pt x="3215" y="16223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0" name="Freeform: Shape 92">
              <a:extLst>
                <a:ext uri="{FF2B5EF4-FFF2-40B4-BE49-F238E27FC236}">
                  <a16:creationId xmlns:a16="http://schemas.microsoft.com/office/drawing/2014/main" id="{B0EBD9F7-5C8A-3154-2868-3198541BC623}"/>
                </a:ext>
              </a:extLst>
            </p:cNvPr>
            <p:cNvSpPr/>
            <p:nvPr/>
          </p:nvSpPr>
          <p:spPr>
            <a:xfrm>
              <a:off x="6505123" y="4784955"/>
              <a:ext cx="514350" cy="227171"/>
            </a:xfrm>
            <a:custGeom>
              <a:avLst/>
              <a:gdLst>
                <a:gd name="connsiteX0" fmla="*/ 513279 w 514350"/>
                <a:gd name="connsiteY0" fmla="*/ 183666 h 227171"/>
                <a:gd name="connsiteX1" fmla="*/ 513279 w 514350"/>
                <a:gd name="connsiteY1" fmla="*/ 183666 h 227171"/>
                <a:gd name="connsiteX2" fmla="*/ 502991 w 514350"/>
                <a:gd name="connsiteY2" fmla="*/ 160949 h 227171"/>
                <a:gd name="connsiteX3" fmla="*/ 285678 w 514350"/>
                <a:gd name="connsiteY3" fmla="*/ 198668 h 227171"/>
                <a:gd name="connsiteX4" fmla="*/ 281392 w 514350"/>
                <a:gd name="connsiteY4" fmla="*/ 199097 h 227171"/>
                <a:gd name="connsiteX5" fmla="*/ 3215 w 514350"/>
                <a:gd name="connsiteY5" fmla="*/ 3215 h 227171"/>
                <a:gd name="connsiteX6" fmla="*/ 21646 w 514350"/>
                <a:gd name="connsiteY6" fmla="*/ 55936 h 227171"/>
                <a:gd name="connsiteX7" fmla="*/ 265105 w 514350"/>
                <a:gd name="connsiteY7" fmla="*/ 227386 h 227171"/>
                <a:gd name="connsiteX8" fmla="*/ 513279 w 514350"/>
                <a:gd name="connsiteY8" fmla="*/ 183666 h 22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350" h="227171">
                  <a:moveTo>
                    <a:pt x="513279" y="183666"/>
                  </a:moveTo>
                  <a:lnTo>
                    <a:pt x="513279" y="183666"/>
                  </a:lnTo>
                  <a:cubicBezTo>
                    <a:pt x="509850" y="175951"/>
                    <a:pt x="506420" y="168235"/>
                    <a:pt x="502991" y="160949"/>
                  </a:cubicBezTo>
                  <a:lnTo>
                    <a:pt x="285678" y="198668"/>
                  </a:lnTo>
                  <a:lnTo>
                    <a:pt x="281392" y="199097"/>
                  </a:lnTo>
                  <a:lnTo>
                    <a:pt x="3215" y="3215"/>
                  </a:lnTo>
                  <a:cubicBezTo>
                    <a:pt x="9215" y="20788"/>
                    <a:pt x="15216" y="38362"/>
                    <a:pt x="21646" y="55936"/>
                  </a:cubicBezTo>
                  <a:lnTo>
                    <a:pt x="265105" y="227386"/>
                  </a:lnTo>
                  <a:lnTo>
                    <a:pt x="513279" y="18366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1" name="Freeform: Shape 93">
              <a:extLst>
                <a:ext uri="{FF2B5EF4-FFF2-40B4-BE49-F238E27FC236}">
                  <a16:creationId xmlns:a16="http://schemas.microsoft.com/office/drawing/2014/main" id="{53DCA57C-13B1-6D7C-5113-B806751DCC25}"/>
                </a:ext>
              </a:extLst>
            </p:cNvPr>
            <p:cNvSpPr/>
            <p:nvPr/>
          </p:nvSpPr>
          <p:spPr>
            <a:xfrm>
              <a:off x="5867329" y="3702248"/>
              <a:ext cx="25718" cy="38576"/>
            </a:xfrm>
            <a:custGeom>
              <a:avLst/>
              <a:gdLst>
                <a:gd name="connsiteX0" fmla="*/ 10073 w 25717"/>
                <a:gd name="connsiteY0" fmla="*/ 3215 h 38576"/>
                <a:gd name="connsiteX1" fmla="*/ 3215 w 25717"/>
                <a:gd name="connsiteY1" fmla="*/ 10073 h 38576"/>
                <a:gd name="connsiteX2" fmla="*/ 15216 w 25717"/>
                <a:gd name="connsiteY2" fmla="*/ 37505 h 38576"/>
                <a:gd name="connsiteX3" fmla="*/ 25075 w 25717"/>
                <a:gd name="connsiteY3" fmla="*/ 27646 h 38576"/>
                <a:gd name="connsiteX4" fmla="*/ 10073 w 25717"/>
                <a:gd name="connsiteY4" fmla="*/ 3215 h 3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 h="38576">
                  <a:moveTo>
                    <a:pt x="10073" y="3215"/>
                  </a:moveTo>
                  <a:lnTo>
                    <a:pt x="3215" y="10073"/>
                  </a:lnTo>
                  <a:cubicBezTo>
                    <a:pt x="7072" y="19074"/>
                    <a:pt x="11359" y="28075"/>
                    <a:pt x="15216" y="37505"/>
                  </a:cubicBezTo>
                  <a:cubicBezTo>
                    <a:pt x="18217" y="34076"/>
                    <a:pt x="21646" y="31075"/>
                    <a:pt x="25075" y="27646"/>
                  </a:cubicBezTo>
                  <a:cubicBezTo>
                    <a:pt x="19931" y="19502"/>
                    <a:pt x="14788" y="11359"/>
                    <a:pt x="10073"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2" name="Freeform: Shape 94">
              <a:extLst>
                <a:ext uri="{FF2B5EF4-FFF2-40B4-BE49-F238E27FC236}">
                  <a16:creationId xmlns:a16="http://schemas.microsoft.com/office/drawing/2014/main" id="{27722D0D-4F90-4DAD-8E1C-9D58F421A328}"/>
                </a:ext>
              </a:extLst>
            </p:cNvPr>
            <p:cNvSpPr/>
            <p:nvPr/>
          </p:nvSpPr>
          <p:spPr>
            <a:xfrm>
              <a:off x="5749028" y="3576233"/>
              <a:ext cx="68580" cy="47149"/>
            </a:xfrm>
            <a:custGeom>
              <a:avLst/>
              <a:gdLst>
                <a:gd name="connsiteX0" fmla="*/ 3215 w 68580"/>
                <a:gd name="connsiteY0" fmla="*/ 41791 h 47148"/>
                <a:gd name="connsiteX1" fmla="*/ 67080 w 68580"/>
                <a:gd name="connsiteY1" fmla="*/ 41791 h 47148"/>
                <a:gd name="connsiteX2" fmla="*/ 68794 w 68580"/>
                <a:gd name="connsiteY2" fmla="*/ 41362 h 47148"/>
                <a:gd name="connsiteX3" fmla="*/ 41791 w 68580"/>
                <a:gd name="connsiteY3" fmla="*/ 3215 h 47148"/>
                <a:gd name="connsiteX4" fmla="*/ 3215 w 68580"/>
                <a:gd name="connsiteY4" fmla="*/ 41791 h 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 h="47148">
                  <a:moveTo>
                    <a:pt x="3215" y="41791"/>
                  </a:moveTo>
                  <a:cubicBezTo>
                    <a:pt x="24646" y="44791"/>
                    <a:pt x="46077" y="47792"/>
                    <a:pt x="67080" y="41791"/>
                  </a:cubicBezTo>
                  <a:cubicBezTo>
                    <a:pt x="67508" y="41791"/>
                    <a:pt x="68366" y="41362"/>
                    <a:pt x="68794" y="41362"/>
                  </a:cubicBezTo>
                  <a:cubicBezTo>
                    <a:pt x="59793" y="28504"/>
                    <a:pt x="50792" y="15645"/>
                    <a:pt x="41791" y="3215"/>
                  </a:cubicBezTo>
                  <a:lnTo>
                    <a:pt x="3215" y="417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3" name="Freeform: Shape 95">
              <a:extLst>
                <a:ext uri="{FF2B5EF4-FFF2-40B4-BE49-F238E27FC236}">
                  <a16:creationId xmlns:a16="http://schemas.microsoft.com/office/drawing/2014/main" id="{81AE65CC-46D1-5AFF-D739-FDC9A6448E75}"/>
                </a:ext>
              </a:extLst>
            </p:cNvPr>
            <p:cNvSpPr/>
            <p:nvPr/>
          </p:nvSpPr>
          <p:spPr>
            <a:xfrm>
              <a:off x="5803035" y="2917007"/>
              <a:ext cx="630079" cy="732949"/>
            </a:xfrm>
            <a:custGeom>
              <a:avLst/>
              <a:gdLst>
                <a:gd name="connsiteX0" fmla="*/ 309253 w 630078"/>
                <a:gd name="connsiteY0" fmla="*/ 488847 h 732948"/>
                <a:gd name="connsiteX1" fmla="*/ 309253 w 630078"/>
                <a:gd name="connsiteY1" fmla="*/ 488847 h 732948"/>
                <a:gd name="connsiteX2" fmla="*/ 347829 w 630078"/>
                <a:gd name="connsiteY2" fmla="*/ 488847 h 732948"/>
                <a:gd name="connsiteX3" fmla="*/ 513279 w 630078"/>
                <a:gd name="connsiteY3" fmla="*/ 323398 h 732948"/>
                <a:gd name="connsiteX4" fmla="*/ 513279 w 630078"/>
                <a:gd name="connsiteY4" fmla="*/ 200382 h 732948"/>
                <a:gd name="connsiteX5" fmla="*/ 513279 w 630078"/>
                <a:gd name="connsiteY5" fmla="*/ 196525 h 732948"/>
                <a:gd name="connsiteX6" fmla="*/ 630722 w 630078"/>
                <a:gd name="connsiteY6" fmla="*/ 79081 h 732948"/>
                <a:gd name="connsiteX7" fmla="*/ 626436 w 630078"/>
                <a:gd name="connsiteY7" fmla="*/ 26361 h 732948"/>
                <a:gd name="connsiteX8" fmla="*/ 621721 w 630078"/>
                <a:gd name="connsiteY8" fmla="*/ 31933 h 732948"/>
                <a:gd name="connsiteX9" fmla="*/ 560856 w 630078"/>
                <a:gd name="connsiteY9" fmla="*/ 31933 h 732948"/>
                <a:gd name="connsiteX10" fmla="*/ 548855 w 630078"/>
                <a:gd name="connsiteY10" fmla="*/ 3215 h 732948"/>
                <a:gd name="connsiteX11" fmla="*/ 472559 w 630078"/>
                <a:gd name="connsiteY11" fmla="*/ 3215 h 732948"/>
                <a:gd name="connsiteX12" fmla="*/ 382548 w 630078"/>
                <a:gd name="connsiteY12" fmla="*/ 93226 h 732948"/>
                <a:gd name="connsiteX13" fmla="*/ 382548 w 630078"/>
                <a:gd name="connsiteY13" fmla="*/ 144232 h 732948"/>
                <a:gd name="connsiteX14" fmla="*/ 445984 w 630078"/>
                <a:gd name="connsiteY14" fmla="*/ 207669 h 732948"/>
                <a:gd name="connsiteX15" fmla="*/ 445984 w 630078"/>
                <a:gd name="connsiteY15" fmla="*/ 211527 h 732948"/>
                <a:gd name="connsiteX16" fmla="*/ 445984 w 630078"/>
                <a:gd name="connsiteY16" fmla="*/ 285679 h 732948"/>
                <a:gd name="connsiteX17" fmla="*/ 445984 w 630078"/>
                <a:gd name="connsiteY17" fmla="*/ 289536 h 732948"/>
                <a:gd name="connsiteX18" fmla="*/ 370975 w 630078"/>
                <a:gd name="connsiteY18" fmla="*/ 364546 h 732948"/>
                <a:gd name="connsiteX19" fmla="*/ 365403 w 630078"/>
                <a:gd name="connsiteY19" fmla="*/ 363260 h 732948"/>
                <a:gd name="connsiteX20" fmla="*/ 304110 w 630078"/>
                <a:gd name="connsiteY20" fmla="*/ 346543 h 732948"/>
                <a:gd name="connsiteX21" fmla="*/ 3215 w 630078"/>
                <a:gd name="connsiteY21" fmla="*/ 647438 h 732948"/>
                <a:gd name="connsiteX22" fmla="*/ 37076 w 630078"/>
                <a:gd name="connsiteY22" fmla="*/ 695016 h 732948"/>
                <a:gd name="connsiteX23" fmla="*/ 318254 w 630078"/>
                <a:gd name="connsiteY23" fmla="*/ 413837 h 732948"/>
                <a:gd name="connsiteX24" fmla="*/ 322540 w 630078"/>
                <a:gd name="connsiteY24" fmla="*/ 413409 h 732948"/>
                <a:gd name="connsiteX25" fmla="*/ 371404 w 630078"/>
                <a:gd name="connsiteY25" fmla="*/ 413837 h 732948"/>
                <a:gd name="connsiteX26" fmla="*/ 478131 w 630078"/>
                <a:gd name="connsiteY26" fmla="*/ 307110 h 732948"/>
                <a:gd name="connsiteX27" fmla="*/ 478560 w 630078"/>
                <a:gd name="connsiteY27" fmla="*/ 157948 h 732948"/>
                <a:gd name="connsiteX28" fmla="*/ 442127 w 630078"/>
                <a:gd name="connsiteY28" fmla="*/ 145947 h 732948"/>
                <a:gd name="connsiteX29" fmla="*/ 442127 w 630078"/>
                <a:gd name="connsiteY29" fmla="*/ 85511 h 732948"/>
                <a:gd name="connsiteX30" fmla="*/ 502563 w 630078"/>
                <a:gd name="connsiteY30" fmla="*/ 85511 h 732948"/>
                <a:gd name="connsiteX31" fmla="*/ 502563 w 630078"/>
                <a:gd name="connsiteY31" fmla="*/ 146376 h 732948"/>
                <a:gd name="connsiteX32" fmla="*/ 497848 w 630078"/>
                <a:gd name="connsiteY32" fmla="*/ 150662 h 732948"/>
                <a:gd name="connsiteX33" fmla="*/ 497848 w 630078"/>
                <a:gd name="connsiteY33" fmla="*/ 314825 h 732948"/>
                <a:gd name="connsiteX34" fmla="*/ 379548 w 630078"/>
                <a:gd name="connsiteY34" fmla="*/ 433126 h 732948"/>
                <a:gd name="connsiteX35" fmla="*/ 375690 w 630078"/>
                <a:gd name="connsiteY35" fmla="*/ 433126 h 732948"/>
                <a:gd name="connsiteX36" fmla="*/ 326398 w 630078"/>
                <a:gd name="connsiteY36" fmla="*/ 433126 h 732948"/>
                <a:gd name="connsiteX37" fmla="*/ 48220 w 630078"/>
                <a:gd name="connsiteY37" fmla="*/ 711303 h 732948"/>
                <a:gd name="connsiteX38" fmla="*/ 62365 w 630078"/>
                <a:gd name="connsiteY38" fmla="*/ 731877 h 732948"/>
                <a:gd name="connsiteX39" fmla="*/ 305395 w 630078"/>
                <a:gd name="connsiteY39" fmla="*/ 488847 h 732948"/>
                <a:gd name="connsiteX40" fmla="*/ 309253 w 630078"/>
                <a:gd name="connsiteY40" fmla="*/ 488847 h 7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30078" h="732948">
                  <a:moveTo>
                    <a:pt x="309253" y="488847"/>
                  </a:moveTo>
                  <a:lnTo>
                    <a:pt x="309253" y="488847"/>
                  </a:lnTo>
                  <a:lnTo>
                    <a:pt x="347829" y="488847"/>
                  </a:lnTo>
                  <a:lnTo>
                    <a:pt x="513279" y="323398"/>
                  </a:lnTo>
                  <a:lnTo>
                    <a:pt x="513279" y="200382"/>
                  </a:lnTo>
                  <a:lnTo>
                    <a:pt x="513279" y="196525"/>
                  </a:lnTo>
                  <a:lnTo>
                    <a:pt x="630722" y="79081"/>
                  </a:lnTo>
                  <a:cubicBezTo>
                    <a:pt x="629865" y="61508"/>
                    <a:pt x="629007" y="43934"/>
                    <a:pt x="626436" y="26361"/>
                  </a:cubicBezTo>
                  <a:cubicBezTo>
                    <a:pt x="625150" y="28504"/>
                    <a:pt x="623435" y="30218"/>
                    <a:pt x="621721" y="31933"/>
                  </a:cubicBezTo>
                  <a:cubicBezTo>
                    <a:pt x="605004" y="48649"/>
                    <a:pt x="577572" y="48649"/>
                    <a:pt x="560856" y="31933"/>
                  </a:cubicBezTo>
                  <a:cubicBezTo>
                    <a:pt x="552712" y="23789"/>
                    <a:pt x="549283" y="13930"/>
                    <a:pt x="548855" y="3215"/>
                  </a:cubicBezTo>
                  <a:lnTo>
                    <a:pt x="472559" y="3215"/>
                  </a:lnTo>
                  <a:lnTo>
                    <a:pt x="382548" y="93226"/>
                  </a:lnTo>
                  <a:lnTo>
                    <a:pt x="382548" y="144232"/>
                  </a:lnTo>
                  <a:lnTo>
                    <a:pt x="445984" y="207669"/>
                  </a:lnTo>
                  <a:lnTo>
                    <a:pt x="445984" y="211527"/>
                  </a:lnTo>
                  <a:lnTo>
                    <a:pt x="445984" y="285679"/>
                  </a:lnTo>
                  <a:lnTo>
                    <a:pt x="445984" y="289536"/>
                  </a:lnTo>
                  <a:lnTo>
                    <a:pt x="370975" y="364546"/>
                  </a:lnTo>
                  <a:lnTo>
                    <a:pt x="365403" y="363260"/>
                  </a:lnTo>
                  <a:lnTo>
                    <a:pt x="304110" y="346543"/>
                  </a:lnTo>
                  <a:lnTo>
                    <a:pt x="3215" y="647438"/>
                  </a:lnTo>
                  <a:cubicBezTo>
                    <a:pt x="14788" y="663297"/>
                    <a:pt x="25932" y="679156"/>
                    <a:pt x="37076" y="695016"/>
                  </a:cubicBezTo>
                  <a:lnTo>
                    <a:pt x="318254" y="413837"/>
                  </a:lnTo>
                  <a:lnTo>
                    <a:pt x="322540" y="413409"/>
                  </a:lnTo>
                  <a:lnTo>
                    <a:pt x="371404" y="413837"/>
                  </a:lnTo>
                  <a:lnTo>
                    <a:pt x="478131" y="307110"/>
                  </a:lnTo>
                  <a:lnTo>
                    <a:pt x="478560" y="157948"/>
                  </a:lnTo>
                  <a:cubicBezTo>
                    <a:pt x="465701" y="159663"/>
                    <a:pt x="451985" y="155805"/>
                    <a:pt x="442127" y="145947"/>
                  </a:cubicBezTo>
                  <a:cubicBezTo>
                    <a:pt x="425410" y="129231"/>
                    <a:pt x="425410" y="102227"/>
                    <a:pt x="442127" y="85511"/>
                  </a:cubicBezTo>
                  <a:cubicBezTo>
                    <a:pt x="458843" y="68794"/>
                    <a:pt x="485847" y="68794"/>
                    <a:pt x="502563" y="85511"/>
                  </a:cubicBezTo>
                  <a:cubicBezTo>
                    <a:pt x="519279" y="102227"/>
                    <a:pt x="519279" y="129231"/>
                    <a:pt x="502563" y="146376"/>
                  </a:cubicBezTo>
                  <a:cubicBezTo>
                    <a:pt x="500848" y="148090"/>
                    <a:pt x="499563" y="149376"/>
                    <a:pt x="497848" y="150662"/>
                  </a:cubicBezTo>
                  <a:lnTo>
                    <a:pt x="497848" y="314825"/>
                  </a:lnTo>
                  <a:lnTo>
                    <a:pt x="379548" y="433126"/>
                  </a:lnTo>
                  <a:lnTo>
                    <a:pt x="375690" y="433126"/>
                  </a:lnTo>
                  <a:lnTo>
                    <a:pt x="326398" y="433126"/>
                  </a:lnTo>
                  <a:lnTo>
                    <a:pt x="48220" y="711303"/>
                  </a:lnTo>
                  <a:cubicBezTo>
                    <a:pt x="52935" y="718161"/>
                    <a:pt x="57650" y="725019"/>
                    <a:pt x="62365" y="731877"/>
                  </a:cubicBezTo>
                  <a:lnTo>
                    <a:pt x="305395" y="488847"/>
                  </a:lnTo>
                  <a:lnTo>
                    <a:pt x="309253" y="4888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4" name="Freeform: Shape 96">
              <a:extLst>
                <a:ext uri="{FF2B5EF4-FFF2-40B4-BE49-F238E27FC236}">
                  <a16:creationId xmlns:a16="http://schemas.microsoft.com/office/drawing/2014/main" id="{53A8A1BE-7CCA-AD63-C019-DE85118B674C}"/>
                </a:ext>
              </a:extLst>
            </p:cNvPr>
            <p:cNvSpPr/>
            <p:nvPr/>
          </p:nvSpPr>
          <p:spPr>
            <a:xfrm>
              <a:off x="5097545" y="3074741"/>
              <a:ext cx="660083" cy="1238726"/>
            </a:xfrm>
            <a:custGeom>
              <a:avLst/>
              <a:gdLst>
                <a:gd name="connsiteX0" fmla="*/ 529111 w 660082"/>
                <a:gd name="connsiteY0" fmla="*/ 761024 h 1238726"/>
                <a:gd name="connsiteX1" fmla="*/ 529111 w 660082"/>
                <a:gd name="connsiteY1" fmla="*/ 761024 h 1238726"/>
                <a:gd name="connsiteX2" fmla="*/ 506394 w 660082"/>
                <a:gd name="connsiteY2" fmla="*/ 783312 h 1238726"/>
                <a:gd name="connsiteX3" fmla="*/ 506394 w 660082"/>
                <a:gd name="connsiteY3" fmla="*/ 893469 h 1238726"/>
                <a:gd name="connsiteX4" fmla="*/ 501679 w 660082"/>
                <a:gd name="connsiteY4" fmla="*/ 896041 h 1238726"/>
                <a:gd name="connsiteX5" fmla="*/ 445529 w 660082"/>
                <a:gd name="connsiteY5" fmla="*/ 928616 h 1238726"/>
                <a:gd name="connsiteX6" fmla="*/ 443386 w 660082"/>
                <a:gd name="connsiteY6" fmla="*/ 929902 h 1238726"/>
                <a:gd name="connsiteX7" fmla="*/ 329800 w 660082"/>
                <a:gd name="connsiteY7" fmla="*/ 929902 h 1238726"/>
                <a:gd name="connsiteX8" fmla="*/ 275365 w 660082"/>
                <a:gd name="connsiteY8" fmla="*/ 984337 h 1238726"/>
                <a:gd name="connsiteX9" fmla="*/ 280508 w 660082"/>
                <a:gd name="connsiteY9" fmla="*/ 1004483 h 1238726"/>
                <a:gd name="connsiteX10" fmla="*/ 237646 w 660082"/>
                <a:gd name="connsiteY10" fmla="*/ 1047345 h 1238726"/>
                <a:gd name="connsiteX11" fmla="*/ 194783 w 660082"/>
                <a:gd name="connsiteY11" fmla="*/ 1004483 h 1238726"/>
                <a:gd name="connsiteX12" fmla="*/ 237646 w 660082"/>
                <a:gd name="connsiteY12" fmla="*/ 961192 h 1238726"/>
                <a:gd name="connsiteX13" fmla="*/ 262506 w 660082"/>
                <a:gd name="connsiteY13" fmla="*/ 968907 h 1238726"/>
                <a:gd name="connsiteX14" fmla="*/ 318656 w 660082"/>
                <a:gd name="connsiteY14" fmla="*/ 913186 h 1238726"/>
                <a:gd name="connsiteX15" fmla="*/ 321656 w 660082"/>
                <a:gd name="connsiteY15" fmla="*/ 910185 h 1238726"/>
                <a:gd name="connsiteX16" fmla="*/ 437814 w 660082"/>
                <a:gd name="connsiteY16" fmla="*/ 910185 h 1238726"/>
                <a:gd name="connsiteX17" fmla="*/ 486677 w 660082"/>
                <a:gd name="connsiteY17" fmla="*/ 881896 h 1238726"/>
                <a:gd name="connsiteX18" fmla="*/ 486677 w 660082"/>
                <a:gd name="connsiteY18" fmla="*/ 775597 h 1238726"/>
                <a:gd name="connsiteX19" fmla="*/ 489677 w 660082"/>
                <a:gd name="connsiteY19" fmla="*/ 772597 h 1238726"/>
                <a:gd name="connsiteX20" fmla="*/ 517967 w 660082"/>
                <a:gd name="connsiteY20" fmla="*/ 744307 h 1238726"/>
                <a:gd name="connsiteX21" fmla="*/ 520967 w 660082"/>
                <a:gd name="connsiteY21" fmla="*/ 741736 h 1238726"/>
                <a:gd name="connsiteX22" fmla="*/ 655984 w 660082"/>
                <a:gd name="connsiteY22" fmla="*/ 741736 h 1238726"/>
                <a:gd name="connsiteX23" fmla="*/ 654698 w 660082"/>
                <a:gd name="connsiteY23" fmla="*/ 727162 h 1238726"/>
                <a:gd name="connsiteX24" fmla="*/ 459245 w 660082"/>
                <a:gd name="connsiteY24" fmla="*/ 727162 h 1238726"/>
                <a:gd name="connsiteX25" fmla="*/ 414668 w 660082"/>
                <a:gd name="connsiteY25" fmla="*/ 771311 h 1238726"/>
                <a:gd name="connsiteX26" fmla="*/ 414668 w 660082"/>
                <a:gd name="connsiteY26" fmla="*/ 794028 h 1238726"/>
                <a:gd name="connsiteX27" fmla="*/ 449387 w 660082"/>
                <a:gd name="connsiteY27" fmla="*/ 836033 h 1238726"/>
                <a:gd name="connsiteX28" fmla="*/ 406524 w 660082"/>
                <a:gd name="connsiteY28" fmla="*/ 878896 h 1238726"/>
                <a:gd name="connsiteX29" fmla="*/ 363662 w 660082"/>
                <a:gd name="connsiteY29" fmla="*/ 836033 h 1238726"/>
                <a:gd name="connsiteX30" fmla="*/ 385093 w 660082"/>
                <a:gd name="connsiteY30" fmla="*/ 799171 h 1238726"/>
                <a:gd name="connsiteX31" fmla="*/ 385093 w 660082"/>
                <a:gd name="connsiteY31" fmla="*/ 759309 h 1238726"/>
                <a:gd name="connsiteX32" fmla="*/ 389379 w 660082"/>
                <a:gd name="connsiteY32" fmla="*/ 755023 h 1238726"/>
                <a:gd name="connsiteX33" fmla="*/ 442100 w 660082"/>
                <a:gd name="connsiteY33" fmla="*/ 702302 h 1238726"/>
                <a:gd name="connsiteX34" fmla="*/ 446386 w 660082"/>
                <a:gd name="connsiteY34" fmla="*/ 698016 h 1238726"/>
                <a:gd name="connsiteX35" fmla="*/ 650840 w 660082"/>
                <a:gd name="connsiteY35" fmla="*/ 698016 h 1238726"/>
                <a:gd name="connsiteX36" fmla="*/ 648269 w 660082"/>
                <a:gd name="connsiteY36" fmla="*/ 678728 h 1238726"/>
                <a:gd name="connsiteX37" fmla="*/ 406096 w 660082"/>
                <a:gd name="connsiteY37" fmla="*/ 678728 h 1238726"/>
                <a:gd name="connsiteX38" fmla="*/ 273222 w 660082"/>
                <a:gd name="connsiteY38" fmla="*/ 811173 h 1238726"/>
                <a:gd name="connsiteX39" fmla="*/ 281794 w 660082"/>
                <a:gd name="connsiteY39" fmla="*/ 836033 h 1238726"/>
                <a:gd name="connsiteX40" fmla="*/ 238503 w 660082"/>
                <a:gd name="connsiteY40" fmla="*/ 878896 h 1238726"/>
                <a:gd name="connsiteX41" fmla="*/ 195641 w 660082"/>
                <a:gd name="connsiteY41" fmla="*/ 836033 h 1238726"/>
                <a:gd name="connsiteX42" fmla="*/ 238503 w 660082"/>
                <a:gd name="connsiteY42" fmla="*/ 793171 h 1238726"/>
                <a:gd name="connsiteX43" fmla="*/ 248790 w 660082"/>
                <a:gd name="connsiteY43" fmla="*/ 794885 h 1238726"/>
                <a:gd name="connsiteX44" fmla="*/ 390236 w 660082"/>
                <a:gd name="connsiteY44" fmla="*/ 653439 h 1238726"/>
                <a:gd name="connsiteX45" fmla="*/ 394523 w 660082"/>
                <a:gd name="connsiteY45" fmla="*/ 649153 h 1238726"/>
                <a:gd name="connsiteX46" fmla="*/ 644840 w 660082"/>
                <a:gd name="connsiteY46" fmla="*/ 649153 h 1238726"/>
                <a:gd name="connsiteX47" fmla="*/ 643982 w 660082"/>
                <a:gd name="connsiteY47" fmla="*/ 643581 h 1238726"/>
                <a:gd name="connsiteX48" fmla="*/ 640125 w 660082"/>
                <a:gd name="connsiteY48" fmla="*/ 599861 h 1238726"/>
                <a:gd name="connsiteX49" fmla="*/ 639268 w 660082"/>
                <a:gd name="connsiteY49" fmla="*/ 599432 h 1238726"/>
                <a:gd name="connsiteX50" fmla="*/ 331943 w 660082"/>
                <a:gd name="connsiteY50" fmla="*/ 599432 h 1238726"/>
                <a:gd name="connsiteX51" fmla="*/ 280508 w 660082"/>
                <a:gd name="connsiteY51" fmla="*/ 650438 h 1238726"/>
                <a:gd name="connsiteX52" fmla="*/ 282223 w 660082"/>
                <a:gd name="connsiteY52" fmla="*/ 660726 h 1238726"/>
                <a:gd name="connsiteX53" fmla="*/ 238932 w 660082"/>
                <a:gd name="connsiteY53" fmla="*/ 703588 h 1238726"/>
                <a:gd name="connsiteX54" fmla="*/ 196069 w 660082"/>
                <a:gd name="connsiteY54" fmla="*/ 660726 h 1238726"/>
                <a:gd name="connsiteX55" fmla="*/ 238932 w 660082"/>
                <a:gd name="connsiteY55" fmla="*/ 617435 h 1238726"/>
                <a:gd name="connsiteX56" fmla="*/ 264221 w 660082"/>
                <a:gd name="connsiteY56" fmla="*/ 625578 h 1238726"/>
                <a:gd name="connsiteX57" fmla="*/ 315656 w 660082"/>
                <a:gd name="connsiteY57" fmla="*/ 574143 h 1238726"/>
                <a:gd name="connsiteX58" fmla="*/ 319942 w 660082"/>
                <a:gd name="connsiteY58" fmla="*/ 569857 h 1238726"/>
                <a:gd name="connsiteX59" fmla="*/ 609264 w 660082"/>
                <a:gd name="connsiteY59" fmla="*/ 569857 h 1238726"/>
                <a:gd name="connsiteX60" fmla="*/ 424098 w 660082"/>
                <a:gd name="connsiteY60" fmla="*/ 366260 h 1238726"/>
                <a:gd name="connsiteX61" fmla="*/ 406096 w 660082"/>
                <a:gd name="connsiteY61" fmla="*/ 370118 h 1238726"/>
                <a:gd name="connsiteX62" fmla="*/ 363233 w 660082"/>
                <a:gd name="connsiteY62" fmla="*/ 327255 h 1238726"/>
                <a:gd name="connsiteX63" fmla="*/ 371806 w 660082"/>
                <a:gd name="connsiteY63" fmla="*/ 301538 h 1238726"/>
                <a:gd name="connsiteX64" fmla="*/ 355089 w 660082"/>
                <a:gd name="connsiteY64" fmla="*/ 280107 h 1238726"/>
                <a:gd name="connsiteX65" fmla="*/ 355089 w 660082"/>
                <a:gd name="connsiteY65" fmla="*/ 392406 h 1238726"/>
                <a:gd name="connsiteX66" fmla="*/ 346088 w 660082"/>
                <a:gd name="connsiteY66" fmla="*/ 400979 h 1238726"/>
                <a:gd name="connsiteX67" fmla="*/ 145492 w 660082"/>
                <a:gd name="connsiteY67" fmla="*/ 602433 h 1238726"/>
                <a:gd name="connsiteX68" fmla="*/ 145492 w 660082"/>
                <a:gd name="connsiteY68" fmla="*/ 734449 h 1238726"/>
                <a:gd name="connsiteX69" fmla="*/ 153635 w 660082"/>
                <a:gd name="connsiteY69" fmla="*/ 759738 h 1238726"/>
                <a:gd name="connsiteX70" fmla="*/ 110773 w 660082"/>
                <a:gd name="connsiteY70" fmla="*/ 803029 h 1238726"/>
                <a:gd name="connsiteX71" fmla="*/ 67910 w 660082"/>
                <a:gd name="connsiteY71" fmla="*/ 759738 h 1238726"/>
                <a:gd name="connsiteX72" fmla="*/ 86341 w 660082"/>
                <a:gd name="connsiteY72" fmla="*/ 724162 h 1238726"/>
                <a:gd name="connsiteX73" fmla="*/ 86341 w 660082"/>
                <a:gd name="connsiteY73" fmla="*/ 578001 h 1238726"/>
                <a:gd name="connsiteX74" fmla="*/ 94914 w 660082"/>
                <a:gd name="connsiteY74" fmla="*/ 569429 h 1238726"/>
                <a:gd name="connsiteX75" fmla="*/ 296368 w 660082"/>
                <a:gd name="connsiteY75" fmla="*/ 368403 h 1238726"/>
                <a:gd name="connsiteX76" fmla="*/ 296368 w 660082"/>
                <a:gd name="connsiteY76" fmla="*/ 232101 h 1238726"/>
                <a:gd name="connsiteX77" fmla="*/ 304940 w 660082"/>
                <a:gd name="connsiteY77" fmla="*/ 223528 h 1238726"/>
                <a:gd name="connsiteX78" fmla="*/ 309226 w 660082"/>
                <a:gd name="connsiteY78" fmla="*/ 219242 h 1238726"/>
                <a:gd name="connsiteX79" fmla="*/ 166066 w 660082"/>
                <a:gd name="connsiteY79" fmla="*/ 3215 h 1238726"/>
                <a:gd name="connsiteX80" fmla="*/ 166066 w 660082"/>
                <a:gd name="connsiteY80" fmla="*/ 229529 h 1238726"/>
                <a:gd name="connsiteX81" fmla="*/ 163494 w 660082"/>
                <a:gd name="connsiteY81" fmla="*/ 232529 h 1238726"/>
                <a:gd name="connsiteX82" fmla="*/ 97486 w 660082"/>
                <a:gd name="connsiteY82" fmla="*/ 298109 h 1238726"/>
                <a:gd name="connsiteX83" fmla="*/ 109058 w 660082"/>
                <a:gd name="connsiteY83" fmla="*/ 327255 h 1238726"/>
                <a:gd name="connsiteX84" fmla="*/ 66196 w 660082"/>
                <a:gd name="connsiteY84" fmla="*/ 370118 h 1238726"/>
                <a:gd name="connsiteX85" fmla="*/ 24191 w 660082"/>
                <a:gd name="connsiteY85" fmla="*/ 336256 h 1238726"/>
                <a:gd name="connsiteX86" fmla="*/ 20333 w 660082"/>
                <a:gd name="connsiteY86" fmla="*/ 370118 h 1238726"/>
                <a:gd name="connsiteX87" fmla="*/ 4045 w 660082"/>
                <a:gd name="connsiteY87" fmla="*/ 631579 h 1238726"/>
                <a:gd name="connsiteX88" fmla="*/ 21190 w 660082"/>
                <a:gd name="connsiteY88" fmla="*/ 797028 h 1238726"/>
                <a:gd name="connsiteX89" fmla="*/ 76912 w 660082"/>
                <a:gd name="connsiteY89" fmla="*/ 1104781 h 1238726"/>
                <a:gd name="connsiteX90" fmla="*/ 91485 w 660082"/>
                <a:gd name="connsiteY90" fmla="*/ 1227368 h 1238726"/>
                <a:gd name="connsiteX91" fmla="*/ 92771 w 660082"/>
                <a:gd name="connsiteY91" fmla="*/ 1236369 h 1238726"/>
                <a:gd name="connsiteX92" fmla="*/ 436099 w 660082"/>
                <a:gd name="connsiteY92" fmla="*/ 1236369 h 1238726"/>
                <a:gd name="connsiteX93" fmla="*/ 511109 w 660082"/>
                <a:gd name="connsiteY93" fmla="*/ 1161788 h 1238726"/>
                <a:gd name="connsiteX94" fmla="*/ 514109 w 660082"/>
                <a:gd name="connsiteY94" fmla="*/ 1158788 h 1238726"/>
                <a:gd name="connsiteX95" fmla="*/ 640982 w 660082"/>
                <a:gd name="connsiteY95" fmla="*/ 1158788 h 1238726"/>
                <a:gd name="connsiteX96" fmla="*/ 641839 w 660082"/>
                <a:gd name="connsiteY96" fmla="*/ 1147644 h 1238726"/>
                <a:gd name="connsiteX97" fmla="*/ 507251 w 660082"/>
                <a:gd name="connsiteY97" fmla="*/ 1147644 h 1238726"/>
                <a:gd name="connsiteX98" fmla="*/ 448529 w 660082"/>
                <a:gd name="connsiteY98" fmla="*/ 1206794 h 1238726"/>
                <a:gd name="connsiteX99" fmla="*/ 435242 w 660082"/>
                <a:gd name="connsiteY99" fmla="*/ 1207222 h 1238726"/>
                <a:gd name="connsiteX100" fmla="*/ 400952 w 660082"/>
                <a:gd name="connsiteY100" fmla="*/ 1224367 h 1238726"/>
                <a:gd name="connsiteX101" fmla="*/ 358090 w 660082"/>
                <a:gd name="connsiteY101" fmla="*/ 1181934 h 1238726"/>
                <a:gd name="connsiteX102" fmla="*/ 400952 w 660082"/>
                <a:gd name="connsiteY102" fmla="*/ 1138642 h 1238726"/>
                <a:gd name="connsiteX103" fmla="*/ 443815 w 660082"/>
                <a:gd name="connsiteY103" fmla="*/ 1181934 h 1238726"/>
                <a:gd name="connsiteX104" fmla="*/ 443815 w 660082"/>
                <a:gd name="connsiteY104" fmla="*/ 1184077 h 1238726"/>
                <a:gd name="connsiteX105" fmla="*/ 496964 w 660082"/>
                <a:gd name="connsiteY105" fmla="*/ 1130927 h 1238726"/>
                <a:gd name="connsiteX106" fmla="*/ 499536 w 660082"/>
                <a:gd name="connsiteY106" fmla="*/ 1128355 h 1238726"/>
                <a:gd name="connsiteX107" fmla="*/ 643125 w 660082"/>
                <a:gd name="connsiteY107" fmla="*/ 1128355 h 1238726"/>
                <a:gd name="connsiteX108" fmla="*/ 645268 w 660082"/>
                <a:gd name="connsiteY108" fmla="*/ 1096637 h 1238726"/>
                <a:gd name="connsiteX109" fmla="*/ 329372 w 660082"/>
                <a:gd name="connsiteY109" fmla="*/ 1096637 h 1238726"/>
                <a:gd name="connsiteX110" fmla="*/ 272365 w 660082"/>
                <a:gd name="connsiteY110" fmla="*/ 1153644 h 1238726"/>
                <a:gd name="connsiteX111" fmla="*/ 283080 w 660082"/>
                <a:gd name="connsiteY111" fmla="*/ 1181934 h 1238726"/>
                <a:gd name="connsiteX112" fmla="*/ 239789 w 660082"/>
                <a:gd name="connsiteY112" fmla="*/ 1224367 h 1238726"/>
                <a:gd name="connsiteX113" fmla="*/ 196927 w 660082"/>
                <a:gd name="connsiteY113" fmla="*/ 1181934 h 1238726"/>
                <a:gd name="connsiteX114" fmla="*/ 239789 w 660082"/>
                <a:gd name="connsiteY114" fmla="*/ 1138642 h 1238726"/>
                <a:gd name="connsiteX115" fmla="*/ 255648 w 660082"/>
                <a:gd name="connsiteY115" fmla="*/ 1141643 h 1238726"/>
                <a:gd name="connsiteX116" fmla="*/ 316942 w 660082"/>
                <a:gd name="connsiteY116" fmla="*/ 1078635 h 1238726"/>
                <a:gd name="connsiteX117" fmla="*/ 319942 w 660082"/>
                <a:gd name="connsiteY117" fmla="*/ 1076063 h 1238726"/>
                <a:gd name="connsiteX118" fmla="*/ 645268 w 660082"/>
                <a:gd name="connsiteY118" fmla="*/ 1076063 h 1238726"/>
                <a:gd name="connsiteX119" fmla="*/ 648697 w 660082"/>
                <a:gd name="connsiteY119" fmla="*/ 1022914 h 1238726"/>
                <a:gd name="connsiteX120" fmla="*/ 616550 w 660082"/>
                <a:gd name="connsiteY120" fmla="*/ 1022914 h 1238726"/>
                <a:gd name="connsiteX121" fmla="*/ 577974 w 660082"/>
                <a:gd name="connsiteY121" fmla="*/ 1047345 h 1238726"/>
                <a:gd name="connsiteX122" fmla="*/ 535540 w 660082"/>
                <a:gd name="connsiteY122" fmla="*/ 1004483 h 1238726"/>
                <a:gd name="connsiteX123" fmla="*/ 577974 w 660082"/>
                <a:gd name="connsiteY123" fmla="*/ 961192 h 1238726"/>
                <a:gd name="connsiteX124" fmla="*/ 621265 w 660082"/>
                <a:gd name="connsiteY124" fmla="*/ 1003197 h 1238726"/>
                <a:gd name="connsiteX125" fmla="*/ 650412 w 660082"/>
                <a:gd name="connsiteY125" fmla="*/ 1003197 h 1238726"/>
                <a:gd name="connsiteX126" fmla="*/ 653841 w 660082"/>
                <a:gd name="connsiteY126" fmla="*/ 932474 h 1238726"/>
                <a:gd name="connsiteX127" fmla="*/ 539827 w 660082"/>
                <a:gd name="connsiteY127" fmla="*/ 932474 h 1238726"/>
                <a:gd name="connsiteX128" fmla="*/ 435242 w 660082"/>
                <a:gd name="connsiteY128" fmla="*/ 1037058 h 1238726"/>
                <a:gd name="connsiteX129" fmla="*/ 430956 w 660082"/>
                <a:gd name="connsiteY129" fmla="*/ 1039630 h 1238726"/>
                <a:gd name="connsiteX130" fmla="*/ 406524 w 660082"/>
                <a:gd name="connsiteY130" fmla="*/ 1047345 h 1238726"/>
                <a:gd name="connsiteX131" fmla="*/ 363662 w 660082"/>
                <a:gd name="connsiteY131" fmla="*/ 1004483 h 1238726"/>
                <a:gd name="connsiteX132" fmla="*/ 406524 w 660082"/>
                <a:gd name="connsiteY132" fmla="*/ 961192 h 1238726"/>
                <a:gd name="connsiteX133" fmla="*/ 448529 w 660082"/>
                <a:gd name="connsiteY133" fmla="*/ 995482 h 1238726"/>
                <a:gd name="connsiteX134" fmla="*/ 529111 w 660082"/>
                <a:gd name="connsiteY134" fmla="*/ 915757 h 1238726"/>
                <a:gd name="connsiteX135" fmla="*/ 532111 w 660082"/>
                <a:gd name="connsiteY135" fmla="*/ 912757 h 1238726"/>
                <a:gd name="connsiteX136" fmla="*/ 655127 w 660082"/>
                <a:gd name="connsiteY136" fmla="*/ 912757 h 1238726"/>
                <a:gd name="connsiteX137" fmla="*/ 657698 w 660082"/>
                <a:gd name="connsiteY137" fmla="*/ 848463 h 1238726"/>
                <a:gd name="connsiteX138" fmla="*/ 620837 w 660082"/>
                <a:gd name="connsiteY138" fmla="*/ 848463 h 1238726"/>
                <a:gd name="connsiteX139" fmla="*/ 580117 w 660082"/>
                <a:gd name="connsiteY139" fmla="*/ 878896 h 1238726"/>
                <a:gd name="connsiteX140" fmla="*/ 536826 w 660082"/>
                <a:gd name="connsiteY140" fmla="*/ 836033 h 1238726"/>
                <a:gd name="connsiteX141" fmla="*/ 580117 w 660082"/>
                <a:gd name="connsiteY141" fmla="*/ 793171 h 1238726"/>
                <a:gd name="connsiteX142" fmla="*/ 622551 w 660082"/>
                <a:gd name="connsiteY142" fmla="*/ 828747 h 1238726"/>
                <a:gd name="connsiteX143" fmla="*/ 658127 w 660082"/>
                <a:gd name="connsiteY143" fmla="*/ 828747 h 1238726"/>
                <a:gd name="connsiteX144" fmla="*/ 658556 w 660082"/>
                <a:gd name="connsiteY144" fmla="*/ 777740 h 1238726"/>
                <a:gd name="connsiteX145" fmla="*/ 658127 w 660082"/>
                <a:gd name="connsiteY145" fmla="*/ 761024 h 1238726"/>
                <a:gd name="connsiteX146" fmla="*/ 529111 w 660082"/>
                <a:gd name="connsiteY146" fmla="*/ 761024 h 12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660082" h="1238726">
                  <a:moveTo>
                    <a:pt x="529111" y="761024"/>
                  </a:moveTo>
                  <a:lnTo>
                    <a:pt x="529111" y="761024"/>
                  </a:lnTo>
                  <a:lnTo>
                    <a:pt x="506394" y="783312"/>
                  </a:lnTo>
                  <a:lnTo>
                    <a:pt x="506394" y="893469"/>
                  </a:lnTo>
                  <a:lnTo>
                    <a:pt x="501679" y="896041"/>
                  </a:lnTo>
                  <a:lnTo>
                    <a:pt x="445529" y="928616"/>
                  </a:lnTo>
                  <a:lnTo>
                    <a:pt x="443386" y="929902"/>
                  </a:lnTo>
                  <a:lnTo>
                    <a:pt x="329800" y="929902"/>
                  </a:lnTo>
                  <a:lnTo>
                    <a:pt x="275365" y="984337"/>
                  </a:lnTo>
                  <a:cubicBezTo>
                    <a:pt x="278365" y="990338"/>
                    <a:pt x="280508" y="997196"/>
                    <a:pt x="280508" y="1004483"/>
                  </a:cubicBezTo>
                  <a:cubicBezTo>
                    <a:pt x="280508" y="1028057"/>
                    <a:pt x="261220" y="1047345"/>
                    <a:pt x="237646" y="1047345"/>
                  </a:cubicBezTo>
                  <a:cubicBezTo>
                    <a:pt x="214072" y="1047345"/>
                    <a:pt x="194783" y="1028486"/>
                    <a:pt x="194783" y="1004483"/>
                  </a:cubicBezTo>
                  <a:cubicBezTo>
                    <a:pt x="194783" y="980480"/>
                    <a:pt x="214072" y="961192"/>
                    <a:pt x="237646" y="961192"/>
                  </a:cubicBezTo>
                  <a:cubicBezTo>
                    <a:pt x="247076" y="961192"/>
                    <a:pt x="255648" y="964192"/>
                    <a:pt x="262506" y="968907"/>
                  </a:cubicBezTo>
                  <a:lnTo>
                    <a:pt x="318656" y="913186"/>
                  </a:lnTo>
                  <a:lnTo>
                    <a:pt x="321656" y="910185"/>
                  </a:lnTo>
                  <a:lnTo>
                    <a:pt x="437814" y="910185"/>
                  </a:lnTo>
                  <a:lnTo>
                    <a:pt x="486677" y="881896"/>
                  </a:lnTo>
                  <a:lnTo>
                    <a:pt x="486677" y="775597"/>
                  </a:lnTo>
                  <a:lnTo>
                    <a:pt x="489677" y="772597"/>
                  </a:lnTo>
                  <a:lnTo>
                    <a:pt x="517967" y="744307"/>
                  </a:lnTo>
                  <a:lnTo>
                    <a:pt x="520967" y="741736"/>
                  </a:lnTo>
                  <a:lnTo>
                    <a:pt x="655984" y="741736"/>
                  </a:lnTo>
                  <a:cubicBezTo>
                    <a:pt x="655555" y="737021"/>
                    <a:pt x="655127" y="732306"/>
                    <a:pt x="654698" y="727162"/>
                  </a:cubicBezTo>
                  <a:lnTo>
                    <a:pt x="459245" y="727162"/>
                  </a:lnTo>
                  <a:lnTo>
                    <a:pt x="414668" y="771311"/>
                  </a:lnTo>
                  <a:lnTo>
                    <a:pt x="414668" y="794028"/>
                  </a:lnTo>
                  <a:cubicBezTo>
                    <a:pt x="434385" y="797886"/>
                    <a:pt x="449387" y="815031"/>
                    <a:pt x="449387" y="836033"/>
                  </a:cubicBezTo>
                  <a:cubicBezTo>
                    <a:pt x="449387" y="859608"/>
                    <a:pt x="430099" y="878896"/>
                    <a:pt x="406524" y="878896"/>
                  </a:cubicBezTo>
                  <a:cubicBezTo>
                    <a:pt x="382950" y="878896"/>
                    <a:pt x="363662" y="859608"/>
                    <a:pt x="363662" y="836033"/>
                  </a:cubicBezTo>
                  <a:cubicBezTo>
                    <a:pt x="363662" y="820174"/>
                    <a:pt x="372234" y="806458"/>
                    <a:pt x="385093" y="799171"/>
                  </a:cubicBezTo>
                  <a:lnTo>
                    <a:pt x="385093" y="759309"/>
                  </a:lnTo>
                  <a:lnTo>
                    <a:pt x="389379" y="755023"/>
                  </a:lnTo>
                  <a:lnTo>
                    <a:pt x="442100" y="702302"/>
                  </a:lnTo>
                  <a:lnTo>
                    <a:pt x="446386" y="698016"/>
                  </a:lnTo>
                  <a:lnTo>
                    <a:pt x="650840" y="698016"/>
                  </a:lnTo>
                  <a:cubicBezTo>
                    <a:pt x="649983" y="691587"/>
                    <a:pt x="649126" y="685157"/>
                    <a:pt x="648269" y="678728"/>
                  </a:cubicBezTo>
                  <a:lnTo>
                    <a:pt x="406096" y="678728"/>
                  </a:lnTo>
                  <a:lnTo>
                    <a:pt x="273222" y="811173"/>
                  </a:lnTo>
                  <a:cubicBezTo>
                    <a:pt x="278365" y="818031"/>
                    <a:pt x="281794" y="826604"/>
                    <a:pt x="281794" y="836033"/>
                  </a:cubicBezTo>
                  <a:cubicBezTo>
                    <a:pt x="281794" y="859608"/>
                    <a:pt x="262078" y="878896"/>
                    <a:pt x="238503" y="878896"/>
                  </a:cubicBezTo>
                  <a:cubicBezTo>
                    <a:pt x="214929" y="878896"/>
                    <a:pt x="195641" y="859608"/>
                    <a:pt x="195641" y="836033"/>
                  </a:cubicBezTo>
                  <a:cubicBezTo>
                    <a:pt x="195641" y="812459"/>
                    <a:pt x="214500" y="793171"/>
                    <a:pt x="238503" y="793171"/>
                  </a:cubicBezTo>
                  <a:cubicBezTo>
                    <a:pt x="241932" y="793171"/>
                    <a:pt x="245361" y="794028"/>
                    <a:pt x="248790" y="794885"/>
                  </a:cubicBezTo>
                  <a:lnTo>
                    <a:pt x="390236" y="653439"/>
                  </a:lnTo>
                  <a:lnTo>
                    <a:pt x="394523" y="649153"/>
                  </a:lnTo>
                  <a:lnTo>
                    <a:pt x="644840" y="649153"/>
                  </a:lnTo>
                  <a:cubicBezTo>
                    <a:pt x="644411" y="647438"/>
                    <a:pt x="644411" y="645295"/>
                    <a:pt x="643982" y="643581"/>
                  </a:cubicBezTo>
                  <a:cubicBezTo>
                    <a:pt x="641411" y="629007"/>
                    <a:pt x="640553" y="614434"/>
                    <a:pt x="640125" y="599861"/>
                  </a:cubicBezTo>
                  <a:cubicBezTo>
                    <a:pt x="639696" y="599861"/>
                    <a:pt x="639696" y="599432"/>
                    <a:pt x="639268" y="599432"/>
                  </a:cubicBezTo>
                  <a:lnTo>
                    <a:pt x="331943" y="599432"/>
                  </a:lnTo>
                  <a:lnTo>
                    <a:pt x="280508" y="650438"/>
                  </a:lnTo>
                  <a:cubicBezTo>
                    <a:pt x="281366" y="653868"/>
                    <a:pt x="282223" y="657297"/>
                    <a:pt x="282223" y="660726"/>
                  </a:cubicBezTo>
                  <a:cubicBezTo>
                    <a:pt x="282223" y="684300"/>
                    <a:pt x="262506" y="703588"/>
                    <a:pt x="238932" y="703588"/>
                  </a:cubicBezTo>
                  <a:cubicBezTo>
                    <a:pt x="215357" y="703588"/>
                    <a:pt x="196069" y="684300"/>
                    <a:pt x="196069" y="660726"/>
                  </a:cubicBezTo>
                  <a:cubicBezTo>
                    <a:pt x="196069" y="637151"/>
                    <a:pt x="214929" y="617435"/>
                    <a:pt x="238932" y="617435"/>
                  </a:cubicBezTo>
                  <a:cubicBezTo>
                    <a:pt x="248362" y="617435"/>
                    <a:pt x="256934" y="620435"/>
                    <a:pt x="264221" y="625578"/>
                  </a:cubicBezTo>
                  <a:lnTo>
                    <a:pt x="315656" y="574143"/>
                  </a:lnTo>
                  <a:lnTo>
                    <a:pt x="319942" y="569857"/>
                  </a:lnTo>
                  <a:lnTo>
                    <a:pt x="609264" y="569857"/>
                  </a:lnTo>
                  <a:cubicBezTo>
                    <a:pt x="543684" y="504277"/>
                    <a:pt x="481962" y="436126"/>
                    <a:pt x="424098" y="366260"/>
                  </a:cubicBezTo>
                  <a:cubicBezTo>
                    <a:pt x="418526" y="368832"/>
                    <a:pt x="412525" y="370118"/>
                    <a:pt x="406096" y="370118"/>
                  </a:cubicBezTo>
                  <a:cubicBezTo>
                    <a:pt x="382521" y="370118"/>
                    <a:pt x="363233" y="351258"/>
                    <a:pt x="363233" y="327255"/>
                  </a:cubicBezTo>
                  <a:cubicBezTo>
                    <a:pt x="363233" y="317397"/>
                    <a:pt x="366662" y="308825"/>
                    <a:pt x="371806" y="301538"/>
                  </a:cubicBezTo>
                  <a:cubicBezTo>
                    <a:pt x="366233" y="294251"/>
                    <a:pt x="360661" y="287393"/>
                    <a:pt x="355089" y="280107"/>
                  </a:cubicBezTo>
                  <a:lnTo>
                    <a:pt x="355089" y="392406"/>
                  </a:lnTo>
                  <a:lnTo>
                    <a:pt x="346088" y="400979"/>
                  </a:lnTo>
                  <a:lnTo>
                    <a:pt x="145492" y="602433"/>
                  </a:lnTo>
                  <a:lnTo>
                    <a:pt x="145492" y="734449"/>
                  </a:lnTo>
                  <a:cubicBezTo>
                    <a:pt x="150635" y="741736"/>
                    <a:pt x="153635" y="750308"/>
                    <a:pt x="153635" y="759738"/>
                  </a:cubicBezTo>
                  <a:cubicBezTo>
                    <a:pt x="153635" y="783312"/>
                    <a:pt x="134347" y="803029"/>
                    <a:pt x="110773" y="803029"/>
                  </a:cubicBezTo>
                  <a:cubicBezTo>
                    <a:pt x="87198" y="803029"/>
                    <a:pt x="67910" y="783741"/>
                    <a:pt x="67910" y="759738"/>
                  </a:cubicBezTo>
                  <a:cubicBezTo>
                    <a:pt x="67910" y="745165"/>
                    <a:pt x="75197" y="731877"/>
                    <a:pt x="86341" y="724162"/>
                  </a:cubicBezTo>
                  <a:lnTo>
                    <a:pt x="86341" y="578001"/>
                  </a:lnTo>
                  <a:lnTo>
                    <a:pt x="94914" y="569429"/>
                  </a:lnTo>
                  <a:lnTo>
                    <a:pt x="296368" y="368403"/>
                  </a:lnTo>
                  <a:lnTo>
                    <a:pt x="296368" y="232101"/>
                  </a:lnTo>
                  <a:lnTo>
                    <a:pt x="304940" y="223528"/>
                  </a:lnTo>
                  <a:lnTo>
                    <a:pt x="309226" y="219242"/>
                  </a:lnTo>
                  <a:cubicBezTo>
                    <a:pt x="257791" y="148947"/>
                    <a:pt x="210214" y="76510"/>
                    <a:pt x="166066" y="3215"/>
                  </a:cubicBezTo>
                  <a:lnTo>
                    <a:pt x="166066" y="229529"/>
                  </a:lnTo>
                  <a:lnTo>
                    <a:pt x="163494" y="232529"/>
                  </a:lnTo>
                  <a:lnTo>
                    <a:pt x="97486" y="298109"/>
                  </a:lnTo>
                  <a:cubicBezTo>
                    <a:pt x="104343" y="305824"/>
                    <a:pt x="109058" y="316111"/>
                    <a:pt x="109058" y="327255"/>
                  </a:cubicBezTo>
                  <a:cubicBezTo>
                    <a:pt x="109058" y="350830"/>
                    <a:pt x="89770" y="370118"/>
                    <a:pt x="66196" y="370118"/>
                  </a:cubicBezTo>
                  <a:cubicBezTo>
                    <a:pt x="45622" y="370118"/>
                    <a:pt x="28477" y="355545"/>
                    <a:pt x="24191" y="336256"/>
                  </a:cubicBezTo>
                  <a:cubicBezTo>
                    <a:pt x="22905" y="347401"/>
                    <a:pt x="21619" y="358545"/>
                    <a:pt x="20333" y="370118"/>
                  </a:cubicBezTo>
                  <a:cubicBezTo>
                    <a:pt x="10475" y="456700"/>
                    <a:pt x="188" y="544140"/>
                    <a:pt x="4045" y="631579"/>
                  </a:cubicBezTo>
                  <a:cubicBezTo>
                    <a:pt x="5331" y="686872"/>
                    <a:pt x="12618" y="742164"/>
                    <a:pt x="21190" y="797028"/>
                  </a:cubicBezTo>
                  <a:cubicBezTo>
                    <a:pt x="37049" y="899898"/>
                    <a:pt x="57623" y="1002340"/>
                    <a:pt x="76912" y="1104781"/>
                  </a:cubicBezTo>
                  <a:cubicBezTo>
                    <a:pt x="84627" y="1145072"/>
                    <a:pt x="85484" y="1186649"/>
                    <a:pt x="91485" y="1227368"/>
                  </a:cubicBezTo>
                  <a:cubicBezTo>
                    <a:pt x="91913" y="1230368"/>
                    <a:pt x="92342" y="1233369"/>
                    <a:pt x="92771" y="1236369"/>
                  </a:cubicBezTo>
                  <a:lnTo>
                    <a:pt x="436099" y="1236369"/>
                  </a:lnTo>
                  <a:lnTo>
                    <a:pt x="511109" y="1161788"/>
                  </a:lnTo>
                  <a:lnTo>
                    <a:pt x="514109" y="1158788"/>
                  </a:lnTo>
                  <a:lnTo>
                    <a:pt x="640982" y="1158788"/>
                  </a:lnTo>
                  <a:cubicBezTo>
                    <a:pt x="641411" y="1154930"/>
                    <a:pt x="641411" y="1151501"/>
                    <a:pt x="641839" y="1147644"/>
                  </a:cubicBezTo>
                  <a:lnTo>
                    <a:pt x="507251" y="1147644"/>
                  </a:lnTo>
                  <a:lnTo>
                    <a:pt x="448529" y="1206794"/>
                  </a:lnTo>
                  <a:cubicBezTo>
                    <a:pt x="445100" y="1210223"/>
                    <a:pt x="439100" y="1210651"/>
                    <a:pt x="435242" y="1207222"/>
                  </a:cubicBezTo>
                  <a:cubicBezTo>
                    <a:pt x="427527" y="1217510"/>
                    <a:pt x="414668" y="1224367"/>
                    <a:pt x="400952" y="1224367"/>
                  </a:cubicBezTo>
                  <a:cubicBezTo>
                    <a:pt x="377378" y="1224367"/>
                    <a:pt x="358090" y="1205508"/>
                    <a:pt x="358090" y="1181934"/>
                  </a:cubicBezTo>
                  <a:cubicBezTo>
                    <a:pt x="358090" y="1158359"/>
                    <a:pt x="376949" y="1138642"/>
                    <a:pt x="400952" y="1138642"/>
                  </a:cubicBezTo>
                  <a:cubicBezTo>
                    <a:pt x="424526" y="1138642"/>
                    <a:pt x="443815" y="1157931"/>
                    <a:pt x="443815" y="1181934"/>
                  </a:cubicBezTo>
                  <a:cubicBezTo>
                    <a:pt x="443815" y="1182791"/>
                    <a:pt x="443815" y="1183220"/>
                    <a:pt x="443815" y="1184077"/>
                  </a:cubicBezTo>
                  <a:lnTo>
                    <a:pt x="496964" y="1130927"/>
                  </a:lnTo>
                  <a:lnTo>
                    <a:pt x="499536" y="1128355"/>
                  </a:lnTo>
                  <a:lnTo>
                    <a:pt x="643125" y="1128355"/>
                  </a:lnTo>
                  <a:cubicBezTo>
                    <a:pt x="643982" y="1117640"/>
                    <a:pt x="644411" y="1107353"/>
                    <a:pt x="645268" y="1096637"/>
                  </a:cubicBezTo>
                  <a:lnTo>
                    <a:pt x="329372" y="1096637"/>
                  </a:lnTo>
                  <a:lnTo>
                    <a:pt x="272365" y="1153644"/>
                  </a:lnTo>
                  <a:cubicBezTo>
                    <a:pt x="279223" y="1161360"/>
                    <a:pt x="283080" y="1170789"/>
                    <a:pt x="283080" y="1181934"/>
                  </a:cubicBezTo>
                  <a:cubicBezTo>
                    <a:pt x="283080" y="1205508"/>
                    <a:pt x="263363" y="1224367"/>
                    <a:pt x="239789" y="1224367"/>
                  </a:cubicBezTo>
                  <a:cubicBezTo>
                    <a:pt x="216215" y="1224367"/>
                    <a:pt x="196927" y="1205508"/>
                    <a:pt x="196927" y="1181934"/>
                  </a:cubicBezTo>
                  <a:cubicBezTo>
                    <a:pt x="196927" y="1158359"/>
                    <a:pt x="215786" y="1138642"/>
                    <a:pt x="239789" y="1138642"/>
                  </a:cubicBezTo>
                  <a:cubicBezTo>
                    <a:pt x="245361" y="1138642"/>
                    <a:pt x="250933" y="1139928"/>
                    <a:pt x="255648" y="1141643"/>
                  </a:cubicBezTo>
                  <a:lnTo>
                    <a:pt x="316942" y="1078635"/>
                  </a:lnTo>
                  <a:lnTo>
                    <a:pt x="319942" y="1076063"/>
                  </a:lnTo>
                  <a:lnTo>
                    <a:pt x="645268" y="1076063"/>
                  </a:lnTo>
                  <a:cubicBezTo>
                    <a:pt x="646554" y="1058490"/>
                    <a:pt x="647412" y="1040487"/>
                    <a:pt x="648697" y="1022914"/>
                  </a:cubicBezTo>
                  <a:lnTo>
                    <a:pt x="616550" y="1022914"/>
                  </a:lnTo>
                  <a:cubicBezTo>
                    <a:pt x="609692" y="1037487"/>
                    <a:pt x="595119" y="1047345"/>
                    <a:pt x="577974" y="1047345"/>
                  </a:cubicBezTo>
                  <a:cubicBezTo>
                    <a:pt x="554400" y="1047345"/>
                    <a:pt x="535540" y="1028486"/>
                    <a:pt x="535540" y="1004483"/>
                  </a:cubicBezTo>
                  <a:cubicBezTo>
                    <a:pt x="535540" y="980480"/>
                    <a:pt x="554400" y="961192"/>
                    <a:pt x="577974" y="961192"/>
                  </a:cubicBezTo>
                  <a:cubicBezTo>
                    <a:pt x="601120" y="961192"/>
                    <a:pt x="620408" y="980051"/>
                    <a:pt x="621265" y="1003197"/>
                  </a:cubicBezTo>
                  <a:lnTo>
                    <a:pt x="650412" y="1003197"/>
                  </a:lnTo>
                  <a:cubicBezTo>
                    <a:pt x="651698" y="979623"/>
                    <a:pt x="652555" y="956048"/>
                    <a:pt x="653841" y="932474"/>
                  </a:cubicBezTo>
                  <a:lnTo>
                    <a:pt x="539827" y="932474"/>
                  </a:lnTo>
                  <a:lnTo>
                    <a:pt x="435242" y="1037058"/>
                  </a:lnTo>
                  <a:cubicBezTo>
                    <a:pt x="433956" y="1038344"/>
                    <a:pt x="432242" y="1039201"/>
                    <a:pt x="430956" y="1039630"/>
                  </a:cubicBezTo>
                  <a:cubicBezTo>
                    <a:pt x="424098" y="1044345"/>
                    <a:pt x="415525" y="1047345"/>
                    <a:pt x="406524" y="1047345"/>
                  </a:cubicBezTo>
                  <a:cubicBezTo>
                    <a:pt x="382950" y="1047345"/>
                    <a:pt x="363662" y="1028486"/>
                    <a:pt x="363662" y="1004483"/>
                  </a:cubicBezTo>
                  <a:cubicBezTo>
                    <a:pt x="363662" y="980480"/>
                    <a:pt x="382950" y="961192"/>
                    <a:pt x="406524" y="961192"/>
                  </a:cubicBezTo>
                  <a:cubicBezTo>
                    <a:pt x="427098" y="961192"/>
                    <a:pt x="444672" y="976193"/>
                    <a:pt x="448529" y="995482"/>
                  </a:cubicBezTo>
                  <a:lnTo>
                    <a:pt x="529111" y="915757"/>
                  </a:lnTo>
                  <a:lnTo>
                    <a:pt x="532111" y="912757"/>
                  </a:lnTo>
                  <a:lnTo>
                    <a:pt x="655127" y="912757"/>
                  </a:lnTo>
                  <a:cubicBezTo>
                    <a:pt x="655984" y="891326"/>
                    <a:pt x="656841" y="869895"/>
                    <a:pt x="657698" y="848463"/>
                  </a:cubicBezTo>
                  <a:lnTo>
                    <a:pt x="620837" y="848463"/>
                  </a:lnTo>
                  <a:cubicBezTo>
                    <a:pt x="615265" y="866037"/>
                    <a:pt x="599405" y="878896"/>
                    <a:pt x="580117" y="878896"/>
                  </a:cubicBezTo>
                  <a:cubicBezTo>
                    <a:pt x="556543" y="878896"/>
                    <a:pt x="536826" y="859608"/>
                    <a:pt x="536826" y="836033"/>
                  </a:cubicBezTo>
                  <a:cubicBezTo>
                    <a:pt x="536826" y="812459"/>
                    <a:pt x="556543" y="793171"/>
                    <a:pt x="580117" y="793171"/>
                  </a:cubicBezTo>
                  <a:cubicBezTo>
                    <a:pt x="601549" y="793171"/>
                    <a:pt x="619122" y="808601"/>
                    <a:pt x="622551" y="828747"/>
                  </a:cubicBezTo>
                  <a:lnTo>
                    <a:pt x="658127" y="828747"/>
                  </a:lnTo>
                  <a:cubicBezTo>
                    <a:pt x="658556" y="811602"/>
                    <a:pt x="658556" y="794457"/>
                    <a:pt x="658556" y="777740"/>
                  </a:cubicBezTo>
                  <a:cubicBezTo>
                    <a:pt x="658556" y="772168"/>
                    <a:pt x="658556" y="766596"/>
                    <a:pt x="658127" y="761024"/>
                  </a:cubicBezTo>
                  <a:lnTo>
                    <a:pt x="529111" y="76102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5" name="Freeform: Shape 97">
              <a:extLst>
                <a:ext uri="{FF2B5EF4-FFF2-40B4-BE49-F238E27FC236}">
                  <a16:creationId xmlns:a16="http://schemas.microsoft.com/office/drawing/2014/main" id="{23DA9A94-FB52-33ED-BC70-2E7A7A777DC9}"/>
                </a:ext>
              </a:extLst>
            </p:cNvPr>
            <p:cNvSpPr/>
            <p:nvPr/>
          </p:nvSpPr>
          <p:spPr>
            <a:xfrm>
              <a:off x="5907619" y="3798689"/>
              <a:ext cx="8573" cy="8573"/>
            </a:xfrm>
            <a:custGeom>
              <a:avLst/>
              <a:gdLst>
                <a:gd name="connsiteX0" fmla="*/ 4501 w 8572"/>
                <a:gd name="connsiteY0" fmla="*/ 5786 h 8572"/>
                <a:gd name="connsiteX1" fmla="*/ 7072 w 8572"/>
                <a:gd name="connsiteY1" fmla="*/ 3215 h 8572"/>
                <a:gd name="connsiteX2" fmla="*/ 3215 w 8572"/>
                <a:gd name="connsiteY2" fmla="*/ 3215 h 8572"/>
                <a:gd name="connsiteX3" fmla="*/ 4501 w 8572"/>
                <a:gd name="connsiteY3" fmla="*/ 5786 h 8572"/>
              </a:gdLst>
              <a:ahLst/>
              <a:cxnLst>
                <a:cxn ang="0">
                  <a:pos x="connsiteX0" y="connsiteY0"/>
                </a:cxn>
                <a:cxn ang="0">
                  <a:pos x="connsiteX1" y="connsiteY1"/>
                </a:cxn>
                <a:cxn ang="0">
                  <a:pos x="connsiteX2" y="connsiteY2"/>
                </a:cxn>
                <a:cxn ang="0">
                  <a:pos x="connsiteX3" y="connsiteY3"/>
                </a:cxn>
              </a:cxnLst>
              <a:rect l="l" t="t" r="r" b="b"/>
              <a:pathLst>
                <a:path w="8572" h="8572">
                  <a:moveTo>
                    <a:pt x="4501" y="5786"/>
                  </a:moveTo>
                  <a:lnTo>
                    <a:pt x="7072" y="3215"/>
                  </a:lnTo>
                  <a:lnTo>
                    <a:pt x="3215" y="3215"/>
                  </a:lnTo>
                  <a:cubicBezTo>
                    <a:pt x="3643" y="4072"/>
                    <a:pt x="4072" y="4929"/>
                    <a:pt x="4501" y="57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6" name="Freeform: Shape 98">
              <a:extLst>
                <a:ext uri="{FF2B5EF4-FFF2-40B4-BE49-F238E27FC236}">
                  <a16:creationId xmlns:a16="http://schemas.microsoft.com/office/drawing/2014/main" id="{94F81355-9DB6-4AF3-853A-57DEAB839C4C}"/>
                </a:ext>
              </a:extLst>
            </p:cNvPr>
            <p:cNvSpPr/>
            <p:nvPr/>
          </p:nvSpPr>
          <p:spPr>
            <a:xfrm>
              <a:off x="5190530" y="4249174"/>
              <a:ext cx="548640" cy="167164"/>
            </a:xfrm>
            <a:custGeom>
              <a:avLst/>
              <a:gdLst>
                <a:gd name="connsiteX0" fmla="*/ 353830 w 548640"/>
                <a:gd name="connsiteY0" fmla="*/ 77796 h 167163"/>
                <a:gd name="connsiteX1" fmla="*/ 353830 w 548640"/>
                <a:gd name="connsiteY1" fmla="*/ 77796 h 167163"/>
                <a:gd name="connsiteX2" fmla="*/ 350830 w 548640"/>
                <a:gd name="connsiteY2" fmla="*/ 80796 h 167163"/>
                <a:gd name="connsiteX3" fmla="*/ 3215 w 548640"/>
                <a:gd name="connsiteY3" fmla="*/ 80796 h 167163"/>
                <a:gd name="connsiteX4" fmla="*/ 30218 w 548640"/>
                <a:gd name="connsiteY4" fmla="*/ 163949 h 167163"/>
                <a:gd name="connsiteX5" fmla="*/ 314825 w 548640"/>
                <a:gd name="connsiteY5" fmla="*/ 163949 h 167163"/>
                <a:gd name="connsiteX6" fmla="*/ 441698 w 548640"/>
                <a:gd name="connsiteY6" fmla="*/ 37505 h 167163"/>
                <a:gd name="connsiteX7" fmla="*/ 444270 w 548640"/>
                <a:gd name="connsiteY7" fmla="*/ 34933 h 167163"/>
                <a:gd name="connsiteX8" fmla="*/ 543711 w 548640"/>
                <a:gd name="connsiteY8" fmla="*/ 34933 h 167163"/>
                <a:gd name="connsiteX9" fmla="*/ 545854 w 548640"/>
                <a:gd name="connsiteY9" fmla="*/ 3215 h 167163"/>
                <a:gd name="connsiteX10" fmla="*/ 428411 w 548640"/>
                <a:gd name="connsiteY10" fmla="*/ 3215 h 167163"/>
                <a:gd name="connsiteX11" fmla="*/ 353830 w 548640"/>
                <a:gd name="connsiteY11" fmla="*/ 77796 h 16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48640" h="167163">
                  <a:moveTo>
                    <a:pt x="353830" y="77796"/>
                  </a:moveTo>
                  <a:lnTo>
                    <a:pt x="353830" y="77796"/>
                  </a:lnTo>
                  <a:lnTo>
                    <a:pt x="350830" y="80796"/>
                  </a:lnTo>
                  <a:lnTo>
                    <a:pt x="3215" y="80796"/>
                  </a:lnTo>
                  <a:cubicBezTo>
                    <a:pt x="9644" y="109085"/>
                    <a:pt x="19931" y="136517"/>
                    <a:pt x="30218" y="163949"/>
                  </a:cubicBezTo>
                  <a:lnTo>
                    <a:pt x="314825" y="163949"/>
                  </a:lnTo>
                  <a:lnTo>
                    <a:pt x="441698" y="37505"/>
                  </a:lnTo>
                  <a:lnTo>
                    <a:pt x="444270" y="34933"/>
                  </a:lnTo>
                  <a:lnTo>
                    <a:pt x="543711" y="34933"/>
                  </a:lnTo>
                  <a:cubicBezTo>
                    <a:pt x="544568" y="24217"/>
                    <a:pt x="545425" y="13930"/>
                    <a:pt x="545854" y="3215"/>
                  </a:cubicBezTo>
                  <a:lnTo>
                    <a:pt x="428411" y="3215"/>
                  </a:lnTo>
                  <a:lnTo>
                    <a:pt x="353830" y="777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7" name="Freeform: Shape 99">
              <a:extLst>
                <a:ext uri="{FF2B5EF4-FFF2-40B4-BE49-F238E27FC236}">
                  <a16:creationId xmlns:a16="http://schemas.microsoft.com/office/drawing/2014/main" id="{5C31A31A-EC6A-B3C6-2838-6E4135E7F6B7}"/>
                </a:ext>
              </a:extLst>
            </p:cNvPr>
            <p:cNvSpPr/>
            <p:nvPr/>
          </p:nvSpPr>
          <p:spPr>
            <a:xfrm>
              <a:off x="5873758" y="3019449"/>
              <a:ext cx="587216" cy="754380"/>
            </a:xfrm>
            <a:custGeom>
              <a:avLst/>
              <a:gdLst>
                <a:gd name="connsiteX0" fmla="*/ 461415 w 587216"/>
                <a:gd name="connsiteY0" fmla="*/ 293822 h 754380"/>
                <a:gd name="connsiteX1" fmla="*/ 461415 w 587216"/>
                <a:gd name="connsiteY1" fmla="*/ 293822 h 754380"/>
                <a:gd name="connsiteX2" fmla="*/ 392835 w 587216"/>
                <a:gd name="connsiteY2" fmla="*/ 361117 h 754380"/>
                <a:gd name="connsiteX3" fmla="*/ 195239 w 587216"/>
                <a:gd name="connsiteY3" fmla="*/ 559141 h 754380"/>
                <a:gd name="connsiteX4" fmla="*/ 44791 w 587216"/>
                <a:gd name="connsiteY4" fmla="*/ 711732 h 754380"/>
                <a:gd name="connsiteX5" fmla="*/ 70080 w 587216"/>
                <a:gd name="connsiteY5" fmla="*/ 753308 h 754380"/>
                <a:gd name="connsiteX6" fmla="*/ 289536 w 587216"/>
                <a:gd name="connsiteY6" fmla="*/ 533852 h 754380"/>
                <a:gd name="connsiteX7" fmla="*/ 307110 w 587216"/>
                <a:gd name="connsiteY7" fmla="*/ 469130 h 754380"/>
                <a:gd name="connsiteX8" fmla="*/ 307538 w 587216"/>
                <a:gd name="connsiteY8" fmla="*/ 466558 h 754380"/>
                <a:gd name="connsiteX9" fmla="*/ 585716 w 587216"/>
                <a:gd name="connsiteY9" fmla="*/ 188381 h 754380"/>
                <a:gd name="connsiteX10" fmla="*/ 562570 w 587216"/>
                <a:gd name="connsiteY10" fmla="*/ 39219 h 754380"/>
                <a:gd name="connsiteX11" fmla="*/ 561285 w 587216"/>
                <a:gd name="connsiteY11" fmla="*/ 3215 h 754380"/>
                <a:gd name="connsiteX12" fmla="*/ 462272 w 587216"/>
                <a:gd name="connsiteY12" fmla="*/ 102227 h 754380"/>
                <a:gd name="connsiteX13" fmla="*/ 462701 w 587216"/>
                <a:gd name="connsiteY13" fmla="*/ 224814 h 754380"/>
                <a:gd name="connsiteX14" fmla="*/ 462701 w 587216"/>
                <a:gd name="connsiteY14" fmla="*/ 229100 h 754380"/>
                <a:gd name="connsiteX15" fmla="*/ 285679 w 587216"/>
                <a:gd name="connsiteY15" fmla="*/ 406122 h 754380"/>
                <a:gd name="connsiteX16" fmla="*/ 281392 w 587216"/>
                <a:gd name="connsiteY16" fmla="*/ 406122 h 754380"/>
                <a:gd name="connsiteX17" fmla="*/ 243245 w 587216"/>
                <a:gd name="connsiteY17" fmla="*/ 406122 h 754380"/>
                <a:gd name="connsiteX18" fmla="*/ 3215 w 587216"/>
                <a:gd name="connsiteY18" fmla="*/ 646152 h 754380"/>
                <a:gd name="connsiteX19" fmla="*/ 34504 w 587216"/>
                <a:gd name="connsiteY19" fmla="*/ 694587 h 754380"/>
                <a:gd name="connsiteX20" fmla="*/ 181523 w 587216"/>
                <a:gd name="connsiteY20" fmla="*/ 545425 h 754380"/>
                <a:gd name="connsiteX21" fmla="*/ 379548 w 587216"/>
                <a:gd name="connsiteY21" fmla="*/ 346972 h 754380"/>
                <a:gd name="connsiteX22" fmla="*/ 448556 w 587216"/>
                <a:gd name="connsiteY22" fmla="*/ 279249 h 754380"/>
                <a:gd name="connsiteX23" fmla="*/ 469987 w 587216"/>
                <a:gd name="connsiteY23" fmla="*/ 259104 h 754380"/>
                <a:gd name="connsiteX24" fmla="*/ 482418 w 587216"/>
                <a:gd name="connsiteY24" fmla="*/ 248817 h 754380"/>
                <a:gd name="connsiteX25" fmla="*/ 487990 w 587216"/>
                <a:gd name="connsiteY25" fmla="*/ 232958 h 754380"/>
                <a:gd name="connsiteX26" fmla="*/ 486704 w 587216"/>
                <a:gd name="connsiteY26" fmla="*/ 196953 h 754380"/>
                <a:gd name="connsiteX27" fmla="*/ 477703 w 587216"/>
                <a:gd name="connsiteY27" fmla="*/ 147233 h 754380"/>
                <a:gd name="connsiteX28" fmla="*/ 478560 w 587216"/>
                <a:gd name="connsiteY28" fmla="*/ 140803 h 754380"/>
                <a:gd name="connsiteX29" fmla="*/ 490133 w 587216"/>
                <a:gd name="connsiteY29" fmla="*/ 101798 h 754380"/>
                <a:gd name="connsiteX30" fmla="*/ 550998 w 587216"/>
                <a:gd name="connsiteY30" fmla="*/ 101798 h 754380"/>
                <a:gd name="connsiteX31" fmla="*/ 550998 w 587216"/>
                <a:gd name="connsiteY31" fmla="*/ 162663 h 754380"/>
                <a:gd name="connsiteX32" fmla="*/ 502992 w 587216"/>
                <a:gd name="connsiteY32" fmla="*/ 171236 h 754380"/>
                <a:gd name="connsiteX33" fmla="*/ 506420 w 587216"/>
                <a:gd name="connsiteY33" fmla="*/ 194810 h 754380"/>
                <a:gd name="connsiteX34" fmla="*/ 507278 w 587216"/>
                <a:gd name="connsiteY34" fmla="*/ 235101 h 754380"/>
                <a:gd name="connsiteX35" fmla="*/ 492276 w 587216"/>
                <a:gd name="connsiteY35" fmla="*/ 265962 h 754380"/>
                <a:gd name="connsiteX36" fmla="*/ 483275 w 587216"/>
                <a:gd name="connsiteY36" fmla="*/ 273677 h 754380"/>
                <a:gd name="connsiteX37" fmla="*/ 461415 w 587216"/>
                <a:gd name="connsiteY37" fmla="*/ 293822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87216" h="754380">
                  <a:moveTo>
                    <a:pt x="461415" y="293822"/>
                  </a:moveTo>
                  <a:lnTo>
                    <a:pt x="461415" y="293822"/>
                  </a:lnTo>
                  <a:cubicBezTo>
                    <a:pt x="443841" y="310539"/>
                    <a:pt x="420267" y="333684"/>
                    <a:pt x="392835" y="361117"/>
                  </a:cubicBezTo>
                  <a:cubicBezTo>
                    <a:pt x="337542" y="415981"/>
                    <a:pt x="265962" y="487989"/>
                    <a:pt x="195239" y="559141"/>
                  </a:cubicBezTo>
                  <a:cubicBezTo>
                    <a:pt x="141232" y="613577"/>
                    <a:pt x="89368" y="666298"/>
                    <a:pt x="44791" y="711732"/>
                  </a:cubicBezTo>
                  <a:cubicBezTo>
                    <a:pt x="53364" y="725448"/>
                    <a:pt x="61508" y="739592"/>
                    <a:pt x="70080" y="753308"/>
                  </a:cubicBezTo>
                  <a:lnTo>
                    <a:pt x="289536" y="533852"/>
                  </a:lnTo>
                  <a:lnTo>
                    <a:pt x="307110" y="469130"/>
                  </a:lnTo>
                  <a:lnTo>
                    <a:pt x="307538" y="466558"/>
                  </a:lnTo>
                  <a:lnTo>
                    <a:pt x="585716" y="188381"/>
                  </a:lnTo>
                  <a:cubicBezTo>
                    <a:pt x="570714" y="140375"/>
                    <a:pt x="565142" y="89368"/>
                    <a:pt x="562570" y="39219"/>
                  </a:cubicBezTo>
                  <a:cubicBezTo>
                    <a:pt x="561713" y="27218"/>
                    <a:pt x="561285" y="15216"/>
                    <a:pt x="561285" y="3215"/>
                  </a:cubicBezTo>
                  <a:lnTo>
                    <a:pt x="462272" y="102227"/>
                  </a:lnTo>
                  <a:lnTo>
                    <a:pt x="462701" y="224814"/>
                  </a:lnTo>
                  <a:lnTo>
                    <a:pt x="462701" y="229100"/>
                  </a:lnTo>
                  <a:lnTo>
                    <a:pt x="285679" y="406122"/>
                  </a:lnTo>
                  <a:lnTo>
                    <a:pt x="281392" y="406122"/>
                  </a:lnTo>
                  <a:lnTo>
                    <a:pt x="243245" y="406122"/>
                  </a:lnTo>
                  <a:lnTo>
                    <a:pt x="3215" y="646152"/>
                  </a:lnTo>
                  <a:cubicBezTo>
                    <a:pt x="13930" y="662011"/>
                    <a:pt x="24217" y="678299"/>
                    <a:pt x="34504" y="694587"/>
                  </a:cubicBezTo>
                  <a:cubicBezTo>
                    <a:pt x="78653" y="649581"/>
                    <a:pt x="130088" y="597718"/>
                    <a:pt x="181523" y="545425"/>
                  </a:cubicBezTo>
                  <a:cubicBezTo>
                    <a:pt x="252246" y="473845"/>
                    <a:pt x="323826" y="402264"/>
                    <a:pt x="379548" y="346972"/>
                  </a:cubicBezTo>
                  <a:cubicBezTo>
                    <a:pt x="407408" y="319540"/>
                    <a:pt x="430983" y="295966"/>
                    <a:pt x="448556" y="279249"/>
                  </a:cubicBezTo>
                  <a:cubicBezTo>
                    <a:pt x="457129" y="270677"/>
                    <a:pt x="464844" y="264247"/>
                    <a:pt x="469987" y="259104"/>
                  </a:cubicBezTo>
                  <a:cubicBezTo>
                    <a:pt x="475560" y="253960"/>
                    <a:pt x="478131" y="251388"/>
                    <a:pt x="482418" y="248817"/>
                  </a:cubicBezTo>
                  <a:cubicBezTo>
                    <a:pt x="483703" y="247959"/>
                    <a:pt x="487132" y="242816"/>
                    <a:pt x="487990" y="232958"/>
                  </a:cubicBezTo>
                  <a:cubicBezTo>
                    <a:pt x="488847" y="223099"/>
                    <a:pt x="488418" y="209812"/>
                    <a:pt x="486704" y="196953"/>
                  </a:cubicBezTo>
                  <a:cubicBezTo>
                    <a:pt x="483703" y="171236"/>
                    <a:pt x="477703" y="147233"/>
                    <a:pt x="477703" y="147233"/>
                  </a:cubicBezTo>
                  <a:cubicBezTo>
                    <a:pt x="477274" y="145089"/>
                    <a:pt x="477703" y="142946"/>
                    <a:pt x="478560" y="140803"/>
                  </a:cubicBezTo>
                  <a:cubicBezTo>
                    <a:pt x="475560" y="127087"/>
                    <a:pt x="479417" y="112085"/>
                    <a:pt x="490133" y="101798"/>
                  </a:cubicBezTo>
                  <a:cubicBezTo>
                    <a:pt x="506849" y="85082"/>
                    <a:pt x="534281" y="85082"/>
                    <a:pt x="550998" y="101798"/>
                  </a:cubicBezTo>
                  <a:cubicBezTo>
                    <a:pt x="567714" y="118515"/>
                    <a:pt x="567714" y="145518"/>
                    <a:pt x="550998" y="162663"/>
                  </a:cubicBezTo>
                  <a:cubicBezTo>
                    <a:pt x="538139" y="175522"/>
                    <a:pt x="518851" y="178522"/>
                    <a:pt x="502992" y="171236"/>
                  </a:cubicBezTo>
                  <a:cubicBezTo>
                    <a:pt x="504277" y="178522"/>
                    <a:pt x="505563" y="186666"/>
                    <a:pt x="506420" y="194810"/>
                  </a:cubicBezTo>
                  <a:cubicBezTo>
                    <a:pt x="508135" y="208526"/>
                    <a:pt x="508564" y="222671"/>
                    <a:pt x="507278" y="235101"/>
                  </a:cubicBezTo>
                  <a:cubicBezTo>
                    <a:pt x="505992" y="247531"/>
                    <a:pt x="502992" y="259961"/>
                    <a:pt x="492276" y="265962"/>
                  </a:cubicBezTo>
                  <a:cubicBezTo>
                    <a:pt x="493562" y="265533"/>
                    <a:pt x="488847" y="268962"/>
                    <a:pt x="483275" y="273677"/>
                  </a:cubicBezTo>
                  <a:cubicBezTo>
                    <a:pt x="477703" y="278821"/>
                    <a:pt x="470416" y="285250"/>
                    <a:pt x="461415" y="293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8" name="Freeform: Shape 100">
              <a:extLst>
                <a:ext uri="{FF2B5EF4-FFF2-40B4-BE49-F238E27FC236}">
                  <a16:creationId xmlns:a16="http://schemas.microsoft.com/office/drawing/2014/main" id="{048FE195-E9F5-C1B4-77F6-21AEF2C57F18}"/>
                </a:ext>
              </a:extLst>
            </p:cNvPr>
            <p:cNvSpPr/>
            <p:nvPr/>
          </p:nvSpPr>
          <p:spPr>
            <a:xfrm>
              <a:off x="5887903" y="3744254"/>
              <a:ext cx="30004" cy="30004"/>
            </a:xfrm>
            <a:custGeom>
              <a:avLst/>
              <a:gdLst>
                <a:gd name="connsiteX0" fmla="*/ 3215 w 30003"/>
                <a:gd name="connsiteY0" fmla="*/ 14788 h 30003"/>
                <a:gd name="connsiteX1" fmla="*/ 9215 w 30003"/>
                <a:gd name="connsiteY1" fmla="*/ 28504 h 30003"/>
                <a:gd name="connsiteX2" fmla="*/ 26789 w 30003"/>
                <a:gd name="connsiteY2" fmla="*/ 28504 h 30003"/>
                <a:gd name="connsiteX3" fmla="*/ 28932 w 30003"/>
                <a:gd name="connsiteY3" fmla="*/ 26361 h 30003"/>
                <a:gd name="connsiteX4" fmla="*/ 14787 w 30003"/>
                <a:gd name="connsiteY4" fmla="*/ 3215 h 30003"/>
                <a:gd name="connsiteX5" fmla="*/ 3215 w 30003"/>
                <a:gd name="connsiteY5" fmla="*/ 14788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 h="30003">
                  <a:moveTo>
                    <a:pt x="3215" y="14788"/>
                  </a:moveTo>
                  <a:cubicBezTo>
                    <a:pt x="5358" y="19502"/>
                    <a:pt x="7072" y="23789"/>
                    <a:pt x="9215" y="28504"/>
                  </a:cubicBezTo>
                  <a:lnTo>
                    <a:pt x="26789" y="28504"/>
                  </a:lnTo>
                  <a:lnTo>
                    <a:pt x="28932" y="26361"/>
                  </a:lnTo>
                  <a:cubicBezTo>
                    <a:pt x="24217" y="18645"/>
                    <a:pt x="19502" y="10930"/>
                    <a:pt x="14787" y="3215"/>
                  </a:cubicBezTo>
                  <a:cubicBezTo>
                    <a:pt x="10930" y="6644"/>
                    <a:pt x="7072" y="10501"/>
                    <a:pt x="3215" y="147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199" name="Freeform: Shape 101">
              <a:extLst>
                <a:ext uri="{FF2B5EF4-FFF2-40B4-BE49-F238E27FC236}">
                  <a16:creationId xmlns:a16="http://schemas.microsoft.com/office/drawing/2014/main" id="{F9713CEC-103C-6E59-1CBD-A58B4616CD64}"/>
                </a:ext>
              </a:extLst>
            </p:cNvPr>
            <p:cNvSpPr/>
            <p:nvPr/>
          </p:nvSpPr>
          <p:spPr>
            <a:xfrm>
              <a:off x="5240695" y="5104709"/>
              <a:ext cx="458629" cy="505778"/>
            </a:xfrm>
            <a:custGeom>
              <a:avLst/>
              <a:gdLst>
                <a:gd name="connsiteX0" fmla="*/ 385961 w 458628"/>
                <a:gd name="connsiteY0" fmla="*/ 350830 h 505777"/>
                <a:gd name="connsiteX1" fmla="*/ 428823 w 458628"/>
                <a:gd name="connsiteY1" fmla="*/ 307967 h 505777"/>
                <a:gd name="connsiteX2" fmla="*/ 456255 w 458628"/>
                <a:gd name="connsiteY2" fmla="*/ 318254 h 505777"/>
                <a:gd name="connsiteX3" fmla="*/ 450683 w 458628"/>
                <a:gd name="connsiteY3" fmla="*/ 270677 h 505777"/>
                <a:gd name="connsiteX4" fmla="*/ 396676 w 458628"/>
                <a:gd name="connsiteY4" fmla="*/ 270677 h 505777"/>
                <a:gd name="connsiteX5" fmla="*/ 303664 w 458628"/>
                <a:gd name="connsiteY5" fmla="*/ 363689 h 505777"/>
                <a:gd name="connsiteX6" fmla="*/ 298092 w 458628"/>
                <a:gd name="connsiteY6" fmla="*/ 366689 h 505777"/>
                <a:gd name="connsiteX7" fmla="*/ 256944 w 458628"/>
                <a:gd name="connsiteY7" fmla="*/ 398407 h 505777"/>
                <a:gd name="connsiteX8" fmla="*/ 214082 w 458628"/>
                <a:gd name="connsiteY8" fmla="*/ 355116 h 505777"/>
                <a:gd name="connsiteX9" fmla="*/ 256944 w 458628"/>
                <a:gd name="connsiteY9" fmla="*/ 312254 h 505777"/>
                <a:gd name="connsiteX10" fmla="*/ 297664 w 458628"/>
                <a:gd name="connsiteY10" fmla="*/ 341828 h 505777"/>
                <a:gd name="connsiteX11" fmla="*/ 385532 w 458628"/>
                <a:gd name="connsiteY11" fmla="*/ 253960 h 505777"/>
                <a:gd name="connsiteX12" fmla="*/ 388532 w 458628"/>
                <a:gd name="connsiteY12" fmla="*/ 251389 h 505777"/>
                <a:gd name="connsiteX13" fmla="*/ 447683 w 458628"/>
                <a:gd name="connsiteY13" fmla="*/ 251389 h 505777"/>
                <a:gd name="connsiteX14" fmla="*/ 441682 w 458628"/>
                <a:gd name="connsiteY14" fmla="*/ 217527 h 505777"/>
                <a:gd name="connsiteX15" fmla="*/ 435252 w 458628"/>
                <a:gd name="connsiteY15" fmla="*/ 217956 h 505777"/>
                <a:gd name="connsiteX16" fmla="*/ 392819 w 458628"/>
                <a:gd name="connsiteY16" fmla="*/ 175094 h 505777"/>
                <a:gd name="connsiteX17" fmla="*/ 423680 w 458628"/>
                <a:gd name="connsiteY17" fmla="*/ 133945 h 505777"/>
                <a:gd name="connsiteX18" fmla="*/ 418536 w 458628"/>
                <a:gd name="connsiteY18" fmla="*/ 111229 h 505777"/>
                <a:gd name="connsiteX19" fmla="*/ 414678 w 458628"/>
                <a:gd name="connsiteY19" fmla="*/ 94084 h 505777"/>
                <a:gd name="connsiteX20" fmla="*/ 412964 w 458628"/>
                <a:gd name="connsiteY20" fmla="*/ 94084 h 505777"/>
                <a:gd name="connsiteX21" fmla="*/ 366672 w 458628"/>
                <a:gd name="connsiteY21" fmla="*/ 140375 h 505777"/>
                <a:gd name="connsiteX22" fmla="*/ 366672 w 458628"/>
                <a:gd name="connsiteY22" fmla="*/ 230386 h 505777"/>
                <a:gd name="connsiteX23" fmla="*/ 363672 w 458628"/>
                <a:gd name="connsiteY23" fmla="*/ 232958 h 505777"/>
                <a:gd name="connsiteX24" fmla="*/ 322095 w 458628"/>
                <a:gd name="connsiteY24" fmla="*/ 274535 h 505777"/>
                <a:gd name="connsiteX25" fmla="*/ 319524 w 458628"/>
                <a:gd name="connsiteY25" fmla="*/ 277535 h 505777"/>
                <a:gd name="connsiteX26" fmla="*/ 176363 w 458628"/>
                <a:gd name="connsiteY26" fmla="*/ 277535 h 505777"/>
                <a:gd name="connsiteX27" fmla="*/ 173362 w 458628"/>
                <a:gd name="connsiteY27" fmla="*/ 274535 h 505777"/>
                <a:gd name="connsiteX28" fmla="*/ 113784 w 458628"/>
                <a:gd name="connsiteY28" fmla="*/ 215384 h 505777"/>
                <a:gd name="connsiteX29" fmla="*/ 98782 w 458628"/>
                <a:gd name="connsiteY29" fmla="*/ 217956 h 505777"/>
                <a:gd name="connsiteX30" fmla="*/ 55919 w 458628"/>
                <a:gd name="connsiteY30" fmla="*/ 175094 h 505777"/>
                <a:gd name="connsiteX31" fmla="*/ 98782 w 458628"/>
                <a:gd name="connsiteY31" fmla="*/ 132231 h 505777"/>
                <a:gd name="connsiteX32" fmla="*/ 141644 w 458628"/>
                <a:gd name="connsiteY32" fmla="*/ 175094 h 505777"/>
                <a:gd name="connsiteX33" fmla="*/ 130071 w 458628"/>
                <a:gd name="connsiteY33" fmla="*/ 203811 h 505777"/>
                <a:gd name="connsiteX34" fmla="*/ 184078 w 458628"/>
                <a:gd name="connsiteY34" fmla="*/ 257818 h 505777"/>
                <a:gd name="connsiteX35" fmla="*/ 311380 w 458628"/>
                <a:gd name="connsiteY35" fmla="*/ 257818 h 505777"/>
                <a:gd name="connsiteX36" fmla="*/ 347384 w 458628"/>
                <a:gd name="connsiteY36" fmla="*/ 221813 h 505777"/>
                <a:gd name="connsiteX37" fmla="*/ 347384 w 458628"/>
                <a:gd name="connsiteY37" fmla="*/ 132231 h 505777"/>
                <a:gd name="connsiteX38" fmla="*/ 349956 w 458628"/>
                <a:gd name="connsiteY38" fmla="*/ 129659 h 505777"/>
                <a:gd name="connsiteX39" fmla="*/ 402677 w 458628"/>
                <a:gd name="connsiteY39" fmla="*/ 77367 h 505777"/>
                <a:gd name="connsiteX40" fmla="*/ 405249 w 458628"/>
                <a:gd name="connsiteY40" fmla="*/ 74795 h 505777"/>
                <a:gd name="connsiteX41" fmla="*/ 411678 w 458628"/>
                <a:gd name="connsiteY41" fmla="*/ 74795 h 505777"/>
                <a:gd name="connsiteX42" fmla="*/ 407820 w 458628"/>
                <a:gd name="connsiteY42" fmla="*/ 39648 h 505777"/>
                <a:gd name="connsiteX43" fmla="*/ 394962 w 458628"/>
                <a:gd name="connsiteY43" fmla="*/ 39648 h 505777"/>
                <a:gd name="connsiteX44" fmla="*/ 289091 w 458628"/>
                <a:gd name="connsiteY44" fmla="*/ 145090 h 505777"/>
                <a:gd name="connsiteX45" fmla="*/ 306236 w 458628"/>
                <a:gd name="connsiteY45" fmla="*/ 179380 h 505777"/>
                <a:gd name="connsiteX46" fmla="*/ 263374 w 458628"/>
                <a:gd name="connsiteY46" fmla="*/ 222242 h 505777"/>
                <a:gd name="connsiteX47" fmla="*/ 220511 w 458628"/>
                <a:gd name="connsiteY47" fmla="*/ 179380 h 505777"/>
                <a:gd name="connsiteX48" fmla="*/ 263374 w 458628"/>
                <a:gd name="connsiteY48" fmla="*/ 136517 h 505777"/>
                <a:gd name="connsiteX49" fmla="*/ 269803 w 458628"/>
                <a:gd name="connsiteY49" fmla="*/ 136946 h 505777"/>
                <a:gd name="connsiteX50" fmla="*/ 383817 w 458628"/>
                <a:gd name="connsiteY50" fmla="*/ 22932 h 505777"/>
                <a:gd name="connsiteX51" fmla="*/ 386389 w 458628"/>
                <a:gd name="connsiteY51" fmla="*/ 20360 h 505777"/>
                <a:gd name="connsiteX52" fmla="*/ 405677 w 458628"/>
                <a:gd name="connsiteY52" fmla="*/ 20360 h 505777"/>
                <a:gd name="connsiteX53" fmla="*/ 403963 w 458628"/>
                <a:gd name="connsiteY53" fmla="*/ 3215 h 505777"/>
                <a:gd name="connsiteX54" fmla="*/ 381674 w 458628"/>
                <a:gd name="connsiteY54" fmla="*/ 3215 h 505777"/>
                <a:gd name="connsiteX55" fmla="*/ 294663 w 458628"/>
                <a:gd name="connsiteY55" fmla="*/ 90226 h 505777"/>
                <a:gd name="connsiteX56" fmla="*/ 291663 w 458628"/>
                <a:gd name="connsiteY56" fmla="*/ 92797 h 505777"/>
                <a:gd name="connsiteX57" fmla="*/ 12200 w 458628"/>
                <a:gd name="connsiteY57" fmla="*/ 92797 h 505777"/>
                <a:gd name="connsiteX58" fmla="*/ 4056 w 458628"/>
                <a:gd name="connsiteY58" fmla="*/ 253532 h 505777"/>
                <a:gd name="connsiteX59" fmla="*/ 20343 w 458628"/>
                <a:gd name="connsiteY59" fmla="*/ 381691 h 505777"/>
                <a:gd name="connsiteX60" fmla="*/ 43489 w 458628"/>
                <a:gd name="connsiteY60" fmla="*/ 505992 h 505777"/>
                <a:gd name="connsiteX61" fmla="*/ 64492 w 458628"/>
                <a:gd name="connsiteY61" fmla="*/ 484989 h 505777"/>
                <a:gd name="connsiteX62" fmla="*/ 73064 w 458628"/>
                <a:gd name="connsiteY62" fmla="*/ 476417 h 505777"/>
                <a:gd name="connsiteX63" fmla="*/ 449826 w 458628"/>
                <a:gd name="connsiteY63" fmla="*/ 476417 h 505777"/>
                <a:gd name="connsiteX64" fmla="*/ 451540 w 458628"/>
                <a:gd name="connsiteY64" fmla="*/ 463558 h 505777"/>
                <a:gd name="connsiteX65" fmla="*/ 452826 w 458628"/>
                <a:gd name="connsiteY65" fmla="*/ 451985 h 505777"/>
                <a:gd name="connsiteX66" fmla="*/ 171648 w 458628"/>
                <a:gd name="connsiteY66" fmla="*/ 451985 h 505777"/>
                <a:gd name="connsiteX67" fmla="*/ 166076 w 458628"/>
                <a:gd name="connsiteY67" fmla="*/ 446413 h 505777"/>
                <a:gd name="connsiteX68" fmla="*/ 110783 w 458628"/>
                <a:gd name="connsiteY68" fmla="*/ 390692 h 505777"/>
                <a:gd name="connsiteX69" fmla="*/ 92352 w 458628"/>
                <a:gd name="connsiteY69" fmla="*/ 394978 h 505777"/>
                <a:gd name="connsiteX70" fmla="*/ 49061 w 458628"/>
                <a:gd name="connsiteY70" fmla="*/ 351687 h 505777"/>
                <a:gd name="connsiteX71" fmla="*/ 92352 w 458628"/>
                <a:gd name="connsiteY71" fmla="*/ 308825 h 505777"/>
                <a:gd name="connsiteX72" fmla="*/ 135644 w 458628"/>
                <a:gd name="connsiteY72" fmla="*/ 351687 h 505777"/>
                <a:gd name="connsiteX73" fmla="*/ 134786 w 458628"/>
                <a:gd name="connsiteY73" fmla="*/ 359402 h 505777"/>
                <a:gd name="connsiteX74" fmla="*/ 188364 w 458628"/>
                <a:gd name="connsiteY74" fmla="*/ 412552 h 505777"/>
                <a:gd name="connsiteX75" fmla="*/ 456684 w 458628"/>
                <a:gd name="connsiteY75" fmla="*/ 412552 h 505777"/>
                <a:gd name="connsiteX76" fmla="*/ 458827 w 458628"/>
                <a:gd name="connsiteY76" fmla="*/ 382548 h 505777"/>
                <a:gd name="connsiteX77" fmla="*/ 429252 w 458628"/>
                <a:gd name="connsiteY77" fmla="*/ 394978 h 505777"/>
                <a:gd name="connsiteX78" fmla="*/ 385961 w 458628"/>
                <a:gd name="connsiteY78" fmla="*/ 350830 h 50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58628" h="505777">
                  <a:moveTo>
                    <a:pt x="385961" y="350830"/>
                  </a:moveTo>
                  <a:cubicBezTo>
                    <a:pt x="385961" y="327256"/>
                    <a:pt x="405249" y="307967"/>
                    <a:pt x="428823" y="307967"/>
                  </a:cubicBezTo>
                  <a:cubicBezTo>
                    <a:pt x="439539" y="307967"/>
                    <a:pt x="448968" y="311825"/>
                    <a:pt x="456255" y="318254"/>
                  </a:cubicBezTo>
                  <a:cubicBezTo>
                    <a:pt x="454969" y="302395"/>
                    <a:pt x="452826" y="286536"/>
                    <a:pt x="450683" y="270677"/>
                  </a:cubicBezTo>
                  <a:lnTo>
                    <a:pt x="396676" y="270677"/>
                  </a:lnTo>
                  <a:lnTo>
                    <a:pt x="303664" y="363689"/>
                  </a:lnTo>
                  <a:cubicBezTo>
                    <a:pt x="302379" y="365403"/>
                    <a:pt x="300236" y="366260"/>
                    <a:pt x="298092" y="366689"/>
                  </a:cubicBezTo>
                  <a:cubicBezTo>
                    <a:pt x="292949" y="384691"/>
                    <a:pt x="276661" y="398407"/>
                    <a:pt x="256944" y="398407"/>
                  </a:cubicBezTo>
                  <a:cubicBezTo>
                    <a:pt x="233370" y="398407"/>
                    <a:pt x="214082" y="378691"/>
                    <a:pt x="214082" y="355116"/>
                  </a:cubicBezTo>
                  <a:cubicBezTo>
                    <a:pt x="214082" y="331542"/>
                    <a:pt x="232941" y="312254"/>
                    <a:pt x="256944" y="312254"/>
                  </a:cubicBezTo>
                  <a:cubicBezTo>
                    <a:pt x="276233" y="312254"/>
                    <a:pt x="292092" y="324683"/>
                    <a:pt x="297664" y="341828"/>
                  </a:cubicBezTo>
                  <a:lnTo>
                    <a:pt x="385532" y="253960"/>
                  </a:lnTo>
                  <a:lnTo>
                    <a:pt x="388532" y="251389"/>
                  </a:lnTo>
                  <a:lnTo>
                    <a:pt x="447683" y="251389"/>
                  </a:lnTo>
                  <a:cubicBezTo>
                    <a:pt x="445968" y="240245"/>
                    <a:pt x="443825" y="228672"/>
                    <a:pt x="441682" y="217527"/>
                  </a:cubicBezTo>
                  <a:cubicBezTo>
                    <a:pt x="439539" y="217956"/>
                    <a:pt x="437396" y="217956"/>
                    <a:pt x="435252" y="217956"/>
                  </a:cubicBezTo>
                  <a:cubicBezTo>
                    <a:pt x="411678" y="217956"/>
                    <a:pt x="392819" y="199097"/>
                    <a:pt x="392819" y="175094"/>
                  </a:cubicBezTo>
                  <a:cubicBezTo>
                    <a:pt x="392819" y="155377"/>
                    <a:pt x="405677" y="139089"/>
                    <a:pt x="423680" y="133945"/>
                  </a:cubicBezTo>
                  <a:cubicBezTo>
                    <a:pt x="421965" y="126230"/>
                    <a:pt x="420251" y="118943"/>
                    <a:pt x="418536" y="111229"/>
                  </a:cubicBezTo>
                  <a:cubicBezTo>
                    <a:pt x="417250" y="105656"/>
                    <a:pt x="415964" y="99655"/>
                    <a:pt x="414678" y="94084"/>
                  </a:cubicBezTo>
                  <a:lnTo>
                    <a:pt x="412964" y="94084"/>
                  </a:lnTo>
                  <a:lnTo>
                    <a:pt x="366672" y="140375"/>
                  </a:lnTo>
                  <a:lnTo>
                    <a:pt x="366672" y="230386"/>
                  </a:lnTo>
                  <a:lnTo>
                    <a:pt x="363672" y="232958"/>
                  </a:lnTo>
                  <a:lnTo>
                    <a:pt x="322095" y="274535"/>
                  </a:lnTo>
                  <a:lnTo>
                    <a:pt x="319524" y="277535"/>
                  </a:lnTo>
                  <a:lnTo>
                    <a:pt x="176363" y="277535"/>
                  </a:lnTo>
                  <a:lnTo>
                    <a:pt x="173362" y="274535"/>
                  </a:lnTo>
                  <a:lnTo>
                    <a:pt x="113784" y="215384"/>
                  </a:lnTo>
                  <a:cubicBezTo>
                    <a:pt x="109069" y="217099"/>
                    <a:pt x="103925" y="217956"/>
                    <a:pt x="98782" y="217956"/>
                  </a:cubicBezTo>
                  <a:cubicBezTo>
                    <a:pt x="75207" y="217956"/>
                    <a:pt x="55919" y="199097"/>
                    <a:pt x="55919" y="175094"/>
                  </a:cubicBezTo>
                  <a:cubicBezTo>
                    <a:pt x="55919" y="151090"/>
                    <a:pt x="75207" y="132231"/>
                    <a:pt x="98782" y="132231"/>
                  </a:cubicBezTo>
                  <a:cubicBezTo>
                    <a:pt x="122356" y="132231"/>
                    <a:pt x="141644" y="151519"/>
                    <a:pt x="141644" y="175094"/>
                  </a:cubicBezTo>
                  <a:cubicBezTo>
                    <a:pt x="141644" y="186238"/>
                    <a:pt x="136929" y="196096"/>
                    <a:pt x="130071" y="203811"/>
                  </a:cubicBezTo>
                  <a:lnTo>
                    <a:pt x="184078" y="257818"/>
                  </a:lnTo>
                  <a:lnTo>
                    <a:pt x="311380" y="257818"/>
                  </a:lnTo>
                  <a:lnTo>
                    <a:pt x="347384" y="221813"/>
                  </a:lnTo>
                  <a:lnTo>
                    <a:pt x="347384" y="132231"/>
                  </a:lnTo>
                  <a:lnTo>
                    <a:pt x="349956" y="129659"/>
                  </a:lnTo>
                  <a:lnTo>
                    <a:pt x="402677" y="77367"/>
                  </a:lnTo>
                  <a:lnTo>
                    <a:pt x="405249" y="74795"/>
                  </a:lnTo>
                  <a:lnTo>
                    <a:pt x="411678" y="74795"/>
                  </a:lnTo>
                  <a:cubicBezTo>
                    <a:pt x="409964" y="63222"/>
                    <a:pt x="409106" y="51650"/>
                    <a:pt x="407820" y="39648"/>
                  </a:cubicBezTo>
                  <a:lnTo>
                    <a:pt x="394962" y="39648"/>
                  </a:lnTo>
                  <a:lnTo>
                    <a:pt x="289091" y="145090"/>
                  </a:lnTo>
                  <a:cubicBezTo>
                    <a:pt x="299378" y="152805"/>
                    <a:pt x="306236" y="165235"/>
                    <a:pt x="306236" y="179380"/>
                  </a:cubicBezTo>
                  <a:cubicBezTo>
                    <a:pt x="306236" y="202954"/>
                    <a:pt x="287377" y="222242"/>
                    <a:pt x="263374" y="222242"/>
                  </a:cubicBezTo>
                  <a:cubicBezTo>
                    <a:pt x="239371" y="222242"/>
                    <a:pt x="220511" y="203383"/>
                    <a:pt x="220511" y="179380"/>
                  </a:cubicBezTo>
                  <a:cubicBezTo>
                    <a:pt x="220511" y="155377"/>
                    <a:pt x="239799" y="136517"/>
                    <a:pt x="263374" y="136517"/>
                  </a:cubicBezTo>
                  <a:cubicBezTo>
                    <a:pt x="265517" y="136517"/>
                    <a:pt x="267660" y="136517"/>
                    <a:pt x="269803" y="136946"/>
                  </a:cubicBezTo>
                  <a:lnTo>
                    <a:pt x="383817" y="22932"/>
                  </a:lnTo>
                  <a:lnTo>
                    <a:pt x="386389" y="20360"/>
                  </a:lnTo>
                  <a:lnTo>
                    <a:pt x="405677" y="20360"/>
                  </a:lnTo>
                  <a:cubicBezTo>
                    <a:pt x="405249" y="14788"/>
                    <a:pt x="404391" y="8787"/>
                    <a:pt x="403963" y="3215"/>
                  </a:cubicBezTo>
                  <a:lnTo>
                    <a:pt x="381674" y="3215"/>
                  </a:lnTo>
                  <a:lnTo>
                    <a:pt x="294663" y="90226"/>
                  </a:lnTo>
                  <a:lnTo>
                    <a:pt x="291663" y="92797"/>
                  </a:lnTo>
                  <a:lnTo>
                    <a:pt x="12200" y="92797"/>
                  </a:lnTo>
                  <a:cubicBezTo>
                    <a:pt x="6627" y="146376"/>
                    <a:pt x="1055" y="199525"/>
                    <a:pt x="4056" y="253532"/>
                  </a:cubicBezTo>
                  <a:cubicBezTo>
                    <a:pt x="5341" y="296823"/>
                    <a:pt x="13057" y="339257"/>
                    <a:pt x="20343" y="381691"/>
                  </a:cubicBezTo>
                  <a:cubicBezTo>
                    <a:pt x="27630" y="423267"/>
                    <a:pt x="35774" y="464416"/>
                    <a:pt x="43489" y="505992"/>
                  </a:cubicBezTo>
                  <a:lnTo>
                    <a:pt x="64492" y="484989"/>
                  </a:lnTo>
                  <a:lnTo>
                    <a:pt x="73064" y="476417"/>
                  </a:lnTo>
                  <a:lnTo>
                    <a:pt x="449826" y="476417"/>
                  </a:lnTo>
                  <a:cubicBezTo>
                    <a:pt x="450254" y="472131"/>
                    <a:pt x="451112" y="467844"/>
                    <a:pt x="451540" y="463558"/>
                  </a:cubicBezTo>
                  <a:cubicBezTo>
                    <a:pt x="451969" y="459700"/>
                    <a:pt x="452397" y="455843"/>
                    <a:pt x="452826" y="451985"/>
                  </a:cubicBezTo>
                  <a:lnTo>
                    <a:pt x="171648" y="451985"/>
                  </a:lnTo>
                  <a:lnTo>
                    <a:pt x="166076" y="446413"/>
                  </a:lnTo>
                  <a:lnTo>
                    <a:pt x="110783" y="390692"/>
                  </a:lnTo>
                  <a:cubicBezTo>
                    <a:pt x="105211" y="393263"/>
                    <a:pt x="99210" y="394978"/>
                    <a:pt x="92352" y="394978"/>
                  </a:cubicBezTo>
                  <a:cubicBezTo>
                    <a:pt x="68778" y="394978"/>
                    <a:pt x="49061" y="375261"/>
                    <a:pt x="49061" y="351687"/>
                  </a:cubicBezTo>
                  <a:cubicBezTo>
                    <a:pt x="49061" y="328113"/>
                    <a:pt x="68349" y="308825"/>
                    <a:pt x="92352" y="308825"/>
                  </a:cubicBezTo>
                  <a:cubicBezTo>
                    <a:pt x="115927" y="308825"/>
                    <a:pt x="135644" y="328113"/>
                    <a:pt x="135644" y="351687"/>
                  </a:cubicBezTo>
                  <a:cubicBezTo>
                    <a:pt x="135644" y="354259"/>
                    <a:pt x="135215" y="356830"/>
                    <a:pt x="134786" y="359402"/>
                  </a:cubicBezTo>
                  <a:lnTo>
                    <a:pt x="188364" y="412552"/>
                  </a:lnTo>
                  <a:lnTo>
                    <a:pt x="456684" y="412552"/>
                  </a:lnTo>
                  <a:cubicBezTo>
                    <a:pt x="457541" y="402694"/>
                    <a:pt x="458398" y="392406"/>
                    <a:pt x="458827" y="382548"/>
                  </a:cubicBezTo>
                  <a:cubicBezTo>
                    <a:pt x="451112" y="390263"/>
                    <a:pt x="440825" y="394978"/>
                    <a:pt x="429252" y="394978"/>
                  </a:cubicBezTo>
                  <a:cubicBezTo>
                    <a:pt x="405249" y="394121"/>
                    <a:pt x="385961" y="374404"/>
                    <a:pt x="385961" y="35083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0" name="Freeform: Shape 102">
              <a:extLst>
                <a:ext uri="{FF2B5EF4-FFF2-40B4-BE49-F238E27FC236}">
                  <a16:creationId xmlns:a16="http://schemas.microsoft.com/office/drawing/2014/main" id="{0E0AA542-B677-4870-EB2F-806B89C0619C}"/>
                </a:ext>
              </a:extLst>
            </p:cNvPr>
            <p:cNvSpPr/>
            <p:nvPr/>
          </p:nvSpPr>
          <p:spPr>
            <a:xfrm>
              <a:off x="5924764" y="3802547"/>
              <a:ext cx="21431" cy="12859"/>
            </a:xfrm>
            <a:custGeom>
              <a:avLst/>
              <a:gdLst>
                <a:gd name="connsiteX0" fmla="*/ 13502 w 21431"/>
                <a:gd name="connsiteY0" fmla="*/ 3215 h 12858"/>
                <a:gd name="connsiteX1" fmla="*/ 3215 w 21431"/>
                <a:gd name="connsiteY1" fmla="*/ 13502 h 12858"/>
                <a:gd name="connsiteX2" fmla="*/ 19503 w 21431"/>
                <a:gd name="connsiteY2" fmla="*/ 13502 h 12858"/>
                <a:gd name="connsiteX3" fmla="*/ 13502 w 21431"/>
                <a:gd name="connsiteY3" fmla="*/ 3215 h 12858"/>
              </a:gdLst>
              <a:ahLst/>
              <a:cxnLst>
                <a:cxn ang="0">
                  <a:pos x="connsiteX0" y="connsiteY0"/>
                </a:cxn>
                <a:cxn ang="0">
                  <a:pos x="connsiteX1" y="connsiteY1"/>
                </a:cxn>
                <a:cxn ang="0">
                  <a:pos x="connsiteX2" y="connsiteY2"/>
                </a:cxn>
                <a:cxn ang="0">
                  <a:pos x="connsiteX3" y="connsiteY3"/>
                </a:cxn>
              </a:cxnLst>
              <a:rect l="l" t="t" r="r" b="b"/>
              <a:pathLst>
                <a:path w="21431" h="12858">
                  <a:moveTo>
                    <a:pt x="13502" y="3215"/>
                  </a:moveTo>
                  <a:lnTo>
                    <a:pt x="3215" y="13502"/>
                  </a:lnTo>
                  <a:lnTo>
                    <a:pt x="19503" y="13502"/>
                  </a:lnTo>
                  <a:cubicBezTo>
                    <a:pt x="17359" y="10073"/>
                    <a:pt x="15216" y="6644"/>
                    <a:pt x="13502"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1" name="Freeform: Shape 103">
              <a:extLst>
                <a:ext uri="{FF2B5EF4-FFF2-40B4-BE49-F238E27FC236}">
                  <a16:creationId xmlns:a16="http://schemas.microsoft.com/office/drawing/2014/main" id="{30EDDD8C-0659-2419-DB21-6EFB9B73AF03}"/>
                </a:ext>
              </a:extLst>
            </p:cNvPr>
            <p:cNvSpPr/>
            <p:nvPr/>
          </p:nvSpPr>
          <p:spPr>
            <a:xfrm>
              <a:off x="5293828" y="5676067"/>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2" name="Freeform: Shape 104">
              <a:extLst>
                <a:ext uri="{FF2B5EF4-FFF2-40B4-BE49-F238E27FC236}">
                  <a16:creationId xmlns:a16="http://schemas.microsoft.com/office/drawing/2014/main" id="{965F292D-D89E-5803-4340-3BFBDA0F7F09}"/>
                </a:ext>
              </a:extLst>
            </p:cNvPr>
            <p:cNvSpPr/>
            <p:nvPr/>
          </p:nvSpPr>
          <p:spPr>
            <a:xfrm>
              <a:off x="5293828" y="5636204"/>
              <a:ext cx="390049" cy="222885"/>
            </a:xfrm>
            <a:custGeom>
              <a:avLst/>
              <a:gdLst>
                <a:gd name="connsiteX0" fmla="*/ 3215 w 390048"/>
                <a:gd name="connsiteY0" fmla="*/ 43077 h 222885"/>
                <a:gd name="connsiteX1" fmla="*/ 18645 w 390048"/>
                <a:gd name="connsiteY1" fmla="*/ 118943 h 222885"/>
                <a:gd name="connsiteX2" fmla="*/ 41362 w 390048"/>
                <a:gd name="connsiteY2" fmla="*/ 112514 h 222885"/>
                <a:gd name="connsiteX3" fmla="*/ 84225 w 390048"/>
                <a:gd name="connsiteY3" fmla="*/ 155377 h 222885"/>
                <a:gd name="connsiteX4" fmla="*/ 79939 w 390048"/>
                <a:gd name="connsiteY4" fmla="*/ 174236 h 222885"/>
                <a:gd name="connsiteX5" fmla="*/ 127516 w 390048"/>
                <a:gd name="connsiteY5" fmla="*/ 221813 h 222885"/>
                <a:gd name="connsiteX6" fmla="*/ 352115 w 390048"/>
                <a:gd name="connsiteY6" fmla="*/ 221813 h 222885"/>
                <a:gd name="connsiteX7" fmla="*/ 356830 w 390048"/>
                <a:gd name="connsiteY7" fmla="*/ 192667 h 222885"/>
                <a:gd name="connsiteX8" fmla="*/ 334970 w 390048"/>
                <a:gd name="connsiteY8" fmla="*/ 155377 h 222885"/>
                <a:gd name="connsiteX9" fmla="*/ 370118 w 390048"/>
                <a:gd name="connsiteY9" fmla="*/ 113372 h 222885"/>
                <a:gd name="connsiteX10" fmla="*/ 374833 w 390048"/>
                <a:gd name="connsiteY10" fmla="*/ 85940 h 222885"/>
                <a:gd name="connsiteX11" fmla="*/ 309682 w 390048"/>
                <a:gd name="connsiteY11" fmla="*/ 85940 h 222885"/>
                <a:gd name="connsiteX12" fmla="*/ 247102 w 390048"/>
                <a:gd name="connsiteY12" fmla="*/ 148519 h 222885"/>
                <a:gd name="connsiteX13" fmla="*/ 248817 w 390048"/>
                <a:gd name="connsiteY13" fmla="*/ 159663 h 222885"/>
                <a:gd name="connsiteX14" fmla="*/ 205526 w 390048"/>
                <a:gd name="connsiteY14" fmla="*/ 202525 h 222885"/>
                <a:gd name="connsiteX15" fmla="*/ 162663 w 390048"/>
                <a:gd name="connsiteY15" fmla="*/ 159663 h 222885"/>
                <a:gd name="connsiteX16" fmla="*/ 205526 w 390048"/>
                <a:gd name="connsiteY16" fmla="*/ 116800 h 222885"/>
                <a:gd name="connsiteX17" fmla="*/ 220528 w 390048"/>
                <a:gd name="connsiteY17" fmla="*/ 119372 h 222885"/>
                <a:gd name="connsiteX18" fmla="*/ 286964 w 390048"/>
                <a:gd name="connsiteY18" fmla="*/ 52507 h 222885"/>
                <a:gd name="connsiteX19" fmla="*/ 292965 w 390048"/>
                <a:gd name="connsiteY19" fmla="*/ 46935 h 222885"/>
                <a:gd name="connsiteX20" fmla="*/ 380405 w 390048"/>
                <a:gd name="connsiteY20" fmla="*/ 46935 h 222885"/>
                <a:gd name="connsiteX21" fmla="*/ 387263 w 390048"/>
                <a:gd name="connsiteY21" fmla="*/ 3215 h 222885"/>
                <a:gd name="connsiteX22" fmla="*/ 43505 w 390048"/>
                <a:gd name="connsiteY22" fmla="*/ 3215 h 222885"/>
                <a:gd name="connsiteX23" fmla="*/ 3215 w 390048"/>
                <a:gd name="connsiteY23" fmla="*/ 43077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0048" h="222885">
                  <a:moveTo>
                    <a:pt x="3215" y="43077"/>
                  </a:moveTo>
                  <a:cubicBezTo>
                    <a:pt x="8358" y="68366"/>
                    <a:pt x="13502" y="93655"/>
                    <a:pt x="18645" y="118943"/>
                  </a:cubicBezTo>
                  <a:cubicBezTo>
                    <a:pt x="25075" y="115086"/>
                    <a:pt x="32790" y="112514"/>
                    <a:pt x="41362" y="112514"/>
                  </a:cubicBezTo>
                  <a:cubicBezTo>
                    <a:pt x="64937" y="112514"/>
                    <a:pt x="84225" y="131374"/>
                    <a:pt x="84225" y="155377"/>
                  </a:cubicBezTo>
                  <a:cubicBezTo>
                    <a:pt x="84225" y="162235"/>
                    <a:pt x="82510" y="168664"/>
                    <a:pt x="79939" y="174236"/>
                  </a:cubicBezTo>
                  <a:lnTo>
                    <a:pt x="127516" y="221813"/>
                  </a:lnTo>
                  <a:lnTo>
                    <a:pt x="352115" y="221813"/>
                  </a:lnTo>
                  <a:cubicBezTo>
                    <a:pt x="353830" y="211955"/>
                    <a:pt x="355544" y="202525"/>
                    <a:pt x="356830" y="192667"/>
                  </a:cubicBezTo>
                  <a:cubicBezTo>
                    <a:pt x="343543" y="185380"/>
                    <a:pt x="334970" y="171236"/>
                    <a:pt x="334970" y="155377"/>
                  </a:cubicBezTo>
                  <a:cubicBezTo>
                    <a:pt x="334970" y="134374"/>
                    <a:pt x="349972" y="116800"/>
                    <a:pt x="370118" y="113372"/>
                  </a:cubicBezTo>
                  <a:cubicBezTo>
                    <a:pt x="371832" y="104371"/>
                    <a:pt x="373118" y="94941"/>
                    <a:pt x="374833" y="85940"/>
                  </a:cubicBezTo>
                  <a:lnTo>
                    <a:pt x="309682" y="85940"/>
                  </a:lnTo>
                  <a:lnTo>
                    <a:pt x="247102" y="148519"/>
                  </a:lnTo>
                  <a:cubicBezTo>
                    <a:pt x="247960" y="151948"/>
                    <a:pt x="248817" y="155806"/>
                    <a:pt x="248817" y="159663"/>
                  </a:cubicBezTo>
                  <a:cubicBezTo>
                    <a:pt x="248817" y="183237"/>
                    <a:pt x="229100" y="202525"/>
                    <a:pt x="205526" y="202525"/>
                  </a:cubicBezTo>
                  <a:cubicBezTo>
                    <a:pt x="181951" y="202525"/>
                    <a:pt x="162663" y="183666"/>
                    <a:pt x="162663" y="159663"/>
                  </a:cubicBezTo>
                  <a:cubicBezTo>
                    <a:pt x="162663" y="135660"/>
                    <a:pt x="181523" y="116800"/>
                    <a:pt x="205526" y="116800"/>
                  </a:cubicBezTo>
                  <a:cubicBezTo>
                    <a:pt x="210669" y="116800"/>
                    <a:pt x="216241" y="117658"/>
                    <a:pt x="220528" y="119372"/>
                  </a:cubicBezTo>
                  <a:lnTo>
                    <a:pt x="286964" y="52507"/>
                  </a:lnTo>
                  <a:lnTo>
                    <a:pt x="292965" y="46935"/>
                  </a:lnTo>
                  <a:lnTo>
                    <a:pt x="380405" y="46935"/>
                  </a:lnTo>
                  <a:cubicBezTo>
                    <a:pt x="382548" y="32361"/>
                    <a:pt x="385120" y="17788"/>
                    <a:pt x="387263" y="3215"/>
                  </a:cubicBezTo>
                  <a:lnTo>
                    <a:pt x="43505" y="3215"/>
                  </a:lnTo>
                  <a:lnTo>
                    <a:pt x="3215" y="4307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3" name="Freeform: Shape 105">
              <a:extLst>
                <a:ext uri="{FF2B5EF4-FFF2-40B4-BE49-F238E27FC236}">
                  <a16:creationId xmlns:a16="http://schemas.microsoft.com/office/drawing/2014/main" id="{FF071A88-9B25-0DDE-9FD2-F77107175237}"/>
                </a:ext>
              </a:extLst>
            </p:cNvPr>
            <p:cNvSpPr/>
            <p:nvPr/>
          </p:nvSpPr>
          <p:spPr>
            <a:xfrm>
              <a:off x="5369266" y="6226850"/>
              <a:ext cx="300038" cy="411480"/>
            </a:xfrm>
            <a:custGeom>
              <a:avLst/>
              <a:gdLst>
                <a:gd name="connsiteX0" fmla="*/ 212812 w 300037"/>
                <a:gd name="connsiteY0" fmla="*/ 173379 h 411480"/>
                <a:gd name="connsiteX1" fmla="*/ 212812 w 300037"/>
                <a:gd name="connsiteY1" fmla="*/ 173379 h 411480"/>
                <a:gd name="connsiteX2" fmla="*/ 208526 w 300037"/>
                <a:gd name="connsiteY2" fmla="*/ 169092 h 411480"/>
                <a:gd name="connsiteX3" fmla="*/ 150662 w 300037"/>
                <a:gd name="connsiteY3" fmla="*/ 111657 h 411480"/>
                <a:gd name="connsiteX4" fmla="*/ 123658 w 300037"/>
                <a:gd name="connsiteY4" fmla="*/ 121515 h 411480"/>
                <a:gd name="connsiteX5" fmla="*/ 80796 w 300037"/>
                <a:gd name="connsiteY5" fmla="*/ 78653 h 411480"/>
                <a:gd name="connsiteX6" fmla="*/ 123658 w 300037"/>
                <a:gd name="connsiteY6" fmla="*/ 35362 h 411480"/>
                <a:gd name="connsiteX7" fmla="*/ 166521 w 300037"/>
                <a:gd name="connsiteY7" fmla="*/ 78653 h 411480"/>
                <a:gd name="connsiteX8" fmla="*/ 166092 w 300037"/>
                <a:gd name="connsiteY8" fmla="*/ 85082 h 411480"/>
                <a:gd name="connsiteX9" fmla="*/ 224814 w 300037"/>
                <a:gd name="connsiteY9" fmla="*/ 144232 h 411480"/>
                <a:gd name="connsiteX10" fmla="*/ 295966 w 300037"/>
                <a:gd name="connsiteY10" fmla="*/ 144232 h 411480"/>
                <a:gd name="connsiteX11" fmla="*/ 292965 w 300037"/>
                <a:gd name="connsiteY11" fmla="*/ 117657 h 411480"/>
                <a:gd name="connsiteX12" fmla="*/ 253103 w 300037"/>
                <a:gd name="connsiteY12" fmla="*/ 75224 h 411480"/>
                <a:gd name="connsiteX13" fmla="*/ 272391 w 300037"/>
                <a:gd name="connsiteY13" fmla="*/ 39219 h 411480"/>
                <a:gd name="connsiteX14" fmla="*/ 267248 w 300037"/>
                <a:gd name="connsiteY14" fmla="*/ 22931 h 411480"/>
                <a:gd name="connsiteX15" fmla="*/ 263819 w 300037"/>
                <a:gd name="connsiteY15" fmla="*/ 3215 h 411480"/>
                <a:gd name="connsiteX16" fmla="*/ 51649 w 300037"/>
                <a:gd name="connsiteY16" fmla="*/ 3215 h 411480"/>
                <a:gd name="connsiteX17" fmla="*/ 37933 w 300037"/>
                <a:gd name="connsiteY17" fmla="*/ 16930 h 411480"/>
                <a:gd name="connsiteX18" fmla="*/ 38362 w 300037"/>
                <a:gd name="connsiteY18" fmla="*/ 63651 h 411480"/>
                <a:gd name="connsiteX19" fmla="*/ 30647 w 300037"/>
                <a:gd name="connsiteY19" fmla="*/ 120230 h 411480"/>
                <a:gd name="connsiteX20" fmla="*/ 20788 w 300037"/>
                <a:gd name="connsiteY20" fmla="*/ 233815 h 411480"/>
                <a:gd name="connsiteX21" fmla="*/ 3215 w 300037"/>
                <a:gd name="connsiteY21" fmla="*/ 262104 h 411480"/>
                <a:gd name="connsiteX22" fmla="*/ 70509 w 300037"/>
                <a:gd name="connsiteY22" fmla="*/ 329398 h 411480"/>
                <a:gd name="connsiteX23" fmla="*/ 196525 w 300037"/>
                <a:gd name="connsiteY23" fmla="*/ 329398 h 411480"/>
                <a:gd name="connsiteX24" fmla="*/ 200811 w 300037"/>
                <a:gd name="connsiteY24" fmla="*/ 333684 h 411480"/>
                <a:gd name="connsiteX25" fmla="*/ 276249 w 300037"/>
                <a:gd name="connsiteY25" fmla="*/ 409122 h 411480"/>
                <a:gd name="connsiteX26" fmla="*/ 286536 w 300037"/>
                <a:gd name="connsiteY26" fmla="*/ 376975 h 411480"/>
                <a:gd name="connsiteX27" fmla="*/ 184523 w 300037"/>
                <a:gd name="connsiteY27" fmla="*/ 274963 h 411480"/>
                <a:gd name="connsiteX28" fmla="*/ 159234 w 300037"/>
                <a:gd name="connsiteY28" fmla="*/ 274963 h 411480"/>
                <a:gd name="connsiteX29" fmla="*/ 123658 w 300037"/>
                <a:gd name="connsiteY29" fmla="*/ 293823 h 411480"/>
                <a:gd name="connsiteX30" fmla="*/ 80796 w 300037"/>
                <a:gd name="connsiteY30" fmla="*/ 250960 h 411480"/>
                <a:gd name="connsiteX31" fmla="*/ 123658 w 300037"/>
                <a:gd name="connsiteY31" fmla="*/ 208098 h 411480"/>
                <a:gd name="connsiteX32" fmla="*/ 166092 w 300037"/>
                <a:gd name="connsiteY32" fmla="*/ 245388 h 411480"/>
                <a:gd name="connsiteX33" fmla="*/ 196525 w 300037"/>
                <a:gd name="connsiteY33" fmla="*/ 245388 h 411480"/>
                <a:gd name="connsiteX34" fmla="*/ 200811 w 300037"/>
                <a:gd name="connsiteY34" fmla="*/ 249674 h 411480"/>
                <a:gd name="connsiteX35" fmla="*/ 282678 w 300037"/>
                <a:gd name="connsiteY35" fmla="*/ 331541 h 411480"/>
                <a:gd name="connsiteX36" fmla="*/ 273677 w 300037"/>
                <a:gd name="connsiteY36" fmla="*/ 283964 h 411480"/>
                <a:gd name="connsiteX37" fmla="*/ 253103 w 300037"/>
                <a:gd name="connsiteY37" fmla="*/ 247531 h 411480"/>
                <a:gd name="connsiteX38" fmla="*/ 295537 w 300037"/>
                <a:gd name="connsiteY38" fmla="*/ 204240 h 411480"/>
                <a:gd name="connsiteX39" fmla="*/ 297680 w 300037"/>
                <a:gd name="connsiteY39" fmla="*/ 204240 h 411480"/>
                <a:gd name="connsiteX40" fmla="*/ 298537 w 300037"/>
                <a:gd name="connsiteY40" fmla="*/ 195239 h 411480"/>
                <a:gd name="connsiteX41" fmla="*/ 298109 w 300037"/>
                <a:gd name="connsiteY41" fmla="*/ 173808 h 411480"/>
                <a:gd name="connsiteX42" fmla="*/ 212812 w 300037"/>
                <a:gd name="connsiteY42" fmla="*/ 173808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00037" h="411480">
                  <a:moveTo>
                    <a:pt x="212812" y="173379"/>
                  </a:moveTo>
                  <a:lnTo>
                    <a:pt x="212812" y="173379"/>
                  </a:lnTo>
                  <a:lnTo>
                    <a:pt x="208526" y="169092"/>
                  </a:lnTo>
                  <a:lnTo>
                    <a:pt x="150662" y="111657"/>
                  </a:lnTo>
                  <a:cubicBezTo>
                    <a:pt x="143375" y="117657"/>
                    <a:pt x="133945" y="121515"/>
                    <a:pt x="123658" y="121515"/>
                  </a:cubicBezTo>
                  <a:cubicBezTo>
                    <a:pt x="100084" y="121515"/>
                    <a:pt x="80796" y="102655"/>
                    <a:pt x="80796" y="78653"/>
                  </a:cubicBezTo>
                  <a:cubicBezTo>
                    <a:pt x="80796" y="54650"/>
                    <a:pt x="99655" y="35362"/>
                    <a:pt x="123658" y="35362"/>
                  </a:cubicBezTo>
                  <a:cubicBezTo>
                    <a:pt x="147661" y="35362"/>
                    <a:pt x="166521" y="55078"/>
                    <a:pt x="166521" y="78653"/>
                  </a:cubicBezTo>
                  <a:cubicBezTo>
                    <a:pt x="166521" y="80796"/>
                    <a:pt x="166521" y="82939"/>
                    <a:pt x="166092" y="85082"/>
                  </a:cubicBezTo>
                  <a:lnTo>
                    <a:pt x="224814" y="144232"/>
                  </a:lnTo>
                  <a:lnTo>
                    <a:pt x="295966" y="144232"/>
                  </a:lnTo>
                  <a:cubicBezTo>
                    <a:pt x="295108" y="135231"/>
                    <a:pt x="293823" y="126230"/>
                    <a:pt x="292965" y="117657"/>
                  </a:cubicBezTo>
                  <a:cubicBezTo>
                    <a:pt x="270677" y="116372"/>
                    <a:pt x="253103" y="97941"/>
                    <a:pt x="253103" y="75224"/>
                  </a:cubicBezTo>
                  <a:cubicBezTo>
                    <a:pt x="253103" y="60222"/>
                    <a:pt x="260818" y="46934"/>
                    <a:pt x="272391" y="39219"/>
                  </a:cubicBezTo>
                  <a:cubicBezTo>
                    <a:pt x="270248" y="34075"/>
                    <a:pt x="268105" y="28932"/>
                    <a:pt x="267248" y="22931"/>
                  </a:cubicBezTo>
                  <a:cubicBezTo>
                    <a:pt x="265962" y="16502"/>
                    <a:pt x="265105" y="9644"/>
                    <a:pt x="263819" y="3215"/>
                  </a:cubicBezTo>
                  <a:lnTo>
                    <a:pt x="51649" y="3215"/>
                  </a:lnTo>
                  <a:lnTo>
                    <a:pt x="37933" y="16930"/>
                  </a:lnTo>
                  <a:cubicBezTo>
                    <a:pt x="38791" y="32361"/>
                    <a:pt x="39219" y="48220"/>
                    <a:pt x="38362" y="63651"/>
                  </a:cubicBezTo>
                  <a:cubicBezTo>
                    <a:pt x="37076" y="82510"/>
                    <a:pt x="29789" y="100941"/>
                    <a:pt x="30647" y="120230"/>
                  </a:cubicBezTo>
                  <a:cubicBezTo>
                    <a:pt x="31933" y="157948"/>
                    <a:pt x="35362" y="197811"/>
                    <a:pt x="20788" y="233815"/>
                  </a:cubicBezTo>
                  <a:cubicBezTo>
                    <a:pt x="16073" y="244102"/>
                    <a:pt x="10073" y="253103"/>
                    <a:pt x="3215" y="262104"/>
                  </a:cubicBezTo>
                  <a:lnTo>
                    <a:pt x="70509" y="329398"/>
                  </a:lnTo>
                  <a:lnTo>
                    <a:pt x="196525" y="329398"/>
                  </a:lnTo>
                  <a:lnTo>
                    <a:pt x="200811" y="333684"/>
                  </a:lnTo>
                  <a:lnTo>
                    <a:pt x="276249" y="409122"/>
                  </a:lnTo>
                  <a:cubicBezTo>
                    <a:pt x="281392" y="399264"/>
                    <a:pt x="284821" y="388120"/>
                    <a:pt x="286536" y="376975"/>
                  </a:cubicBezTo>
                  <a:lnTo>
                    <a:pt x="184523" y="274963"/>
                  </a:lnTo>
                  <a:lnTo>
                    <a:pt x="159234" y="274963"/>
                  </a:lnTo>
                  <a:cubicBezTo>
                    <a:pt x="151519" y="286536"/>
                    <a:pt x="138660" y="293823"/>
                    <a:pt x="123658" y="293823"/>
                  </a:cubicBezTo>
                  <a:cubicBezTo>
                    <a:pt x="100084" y="293823"/>
                    <a:pt x="80796" y="274535"/>
                    <a:pt x="80796" y="250960"/>
                  </a:cubicBezTo>
                  <a:cubicBezTo>
                    <a:pt x="80796" y="227386"/>
                    <a:pt x="99655" y="208098"/>
                    <a:pt x="123658" y="208098"/>
                  </a:cubicBezTo>
                  <a:cubicBezTo>
                    <a:pt x="145518" y="208098"/>
                    <a:pt x="163521" y="224385"/>
                    <a:pt x="166092" y="245388"/>
                  </a:cubicBezTo>
                  <a:lnTo>
                    <a:pt x="196525" y="245388"/>
                  </a:lnTo>
                  <a:lnTo>
                    <a:pt x="200811" y="249674"/>
                  </a:lnTo>
                  <a:lnTo>
                    <a:pt x="282678" y="331541"/>
                  </a:lnTo>
                  <a:cubicBezTo>
                    <a:pt x="279249" y="315682"/>
                    <a:pt x="275392" y="299823"/>
                    <a:pt x="273677" y="283964"/>
                  </a:cubicBezTo>
                  <a:cubicBezTo>
                    <a:pt x="261247" y="276678"/>
                    <a:pt x="253103" y="262961"/>
                    <a:pt x="253103" y="247531"/>
                  </a:cubicBezTo>
                  <a:cubicBezTo>
                    <a:pt x="253103" y="223957"/>
                    <a:pt x="271963" y="204240"/>
                    <a:pt x="295537" y="204240"/>
                  </a:cubicBezTo>
                  <a:cubicBezTo>
                    <a:pt x="296394" y="204240"/>
                    <a:pt x="297251" y="204240"/>
                    <a:pt x="297680" y="204240"/>
                  </a:cubicBezTo>
                  <a:cubicBezTo>
                    <a:pt x="298109" y="201239"/>
                    <a:pt x="298537" y="198239"/>
                    <a:pt x="298537" y="195239"/>
                  </a:cubicBezTo>
                  <a:cubicBezTo>
                    <a:pt x="298537" y="187952"/>
                    <a:pt x="298109" y="181094"/>
                    <a:pt x="298109" y="173808"/>
                  </a:cubicBezTo>
                  <a:lnTo>
                    <a:pt x="212812" y="1738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4" name="Freeform: Shape 106">
              <a:extLst>
                <a:ext uri="{FF2B5EF4-FFF2-40B4-BE49-F238E27FC236}">
                  <a16:creationId xmlns:a16="http://schemas.microsoft.com/office/drawing/2014/main" id="{ED5D29A6-F874-7BDC-9721-0F8D2D9CF7AC}"/>
                </a:ext>
              </a:extLst>
            </p:cNvPr>
            <p:cNvSpPr/>
            <p:nvPr/>
          </p:nvSpPr>
          <p:spPr>
            <a:xfrm>
              <a:off x="5250537" y="4992838"/>
              <a:ext cx="407194" cy="184309"/>
            </a:xfrm>
            <a:custGeom>
              <a:avLst/>
              <a:gdLst>
                <a:gd name="connsiteX0" fmla="*/ 9215 w 407193"/>
                <a:gd name="connsiteY0" fmla="*/ 99227 h 184308"/>
                <a:gd name="connsiteX1" fmla="*/ 9215 w 407193"/>
                <a:gd name="connsiteY1" fmla="*/ 99227 h 184308"/>
                <a:gd name="connsiteX2" fmla="*/ 3215 w 407193"/>
                <a:gd name="connsiteY2" fmla="*/ 184095 h 184308"/>
                <a:gd name="connsiteX3" fmla="*/ 273248 w 407193"/>
                <a:gd name="connsiteY3" fmla="*/ 184095 h 184308"/>
                <a:gd name="connsiteX4" fmla="*/ 359831 w 407193"/>
                <a:gd name="connsiteY4" fmla="*/ 97084 h 184308"/>
                <a:gd name="connsiteX5" fmla="*/ 362831 w 407193"/>
                <a:gd name="connsiteY5" fmla="*/ 94084 h 184308"/>
                <a:gd name="connsiteX6" fmla="*/ 391120 w 407193"/>
                <a:gd name="connsiteY6" fmla="*/ 94084 h 184308"/>
                <a:gd name="connsiteX7" fmla="*/ 389406 w 407193"/>
                <a:gd name="connsiteY7" fmla="*/ 83796 h 184308"/>
                <a:gd name="connsiteX8" fmla="*/ 388977 w 407193"/>
                <a:gd name="connsiteY8" fmla="*/ 67937 h 184308"/>
                <a:gd name="connsiteX9" fmla="*/ 379119 w 407193"/>
                <a:gd name="connsiteY9" fmla="*/ 67508 h 184308"/>
                <a:gd name="connsiteX10" fmla="*/ 363260 w 407193"/>
                <a:gd name="connsiteY10" fmla="*/ 66223 h 184308"/>
                <a:gd name="connsiteX11" fmla="*/ 348258 w 407193"/>
                <a:gd name="connsiteY11" fmla="*/ 73509 h 184308"/>
                <a:gd name="connsiteX12" fmla="*/ 323826 w 407193"/>
                <a:gd name="connsiteY12" fmla="*/ 99655 h 184308"/>
                <a:gd name="connsiteX13" fmla="*/ 295108 w 407193"/>
                <a:gd name="connsiteY13" fmla="*/ 141232 h 184308"/>
                <a:gd name="connsiteX14" fmla="*/ 289965 w 407193"/>
                <a:gd name="connsiteY14" fmla="*/ 145089 h 184308"/>
                <a:gd name="connsiteX15" fmla="*/ 253960 w 407193"/>
                <a:gd name="connsiteY15" fmla="*/ 164807 h 184308"/>
                <a:gd name="connsiteX16" fmla="*/ 211098 w 407193"/>
                <a:gd name="connsiteY16" fmla="*/ 121515 h 184308"/>
                <a:gd name="connsiteX17" fmla="*/ 253960 w 407193"/>
                <a:gd name="connsiteY17" fmla="*/ 78653 h 184308"/>
                <a:gd name="connsiteX18" fmla="*/ 293822 w 407193"/>
                <a:gd name="connsiteY18" fmla="*/ 106513 h 184308"/>
                <a:gd name="connsiteX19" fmla="*/ 307967 w 407193"/>
                <a:gd name="connsiteY19" fmla="*/ 87225 h 184308"/>
                <a:gd name="connsiteX20" fmla="*/ 335828 w 407193"/>
                <a:gd name="connsiteY20" fmla="*/ 58079 h 184308"/>
                <a:gd name="connsiteX21" fmla="*/ 368403 w 407193"/>
                <a:gd name="connsiteY21" fmla="*/ 46935 h 184308"/>
                <a:gd name="connsiteX22" fmla="*/ 379976 w 407193"/>
                <a:gd name="connsiteY22" fmla="*/ 47792 h 184308"/>
                <a:gd name="connsiteX23" fmla="*/ 392835 w 407193"/>
                <a:gd name="connsiteY23" fmla="*/ 48220 h 184308"/>
                <a:gd name="connsiteX24" fmla="*/ 396264 w 407193"/>
                <a:gd name="connsiteY24" fmla="*/ 35362 h 184308"/>
                <a:gd name="connsiteX25" fmla="*/ 223957 w 407193"/>
                <a:gd name="connsiteY25" fmla="*/ 35362 h 184308"/>
                <a:gd name="connsiteX26" fmla="*/ 130088 w 407193"/>
                <a:gd name="connsiteY26" fmla="*/ 129659 h 184308"/>
                <a:gd name="connsiteX27" fmla="*/ 88940 w 407193"/>
                <a:gd name="connsiteY27" fmla="*/ 160520 h 184308"/>
                <a:gd name="connsiteX28" fmla="*/ 45649 w 407193"/>
                <a:gd name="connsiteY28" fmla="*/ 117658 h 184308"/>
                <a:gd name="connsiteX29" fmla="*/ 88940 w 407193"/>
                <a:gd name="connsiteY29" fmla="*/ 74366 h 184308"/>
                <a:gd name="connsiteX30" fmla="*/ 129230 w 407193"/>
                <a:gd name="connsiteY30" fmla="*/ 102656 h 184308"/>
                <a:gd name="connsiteX31" fmla="*/ 213670 w 407193"/>
                <a:gd name="connsiteY31" fmla="*/ 18645 h 184308"/>
                <a:gd name="connsiteX32" fmla="*/ 216670 w 407193"/>
                <a:gd name="connsiteY32" fmla="*/ 15645 h 184308"/>
                <a:gd name="connsiteX33" fmla="*/ 401836 w 407193"/>
                <a:gd name="connsiteY33" fmla="*/ 15645 h 184308"/>
                <a:gd name="connsiteX34" fmla="*/ 405265 w 407193"/>
                <a:gd name="connsiteY34" fmla="*/ 3215 h 184308"/>
                <a:gd name="connsiteX35" fmla="*/ 202097 w 407193"/>
                <a:gd name="connsiteY35" fmla="*/ 3215 h 184308"/>
                <a:gd name="connsiteX36" fmla="*/ 146375 w 407193"/>
                <a:gd name="connsiteY36" fmla="*/ 35362 h 184308"/>
                <a:gd name="connsiteX37" fmla="*/ 141661 w 407193"/>
                <a:gd name="connsiteY37" fmla="*/ 38362 h 184308"/>
                <a:gd name="connsiteX38" fmla="*/ 18217 w 407193"/>
                <a:gd name="connsiteY38" fmla="*/ 38362 h 184308"/>
                <a:gd name="connsiteX39" fmla="*/ 10073 w 407193"/>
                <a:gd name="connsiteY39" fmla="*/ 46506 h 184308"/>
                <a:gd name="connsiteX40" fmla="*/ 9215 w 407193"/>
                <a:gd name="connsiteY40" fmla="*/ 99227 h 1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7193" h="184308">
                  <a:moveTo>
                    <a:pt x="9215" y="99227"/>
                  </a:moveTo>
                  <a:lnTo>
                    <a:pt x="9215" y="99227"/>
                  </a:lnTo>
                  <a:cubicBezTo>
                    <a:pt x="8358" y="127516"/>
                    <a:pt x="6215" y="155805"/>
                    <a:pt x="3215" y="184095"/>
                  </a:cubicBezTo>
                  <a:lnTo>
                    <a:pt x="273248" y="184095"/>
                  </a:lnTo>
                  <a:lnTo>
                    <a:pt x="359831" y="97084"/>
                  </a:lnTo>
                  <a:lnTo>
                    <a:pt x="362831" y="94084"/>
                  </a:lnTo>
                  <a:lnTo>
                    <a:pt x="391120" y="94084"/>
                  </a:lnTo>
                  <a:cubicBezTo>
                    <a:pt x="390692" y="90654"/>
                    <a:pt x="390263" y="87225"/>
                    <a:pt x="389406" y="83796"/>
                  </a:cubicBezTo>
                  <a:cubicBezTo>
                    <a:pt x="388549" y="78653"/>
                    <a:pt x="388549" y="73081"/>
                    <a:pt x="388977" y="67937"/>
                  </a:cubicBezTo>
                  <a:cubicBezTo>
                    <a:pt x="385120" y="67937"/>
                    <a:pt x="382119" y="67508"/>
                    <a:pt x="379119" y="67508"/>
                  </a:cubicBezTo>
                  <a:cubicBezTo>
                    <a:pt x="371832" y="67080"/>
                    <a:pt x="367975" y="67508"/>
                    <a:pt x="363260" y="66223"/>
                  </a:cubicBezTo>
                  <a:cubicBezTo>
                    <a:pt x="361974" y="65794"/>
                    <a:pt x="355973" y="67080"/>
                    <a:pt x="348258" y="73509"/>
                  </a:cubicBezTo>
                  <a:cubicBezTo>
                    <a:pt x="340543" y="79939"/>
                    <a:pt x="331542" y="89797"/>
                    <a:pt x="323826" y="99655"/>
                  </a:cubicBezTo>
                  <a:cubicBezTo>
                    <a:pt x="307967" y="119801"/>
                    <a:pt x="295108" y="141232"/>
                    <a:pt x="295108" y="141232"/>
                  </a:cubicBezTo>
                  <a:cubicBezTo>
                    <a:pt x="293822" y="142946"/>
                    <a:pt x="292108" y="144232"/>
                    <a:pt x="289965" y="145089"/>
                  </a:cubicBezTo>
                  <a:cubicBezTo>
                    <a:pt x="282250" y="157091"/>
                    <a:pt x="268962" y="164807"/>
                    <a:pt x="253960" y="164807"/>
                  </a:cubicBezTo>
                  <a:cubicBezTo>
                    <a:pt x="230386" y="164807"/>
                    <a:pt x="211098" y="145519"/>
                    <a:pt x="211098" y="121515"/>
                  </a:cubicBezTo>
                  <a:cubicBezTo>
                    <a:pt x="211098" y="97512"/>
                    <a:pt x="230386" y="78653"/>
                    <a:pt x="253960" y="78653"/>
                  </a:cubicBezTo>
                  <a:cubicBezTo>
                    <a:pt x="272391" y="78653"/>
                    <a:pt x="287822" y="90226"/>
                    <a:pt x="293822" y="106513"/>
                  </a:cubicBezTo>
                  <a:cubicBezTo>
                    <a:pt x="298109" y="100513"/>
                    <a:pt x="302824" y="93654"/>
                    <a:pt x="307967" y="87225"/>
                  </a:cubicBezTo>
                  <a:cubicBezTo>
                    <a:pt x="316540" y="76509"/>
                    <a:pt x="325969" y="65794"/>
                    <a:pt x="335828" y="58079"/>
                  </a:cubicBezTo>
                  <a:cubicBezTo>
                    <a:pt x="345686" y="50363"/>
                    <a:pt x="356402" y="43506"/>
                    <a:pt x="368403" y="46935"/>
                  </a:cubicBezTo>
                  <a:cubicBezTo>
                    <a:pt x="367117" y="46506"/>
                    <a:pt x="373118" y="47363"/>
                    <a:pt x="379976" y="47792"/>
                  </a:cubicBezTo>
                  <a:cubicBezTo>
                    <a:pt x="383834" y="47792"/>
                    <a:pt x="388120" y="48220"/>
                    <a:pt x="392835" y="48220"/>
                  </a:cubicBezTo>
                  <a:cubicBezTo>
                    <a:pt x="394121" y="43934"/>
                    <a:pt x="395407" y="39648"/>
                    <a:pt x="396264" y="35362"/>
                  </a:cubicBezTo>
                  <a:lnTo>
                    <a:pt x="223957" y="35362"/>
                  </a:lnTo>
                  <a:lnTo>
                    <a:pt x="130088" y="129659"/>
                  </a:lnTo>
                  <a:cubicBezTo>
                    <a:pt x="124944" y="147662"/>
                    <a:pt x="108228" y="160520"/>
                    <a:pt x="88940" y="160520"/>
                  </a:cubicBezTo>
                  <a:cubicBezTo>
                    <a:pt x="65365" y="160520"/>
                    <a:pt x="45649" y="141661"/>
                    <a:pt x="45649" y="117658"/>
                  </a:cubicBezTo>
                  <a:cubicBezTo>
                    <a:pt x="45649" y="93654"/>
                    <a:pt x="64937" y="74366"/>
                    <a:pt x="88940" y="74366"/>
                  </a:cubicBezTo>
                  <a:cubicBezTo>
                    <a:pt x="107371" y="74366"/>
                    <a:pt x="123230" y="86368"/>
                    <a:pt x="129230" y="102656"/>
                  </a:cubicBezTo>
                  <a:lnTo>
                    <a:pt x="213670" y="18645"/>
                  </a:lnTo>
                  <a:lnTo>
                    <a:pt x="216670" y="15645"/>
                  </a:lnTo>
                  <a:lnTo>
                    <a:pt x="401836" y="15645"/>
                  </a:lnTo>
                  <a:cubicBezTo>
                    <a:pt x="403122" y="11359"/>
                    <a:pt x="403979" y="7501"/>
                    <a:pt x="405265" y="3215"/>
                  </a:cubicBezTo>
                  <a:lnTo>
                    <a:pt x="202097" y="3215"/>
                  </a:lnTo>
                  <a:lnTo>
                    <a:pt x="146375" y="35362"/>
                  </a:lnTo>
                  <a:lnTo>
                    <a:pt x="141661" y="38362"/>
                  </a:lnTo>
                  <a:lnTo>
                    <a:pt x="18217" y="38362"/>
                  </a:lnTo>
                  <a:lnTo>
                    <a:pt x="10073" y="46506"/>
                  </a:lnTo>
                  <a:cubicBezTo>
                    <a:pt x="10073" y="64508"/>
                    <a:pt x="9644" y="81653"/>
                    <a:pt x="9215" y="9922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5" name="Freeform: Shape 107">
              <a:extLst>
                <a:ext uri="{FF2B5EF4-FFF2-40B4-BE49-F238E27FC236}">
                  <a16:creationId xmlns:a16="http://schemas.microsoft.com/office/drawing/2014/main" id="{CD0E808C-FF2D-814A-0A08-1B63194C27BF}"/>
                </a:ext>
              </a:extLst>
            </p:cNvPr>
            <p:cNvSpPr/>
            <p:nvPr/>
          </p:nvSpPr>
          <p:spPr>
            <a:xfrm>
              <a:off x="5262539" y="4611362"/>
              <a:ext cx="437198" cy="235744"/>
            </a:xfrm>
            <a:custGeom>
              <a:avLst/>
              <a:gdLst>
                <a:gd name="connsiteX0" fmla="*/ 267248 w 437197"/>
                <a:gd name="connsiteY0" fmla="*/ 84653 h 235743"/>
                <a:gd name="connsiteX1" fmla="*/ 267248 w 437197"/>
                <a:gd name="connsiteY1" fmla="*/ 84653 h 235743"/>
                <a:gd name="connsiteX2" fmla="*/ 264676 w 437197"/>
                <a:gd name="connsiteY2" fmla="*/ 87654 h 235743"/>
                <a:gd name="connsiteX3" fmla="*/ 4072 w 437197"/>
                <a:gd name="connsiteY3" fmla="*/ 87654 h 235743"/>
                <a:gd name="connsiteX4" fmla="*/ 3215 w 437197"/>
                <a:gd name="connsiteY4" fmla="*/ 234244 h 235743"/>
                <a:gd name="connsiteX5" fmla="*/ 270677 w 437197"/>
                <a:gd name="connsiteY5" fmla="*/ 234244 h 235743"/>
                <a:gd name="connsiteX6" fmla="*/ 319969 w 437197"/>
                <a:gd name="connsiteY6" fmla="*/ 185380 h 235743"/>
                <a:gd name="connsiteX7" fmla="*/ 319969 w 437197"/>
                <a:gd name="connsiteY7" fmla="*/ 117658 h 235743"/>
                <a:gd name="connsiteX8" fmla="*/ 321254 w 437197"/>
                <a:gd name="connsiteY8" fmla="*/ 115515 h 235743"/>
                <a:gd name="connsiteX9" fmla="*/ 349972 w 437197"/>
                <a:gd name="connsiteY9" fmla="*/ 65365 h 235743"/>
                <a:gd name="connsiteX10" fmla="*/ 352973 w 437197"/>
                <a:gd name="connsiteY10" fmla="*/ 60651 h 235743"/>
                <a:gd name="connsiteX11" fmla="*/ 430554 w 437197"/>
                <a:gd name="connsiteY11" fmla="*/ 60651 h 235743"/>
                <a:gd name="connsiteX12" fmla="*/ 431411 w 437197"/>
                <a:gd name="connsiteY12" fmla="*/ 50363 h 235743"/>
                <a:gd name="connsiteX13" fmla="*/ 433126 w 437197"/>
                <a:gd name="connsiteY13" fmla="*/ 33218 h 235743"/>
                <a:gd name="connsiteX14" fmla="*/ 368832 w 437197"/>
                <a:gd name="connsiteY14" fmla="*/ 33218 h 235743"/>
                <a:gd name="connsiteX15" fmla="*/ 271105 w 437197"/>
                <a:gd name="connsiteY15" fmla="*/ 136088 h 235743"/>
                <a:gd name="connsiteX16" fmla="*/ 277535 w 437197"/>
                <a:gd name="connsiteY16" fmla="*/ 159234 h 235743"/>
                <a:gd name="connsiteX17" fmla="*/ 234672 w 437197"/>
                <a:gd name="connsiteY17" fmla="*/ 202097 h 235743"/>
                <a:gd name="connsiteX18" fmla="*/ 191810 w 437197"/>
                <a:gd name="connsiteY18" fmla="*/ 159234 h 235743"/>
                <a:gd name="connsiteX19" fmla="*/ 234672 w 437197"/>
                <a:gd name="connsiteY19" fmla="*/ 116372 h 235743"/>
                <a:gd name="connsiteX20" fmla="*/ 256961 w 437197"/>
                <a:gd name="connsiteY20" fmla="*/ 122373 h 235743"/>
                <a:gd name="connsiteX21" fmla="*/ 358116 w 437197"/>
                <a:gd name="connsiteY21" fmla="*/ 16502 h 235743"/>
                <a:gd name="connsiteX22" fmla="*/ 360688 w 437197"/>
                <a:gd name="connsiteY22" fmla="*/ 13502 h 235743"/>
                <a:gd name="connsiteX23" fmla="*/ 435697 w 437197"/>
                <a:gd name="connsiteY23" fmla="*/ 13502 h 235743"/>
                <a:gd name="connsiteX24" fmla="*/ 437412 w 437197"/>
                <a:gd name="connsiteY24" fmla="*/ 3215 h 235743"/>
                <a:gd name="connsiteX25" fmla="*/ 348258 w 437197"/>
                <a:gd name="connsiteY25" fmla="*/ 3215 h 235743"/>
                <a:gd name="connsiteX26" fmla="*/ 267248 w 437197"/>
                <a:gd name="connsiteY26" fmla="*/ 84653 h 23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7197" h="235743">
                  <a:moveTo>
                    <a:pt x="267248" y="84653"/>
                  </a:moveTo>
                  <a:lnTo>
                    <a:pt x="267248" y="84653"/>
                  </a:lnTo>
                  <a:lnTo>
                    <a:pt x="264676" y="87654"/>
                  </a:lnTo>
                  <a:lnTo>
                    <a:pt x="4072" y="87654"/>
                  </a:lnTo>
                  <a:cubicBezTo>
                    <a:pt x="4501" y="136517"/>
                    <a:pt x="4072" y="185380"/>
                    <a:pt x="3215" y="234244"/>
                  </a:cubicBezTo>
                  <a:lnTo>
                    <a:pt x="270677" y="234244"/>
                  </a:lnTo>
                  <a:lnTo>
                    <a:pt x="319969" y="185380"/>
                  </a:lnTo>
                  <a:lnTo>
                    <a:pt x="319969" y="117658"/>
                  </a:lnTo>
                  <a:lnTo>
                    <a:pt x="321254" y="115515"/>
                  </a:lnTo>
                  <a:lnTo>
                    <a:pt x="349972" y="65365"/>
                  </a:lnTo>
                  <a:lnTo>
                    <a:pt x="352973" y="60651"/>
                  </a:lnTo>
                  <a:lnTo>
                    <a:pt x="430554" y="60651"/>
                  </a:lnTo>
                  <a:cubicBezTo>
                    <a:pt x="430983" y="57221"/>
                    <a:pt x="430983" y="53793"/>
                    <a:pt x="431411" y="50363"/>
                  </a:cubicBezTo>
                  <a:cubicBezTo>
                    <a:pt x="431840" y="44792"/>
                    <a:pt x="432697" y="39219"/>
                    <a:pt x="433126" y="33218"/>
                  </a:cubicBezTo>
                  <a:lnTo>
                    <a:pt x="368832" y="33218"/>
                  </a:lnTo>
                  <a:lnTo>
                    <a:pt x="271105" y="136088"/>
                  </a:lnTo>
                  <a:cubicBezTo>
                    <a:pt x="275392" y="142946"/>
                    <a:pt x="277535" y="150662"/>
                    <a:pt x="277535" y="159234"/>
                  </a:cubicBezTo>
                  <a:cubicBezTo>
                    <a:pt x="277535" y="182809"/>
                    <a:pt x="258675" y="202097"/>
                    <a:pt x="234672" y="202097"/>
                  </a:cubicBezTo>
                  <a:cubicBezTo>
                    <a:pt x="210669" y="202097"/>
                    <a:pt x="191810" y="182809"/>
                    <a:pt x="191810" y="159234"/>
                  </a:cubicBezTo>
                  <a:cubicBezTo>
                    <a:pt x="191810" y="135660"/>
                    <a:pt x="210669" y="116372"/>
                    <a:pt x="234672" y="116372"/>
                  </a:cubicBezTo>
                  <a:cubicBezTo>
                    <a:pt x="242816" y="116372"/>
                    <a:pt x="250531" y="118515"/>
                    <a:pt x="256961" y="122373"/>
                  </a:cubicBezTo>
                  <a:lnTo>
                    <a:pt x="358116" y="16502"/>
                  </a:lnTo>
                  <a:lnTo>
                    <a:pt x="360688" y="13502"/>
                  </a:lnTo>
                  <a:lnTo>
                    <a:pt x="435697" y="13502"/>
                  </a:lnTo>
                  <a:cubicBezTo>
                    <a:pt x="436126" y="10073"/>
                    <a:pt x="436555" y="6644"/>
                    <a:pt x="437412" y="3215"/>
                  </a:cubicBezTo>
                  <a:lnTo>
                    <a:pt x="348258" y="3215"/>
                  </a:lnTo>
                  <a:lnTo>
                    <a:pt x="267248" y="846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6" name="Freeform: Shape 108">
              <a:extLst>
                <a:ext uri="{FF2B5EF4-FFF2-40B4-BE49-F238E27FC236}">
                  <a16:creationId xmlns:a16="http://schemas.microsoft.com/office/drawing/2014/main" id="{1C8EF37B-4CC2-046A-59A1-BD4F64874C95}"/>
                </a:ext>
              </a:extLst>
            </p:cNvPr>
            <p:cNvSpPr/>
            <p:nvPr/>
          </p:nvSpPr>
          <p:spPr>
            <a:xfrm>
              <a:off x="5224391" y="4300609"/>
              <a:ext cx="510064" cy="381476"/>
            </a:xfrm>
            <a:custGeom>
              <a:avLst/>
              <a:gdLst>
                <a:gd name="connsiteX0" fmla="*/ 291679 w 510063"/>
                <a:gd name="connsiteY0" fmla="*/ 129659 h 381476"/>
                <a:gd name="connsiteX1" fmla="*/ 291679 w 510063"/>
                <a:gd name="connsiteY1" fmla="*/ 129659 h 381476"/>
                <a:gd name="connsiteX2" fmla="*/ 288679 w 510063"/>
                <a:gd name="connsiteY2" fmla="*/ 132231 h 381476"/>
                <a:gd name="connsiteX3" fmla="*/ 3215 w 510063"/>
                <a:gd name="connsiteY3" fmla="*/ 132231 h 381476"/>
                <a:gd name="connsiteX4" fmla="*/ 24217 w 510063"/>
                <a:gd name="connsiteY4" fmla="*/ 196954 h 381476"/>
                <a:gd name="connsiteX5" fmla="*/ 41791 w 510063"/>
                <a:gd name="connsiteY5" fmla="*/ 364117 h 381476"/>
                <a:gd name="connsiteX6" fmla="*/ 41791 w 510063"/>
                <a:gd name="connsiteY6" fmla="*/ 378690 h 381476"/>
                <a:gd name="connsiteX7" fmla="*/ 294251 w 510063"/>
                <a:gd name="connsiteY7" fmla="*/ 378690 h 381476"/>
                <a:gd name="connsiteX8" fmla="*/ 375690 w 510063"/>
                <a:gd name="connsiteY8" fmla="*/ 297680 h 381476"/>
                <a:gd name="connsiteX9" fmla="*/ 378690 w 510063"/>
                <a:gd name="connsiteY9" fmla="*/ 294680 h 381476"/>
                <a:gd name="connsiteX10" fmla="*/ 478989 w 510063"/>
                <a:gd name="connsiteY10" fmla="*/ 294680 h 381476"/>
                <a:gd name="connsiteX11" fmla="*/ 490133 w 510063"/>
                <a:gd name="connsiteY11" fmla="*/ 215813 h 381476"/>
                <a:gd name="connsiteX12" fmla="*/ 454128 w 510063"/>
                <a:gd name="connsiteY12" fmla="*/ 252246 h 381476"/>
                <a:gd name="connsiteX13" fmla="*/ 451128 w 510063"/>
                <a:gd name="connsiteY13" fmla="*/ 255246 h 381476"/>
                <a:gd name="connsiteX14" fmla="*/ 286965 w 510063"/>
                <a:gd name="connsiteY14" fmla="*/ 255246 h 381476"/>
                <a:gd name="connsiteX15" fmla="*/ 286965 w 510063"/>
                <a:gd name="connsiteY15" fmla="*/ 261247 h 381476"/>
                <a:gd name="connsiteX16" fmla="*/ 317397 w 510063"/>
                <a:gd name="connsiteY16" fmla="*/ 301967 h 381476"/>
                <a:gd name="connsiteX17" fmla="*/ 274534 w 510063"/>
                <a:gd name="connsiteY17" fmla="*/ 345258 h 381476"/>
                <a:gd name="connsiteX18" fmla="*/ 231672 w 510063"/>
                <a:gd name="connsiteY18" fmla="*/ 301967 h 381476"/>
                <a:gd name="connsiteX19" fmla="*/ 267248 w 510063"/>
                <a:gd name="connsiteY19" fmla="*/ 259961 h 381476"/>
                <a:gd name="connsiteX20" fmla="*/ 267248 w 510063"/>
                <a:gd name="connsiteY20" fmla="*/ 235958 h 381476"/>
                <a:gd name="connsiteX21" fmla="*/ 442984 w 510063"/>
                <a:gd name="connsiteY21" fmla="*/ 235958 h 381476"/>
                <a:gd name="connsiteX22" fmla="*/ 493133 w 510063"/>
                <a:gd name="connsiteY22" fmla="*/ 185809 h 381476"/>
                <a:gd name="connsiteX23" fmla="*/ 498705 w 510063"/>
                <a:gd name="connsiteY23" fmla="*/ 119801 h 381476"/>
                <a:gd name="connsiteX24" fmla="*/ 493562 w 510063"/>
                <a:gd name="connsiteY24" fmla="*/ 119801 h 381476"/>
                <a:gd name="connsiteX25" fmla="*/ 493990 w 510063"/>
                <a:gd name="connsiteY25" fmla="*/ 123658 h 381476"/>
                <a:gd name="connsiteX26" fmla="*/ 451128 w 510063"/>
                <a:gd name="connsiteY26" fmla="*/ 166950 h 381476"/>
                <a:gd name="connsiteX27" fmla="*/ 407837 w 510063"/>
                <a:gd name="connsiteY27" fmla="*/ 123658 h 381476"/>
                <a:gd name="connsiteX28" fmla="*/ 451128 w 510063"/>
                <a:gd name="connsiteY28" fmla="*/ 80796 h 381476"/>
                <a:gd name="connsiteX29" fmla="*/ 486704 w 510063"/>
                <a:gd name="connsiteY29" fmla="*/ 100084 h 381476"/>
                <a:gd name="connsiteX30" fmla="*/ 500420 w 510063"/>
                <a:gd name="connsiteY30" fmla="*/ 100084 h 381476"/>
                <a:gd name="connsiteX31" fmla="*/ 504706 w 510063"/>
                <a:gd name="connsiteY31" fmla="*/ 43077 h 381476"/>
                <a:gd name="connsiteX32" fmla="*/ 432697 w 510063"/>
                <a:gd name="connsiteY32" fmla="*/ 43077 h 381476"/>
                <a:gd name="connsiteX33" fmla="*/ 385120 w 510063"/>
                <a:gd name="connsiteY33" fmla="*/ 90654 h 381476"/>
                <a:gd name="connsiteX34" fmla="*/ 385120 w 510063"/>
                <a:gd name="connsiteY34" fmla="*/ 231244 h 381476"/>
                <a:gd name="connsiteX35" fmla="*/ 200811 w 510063"/>
                <a:gd name="connsiteY35" fmla="*/ 231244 h 381476"/>
                <a:gd name="connsiteX36" fmla="*/ 151948 w 510063"/>
                <a:gd name="connsiteY36" fmla="*/ 280106 h 381476"/>
                <a:gd name="connsiteX37" fmla="*/ 158377 w 510063"/>
                <a:gd name="connsiteY37" fmla="*/ 302395 h 381476"/>
                <a:gd name="connsiteX38" fmla="*/ 115086 w 510063"/>
                <a:gd name="connsiteY38" fmla="*/ 345686 h 381476"/>
                <a:gd name="connsiteX39" fmla="*/ 71795 w 510063"/>
                <a:gd name="connsiteY39" fmla="*/ 302395 h 381476"/>
                <a:gd name="connsiteX40" fmla="*/ 115086 w 510063"/>
                <a:gd name="connsiteY40" fmla="*/ 259104 h 381476"/>
                <a:gd name="connsiteX41" fmla="*/ 137803 w 510063"/>
                <a:gd name="connsiteY41" fmla="*/ 265962 h 381476"/>
                <a:gd name="connsiteX42" fmla="*/ 189238 w 510063"/>
                <a:gd name="connsiteY42" fmla="*/ 214527 h 381476"/>
                <a:gd name="connsiteX43" fmla="*/ 192238 w 510063"/>
                <a:gd name="connsiteY43" fmla="*/ 211526 h 381476"/>
                <a:gd name="connsiteX44" fmla="*/ 365832 w 510063"/>
                <a:gd name="connsiteY44" fmla="*/ 211526 h 381476"/>
                <a:gd name="connsiteX45" fmla="*/ 365832 w 510063"/>
                <a:gd name="connsiteY45" fmla="*/ 82082 h 381476"/>
                <a:gd name="connsiteX46" fmla="*/ 368832 w 510063"/>
                <a:gd name="connsiteY46" fmla="*/ 79081 h 381476"/>
                <a:gd name="connsiteX47" fmla="*/ 421553 w 510063"/>
                <a:gd name="connsiteY47" fmla="*/ 26361 h 381476"/>
                <a:gd name="connsiteX48" fmla="*/ 424553 w 510063"/>
                <a:gd name="connsiteY48" fmla="*/ 23360 h 381476"/>
                <a:gd name="connsiteX49" fmla="*/ 506420 w 510063"/>
                <a:gd name="connsiteY49" fmla="*/ 23360 h 381476"/>
                <a:gd name="connsiteX50" fmla="*/ 508135 w 510063"/>
                <a:gd name="connsiteY50" fmla="*/ 3215 h 381476"/>
                <a:gd name="connsiteX51" fmla="*/ 417695 w 510063"/>
                <a:gd name="connsiteY51" fmla="*/ 3215 h 381476"/>
                <a:gd name="connsiteX52" fmla="*/ 291679 w 510063"/>
                <a:gd name="connsiteY52" fmla="*/ 129659 h 38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10063" h="381476">
                  <a:moveTo>
                    <a:pt x="291679" y="129659"/>
                  </a:moveTo>
                  <a:lnTo>
                    <a:pt x="291679" y="129659"/>
                  </a:lnTo>
                  <a:lnTo>
                    <a:pt x="288679" y="132231"/>
                  </a:lnTo>
                  <a:lnTo>
                    <a:pt x="3215" y="132231"/>
                  </a:lnTo>
                  <a:cubicBezTo>
                    <a:pt x="11359" y="153662"/>
                    <a:pt x="18645" y="175093"/>
                    <a:pt x="24217" y="196954"/>
                  </a:cubicBezTo>
                  <a:cubicBezTo>
                    <a:pt x="40076" y="251389"/>
                    <a:pt x="40505" y="307967"/>
                    <a:pt x="41791" y="364117"/>
                  </a:cubicBezTo>
                  <a:cubicBezTo>
                    <a:pt x="41791" y="368832"/>
                    <a:pt x="41791" y="373975"/>
                    <a:pt x="41791" y="378690"/>
                  </a:cubicBezTo>
                  <a:lnTo>
                    <a:pt x="294251" y="378690"/>
                  </a:lnTo>
                  <a:lnTo>
                    <a:pt x="375690" y="297680"/>
                  </a:lnTo>
                  <a:lnTo>
                    <a:pt x="378690" y="294680"/>
                  </a:lnTo>
                  <a:lnTo>
                    <a:pt x="478989" y="294680"/>
                  </a:lnTo>
                  <a:cubicBezTo>
                    <a:pt x="483275" y="268534"/>
                    <a:pt x="487561" y="242388"/>
                    <a:pt x="490133" y="215813"/>
                  </a:cubicBezTo>
                  <a:lnTo>
                    <a:pt x="454128" y="252246"/>
                  </a:lnTo>
                  <a:lnTo>
                    <a:pt x="451128" y="255246"/>
                  </a:lnTo>
                  <a:lnTo>
                    <a:pt x="286965" y="255246"/>
                  </a:lnTo>
                  <a:lnTo>
                    <a:pt x="286965" y="261247"/>
                  </a:lnTo>
                  <a:cubicBezTo>
                    <a:pt x="304538" y="266819"/>
                    <a:pt x="317397" y="282679"/>
                    <a:pt x="317397" y="301967"/>
                  </a:cubicBezTo>
                  <a:cubicBezTo>
                    <a:pt x="317397" y="325541"/>
                    <a:pt x="298537" y="345258"/>
                    <a:pt x="274534" y="345258"/>
                  </a:cubicBezTo>
                  <a:cubicBezTo>
                    <a:pt x="250531" y="345258"/>
                    <a:pt x="231672" y="325970"/>
                    <a:pt x="231672" y="301967"/>
                  </a:cubicBezTo>
                  <a:cubicBezTo>
                    <a:pt x="231672" y="280964"/>
                    <a:pt x="247102" y="263390"/>
                    <a:pt x="267248" y="259961"/>
                  </a:cubicBezTo>
                  <a:lnTo>
                    <a:pt x="267248" y="235958"/>
                  </a:lnTo>
                  <a:lnTo>
                    <a:pt x="442984" y="235958"/>
                  </a:lnTo>
                  <a:lnTo>
                    <a:pt x="493133" y="185809"/>
                  </a:lnTo>
                  <a:cubicBezTo>
                    <a:pt x="495276" y="163949"/>
                    <a:pt x="496991" y="141661"/>
                    <a:pt x="498705" y="119801"/>
                  </a:cubicBezTo>
                  <a:lnTo>
                    <a:pt x="493562" y="119801"/>
                  </a:lnTo>
                  <a:cubicBezTo>
                    <a:pt x="493562" y="121087"/>
                    <a:pt x="493990" y="122373"/>
                    <a:pt x="493990" y="123658"/>
                  </a:cubicBezTo>
                  <a:cubicBezTo>
                    <a:pt x="493990" y="147233"/>
                    <a:pt x="474702" y="166950"/>
                    <a:pt x="451128" y="166950"/>
                  </a:cubicBezTo>
                  <a:cubicBezTo>
                    <a:pt x="427554" y="166950"/>
                    <a:pt x="407837" y="147662"/>
                    <a:pt x="407837" y="123658"/>
                  </a:cubicBezTo>
                  <a:cubicBezTo>
                    <a:pt x="407837" y="100084"/>
                    <a:pt x="427554" y="80796"/>
                    <a:pt x="451128" y="80796"/>
                  </a:cubicBezTo>
                  <a:cubicBezTo>
                    <a:pt x="466130" y="80796"/>
                    <a:pt x="478989" y="88511"/>
                    <a:pt x="486704" y="100084"/>
                  </a:cubicBezTo>
                  <a:lnTo>
                    <a:pt x="500420" y="100084"/>
                  </a:lnTo>
                  <a:cubicBezTo>
                    <a:pt x="502134" y="81224"/>
                    <a:pt x="503420" y="61936"/>
                    <a:pt x="504706" y="43077"/>
                  </a:cubicBezTo>
                  <a:lnTo>
                    <a:pt x="432697" y="43077"/>
                  </a:lnTo>
                  <a:lnTo>
                    <a:pt x="385120" y="90654"/>
                  </a:lnTo>
                  <a:lnTo>
                    <a:pt x="385120" y="231244"/>
                  </a:lnTo>
                  <a:lnTo>
                    <a:pt x="200811" y="231244"/>
                  </a:lnTo>
                  <a:lnTo>
                    <a:pt x="151948" y="280106"/>
                  </a:lnTo>
                  <a:cubicBezTo>
                    <a:pt x="155805" y="286536"/>
                    <a:pt x="158377" y="294251"/>
                    <a:pt x="158377" y="302395"/>
                  </a:cubicBezTo>
                  <a:cubicBezTo>
                    <a:pt x="158377" y="325970"/>
                    <a:pt x="139089" y="345686"/>
                    <a:pt x="115086" y="345686"/>
                  </a:cubicBezTo>
                  <a:cubicBezTo>
                    <a:pt x="91083" y="345686"/>
                    <a:pt x="71795" y="326398"/>
                    <a:pt x="71795" y="302395"/>
                  </a:cubicBezTo>
                  <a:cubicBezTo>
                    <a:pt x="71795" y="278821"/>
                    <a:pt x="91083" y="259104"/>
                    <a:pt x="115086" y="259104"/>
                  </a:cubicBezTo>
                  <a:cubicBezTo>
                    <a:pt x="123658" y="259104"/>
                    <a:pt x="131374" y="261676"/>
                    <a:pt x="137803" y="265962"/>
                  </a:cubicBezTo>
                  <a:lnTo>
                    <a:pt x="189238" y="214527"/>
                  </a:lnTo>
                  <a:lnTo>
                    <a:pt x="192238" y="211526"/>
                  </a:lnTo>
                  <a:lnTo>
                    <a:pt x="365832" y="211526"/>
                  </a:lnTo>
                  <a:lnTo>
                    <a:pt x="365832" y="82082"/>
                  </a:lnTo>
                  <a:lnTo>
                    <a:pt x="368832" y="79081"/>
                  </a:lnTo>
                  <a:lnTo>
                    <a:pt x="421553" y="26361"/>
                  </a:lnTo>
                  <a:lnTo>
                    <a:pt x="424553" y="23360"/>
                  </a:lnTo>
                  <a:lnTo>
                    <a:pt x="506420" y="23360"/>
                  </a:lnTo>
                  <a:cubicBezTo>
                    <a:pt x="506849" y="16502"/>
                    <a:pt x="507706" y="10073"/>
                    <a:pt x="508135" y="3215"/>
                  </a:cubicBezTo>
                  <a:lnTo>
                    <a:pt x="417695" y="3215"/>
                  </a:lnTo>
                  <a:lnTo>
                    <a:pt x="291679" y="12965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7" name="Freeform: Shape 109">
              <a:extLst>
                <a:ext uri="{FF2B5EF4-FFF2-40B4-BE49-F238E27FC236}">
                  <a16:creationId xmlns:a16="http://schemas.microsoft.com/office/drawing/2014/main" id="{35605EAD-9690-2F1A-4AEE-93FC67D629D0}"/>
                </a:ext>
              </a:extLst>
            </p:cNvPr>
            <p:cNvSpPr/>
            <p:nvPr/>
          </p:nvSpPr>
          <p:spPr>
            <a:xfrm>
              <a:off x="5258681" y="4688086"/>
              <a:ext cx="432911" cy="304324"/>
            </a:xfrm>
            <a:custGeom>
              <a:avLst/>
              <a:gdLst>
                <a:gd name="connsiteX0" fmla="*/ 432697 w 432911"/>
                <a:gd name="connsiteY0" fmla="*/ 21217 h 304323"/>
                <a:gd name="connsiteX1" fmla="*/ 433126 w 432911"/>
                <a:gd name="connsiteY1" fmla="*/ 3215 h 304323"/>
                <a:gd name="connsiteX2" fmla="*/ 367546 w 432911"/>
                <a:gd name="connsiteY2" fmla="*/ 3215 h 304323"/>
                <a:gd name="connsiteX3" fmla="*/ 342686 w 432911"/>
                <a:gd name="connsiteY3" fmla="*/ 46506 h 304323"/>
                <a:gd name="connsiteX4" fmla="*/ 342686 w 432911"/>
                <a:gd name="connsiteY4" fmla="*/ 116800 h 304323"/>
                <a:gd name="connsiteX5" fmla="*/ 340114 w 432911"/>
                <a:gd name="connsiteY5" fmla="*/ 119372 h 304323"/>
                <a:gd name="connsiteX6" fmla="*/ 284821 w 432911"/>
                <a:gd name="connsiteY6" fmla="*/ 174236 h 304323"/>
                <a:gd name="connsiteX7" fmla="*/ 281821 w 432911"/>
                <a:gd name="connsiteY7" fmla="*/ 177236 h 304323"/>
                <a:gd name="connsiteX8" fmla="*/ 6215 w 432911"/>
                <a:gd name="connsiteY8" fmla="*/ 177236 h 304323"/>
                <a:gd name="connsiteX9" fmla="*/ 3215 w 432911"/>
                <a:gd name="connsiteY9" fmla="*/ 304538 h 304323"/>
                <a:gd name="connsiteX10" fmla="*/ 122801 w 432911"/>
                <a:gd name="connsiteY10" fmla="*/ 304538 h 304323"/>
                <a:gd name="connsiteX11" fmla="*/ 178522 w 432911"/>
                <a:gd name="connsiteY11" fmla="*/ 272391 h 304323"/>
                <a:gd name="connsiteX12" fmla="*/ 183237 w 432911"/>
                <a:gd name="connsiteY12" fmla="*/ 269819 h 304323"/>
                <a:gd name="connsiteX13" fmla="*/ 406980 w 432911"/>
                <a:gd name="connsiteY13" fmla="*/ 269819 h 304323"/>
                <a:gd name="connsiteX14" fmla="*/ 421553 w 432911"/>
                <a:gd name="connsiteY14" fmla="*/ 207240 h 304323"/>
                <a:gd name="connsiteX15" fmla="*/ 400979 w 432911"/>
                <a:gd name="connsiteY15" fmla="*/ 227814 h 304323"/>
                <a:gd name="connsiteX16" fmla="*/ 395407 w 432911"/>
                <a:gd name="connsiteY16" fmla="*/ 233386 h 304323"/>
                <a:gd name="connsiteX17" fmla="*/ 154948 w 432911"/>
                <a:gd name="connsiteY17" fmla="*/ 233386 h 304323"/>
                <a:gd name="connsiteX18" fmla="*/ 117229 w 432911"/>
                <a:gd name="connsiteY18" fmla="*/ 271105 h 304323"/>
                <a:gd name="connsiteX19" fmla="*/ 113371 w 432911"/>
                <a:gd name="connsiteY19" fmla="*/ 274105 h 304323"/>
                <a:gd name="connsiteX20" fmla="*/ 76938 w 432911"/>
                <a:gd name="connsiteY20" fmla="*/ 293823 h 304323"/>
                <a:gd name="connsiteX21" fmla="*/ 34076 w 432911"/>
                <a:gd name="connsiteY21" fmla="*/ 250960 h 304323"/>
                <a:gd name="connsiteX22" fmla="*/ 76938 w 432911"/>
                <a:gd name="connsiteY22" fmla="*/ 207669 h 304323"/>
                <a:gd name="connsiteX23" fmla="*/ 109514 w 432911"/>
                <a:gd name="connsiteY23" fmla="*/ 222670 h 304323"/>
                <a:gd name="connsiteX24" fmla="*/ 133088 w 432911"/>
                <a:gd name="connsiteY24" fmla="*/ 199096 h 304323"/>
                <a:gd name="connsiteX25" fmla="*/ 138660 w 432911"/>
                <a:gd name="connsiteY25" fmla="*/ 193524 h 304323"/>
                <a:gd name="connsiteX26" fmla="*/ 379119 w 432911"/>
                <a:gd name="connsiteY26" fmla="*/ 193524 h 304323"/>
                <a:gd name="connsiteX27" fmla="*/ 431411 w 432911"/>
                <a:gd name="connsiteY27" fmla="*/ 141661 h 304323"/>
                <a:gd name="connsiteX28" fmla="*/ 432268 w 432911"/>
                <a:gd name="connsiteY28" fmla="*/ 130516 h 304323"/>
                <a:gd name="connsiteX29" fmla="*/ 433126 w 432911"/>
                <a:gd name="connsiteY29" fmla="*/ 97084 h 304323"/>
                <a:gd name="connsiteX30" fmla="*/ 413409 w 432911"/>
                <a:gd name="connsiteY30" fmla="*/ 101798 h 304323"/>
                <a:gd name="connsiteX31" fmla="*/ 370118 w 432911"/>
                <a:gd name="connsiteY31" fmla="*/ 58936 h 304323"/>
                <a:gd name="connsiteX32" fmla="*/ 413409 w 432911"/>
                <a:gd name="connsiteY32" fmla="*/ 16073 h 304323"/>
                <a:gd name="connsiteX33" fmla="*/ 413409 w 432911"/>
                <a:gd name="connsiteY33" fmla="*/ 16073 h 304323"/>
                <a:gd name="connsiteX34" fmla="*/ 432697 w 432911"/>
                <a:gd name="connsiteY34" fmla="*/ 21217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32911" h="304323">
                  <a:moveTo>
                    <a:pt x="432697" y="21217"/>
                  </a:moveTo>
                  <a:cubicBezTo>
                    <a:pt x="432697" y="15216"/>
                    <a:pt x="432697" y="9216"/>
                    <a:pt x="433126" y="3215"/>
                  </a:cubicBezTo>
                  <a:lnTo>
                    <a:pt x="367546" y="3215"/>
                  </a:lnTo>
                  <a:lnTo>
                    <a:pt x="342686" y="46506"/>
                  </a:lnTo>
                  <a:lnTo>
                    <a:pt x="342686" y="116800"/>
                  </a:lnTo>
                  <a:lnTo>
                    <a:pt x="340114" y="119372"/>
                  </a:lnTo>
                  <a:lnTo>
                    <a:pt x="284821" y="174236"/>
                  </a:lnTo>
                  <a:lnTo>
                    <a:pt x="281821" y="177236"/>
                  </a:lnTo>
                  <a:lnTo>
                    <a:pt x="6215" y="177236"/>
                  </a:lnTo>
                  <a:cubicBezTo>
                    <a:pt x="5358" y="219670"/>
                    <a:pt x="4501" y="262104"/>
                    <a:pt x="3215" y="304538"/>
                  </a:cubicBezTo>
                  <a:lnTo>
                    <a:pt x="122801" y="304538"/>
                  </a:lnTo>
                  <a:lnTo>
                    <a:pt x="178522" y="272391"/>
                  </a:lnTo>
                  <a:lnTo>
                    <a:pt x="183237" y="269819"/>
                  </a:lnTo>
                  <a:lnTo>
                    <a:pt x="406980" y="269819"/>
                  </a:lnTo>
                  <a:cubicBezTo>
                    <a:pt x="412123" y="248817"/>
                    <a:pt x="417267" y="228243"/>
                    <a:pt x="421553" y="207240"/>
                  </a:cubicBezTo>
                  <a:lnTo>
                    <a:pt x="400979" y="227814"/>
                  </a:lnTo>
                  <a:lnTo>
                    <a:pt x="395407" y="233386"/>
                  </a:lnTo>
                  <a:lnTo>
                    <a:pt x="154948" y="233386"/>
                  </a:lnTo>
                  <a:lnTo>
                    <a:pt x="117229" y="271105"/>
                  </a:lnTo>
                  <a:cubicBezTo>
                    <a:pt x="115943" y="272391"/>
                    <a:pt x="114657" y="273248"/>
                    <a:pt x="113371" y="274105"/>
                  </a:cubicBezTo>
                  <a:cubicBezTo>
                    <a:pt x="105656" y="286107"/>
                    <a:pt x="92369" y="293823"/>
                    <a:pt x="76938" y="293823"/>
                  </a:cubicBezTo>
                  <a:cubicBezTo>
                    <a:pt x="53364" y="293823"/>
                    <a:pt x="34076" y="274963"/>
                    <a:pt x="34076" y="250960"/>
                  </a:cubicBezTo>
                  <a:cubicBezTo>
                    <a:pt x="34076" y="226957"/>
                    <a:pt x="52935" y="207669"/>
                    <a:pt x="76938" y="207669"/>
                  </a:cubicBezTo>
                  <a:cubicBezTo>
                    <a:pt x="89797" y="207669"/>
                    <a:pt x="101370" y="213669"/>
                    <a:pt x="109514" y="222670"/>
                  </a:cubicBezTo>
                  <a:lnTo>
                    <a:pt x="133088" y="199096"/>
                  </a:lnTo>
                  <a:lnTo>
                    <a:pt x="138660" y="193524"/>
                  </a:lnTo>
                  <a:lnTo>
                    <a:pt x="379119" y="193524"/>
                  </a:lnTo>
                  <a:lnTo>
                    <a:pt x="431411" y="141661"/>
                  </a:lnTo>
                  <a:cubicBezTo>
                    <a:pt x="431840" y="137803"/>
                    <a:pt x="431840" y="134374"/>
                    <a:pt x="432268" y="130516"/>
                  </a:cubicBezTo>
                  <a:cubicBezTo>
                    <a:pt x="433126" y="119372"/>
                    <a:pt x="433126" y="108228"/>
                    <a:pt x="433126" y="97084"/>
                  </a:cubicBezTo>
                  <a:cubicBezTo>
                    <a:pt x="427125" y="100084"/>
                    <a:pt x="420695" y="101798"/>
                    <a:pt x="413409" y="101798"/>
                  </a:cubicBezTo>
                  <a:cubicBezTo>
                    <a:pt x="389835" y="101798"/>
                    <a:pt x="370118" y="82939"/>
                    <a:pt x="370118" y="58936"/>
                  </a:cubicBezTo>
                  <a:cubicBezTo>
                    <a:pt x="370118" y="35362"/>
                    <a:pt x="389406" y="16073"/>
                    <a:pt x="413409" y="16073"/>
                  </a:cubicBezTo>
                  <a:lnTo>
                    <a:pt x="413409" y="16073"/>
                  </a:lnTo>
                  <a:cubicBezTo>
                    <a:pt x="420695" y="16502"/>
                    <a:pt x="427125" y="18217"/>
                    <a:pt x="432697" y="2121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8" name="Freeform: Shape 110">
              <a:extLst>
                <a:ext uri="{FF2B5EF4-FFF2-40B4-BE49-F238E27FC236}">
                  <a16:creationId xmlns:a16="http://schemas.microsoft.com/office/drawing/2014/main" id="{3E0636EB-E4F2-6B3E-79CF-4F81DFC5CB12}"/>
                </a:ext>
              </a:extLst>
            </p:cNvPr>
            <p:cNvSpPr/>
            <p:nvPr/>
          </p:nvSpPr>
          <p:spPr>
            <a:xfrm>
              <a:off x="6022491" y="3919990"/>
              <a:ext cx="737235" cy="822960"/>
            </a:xfrm>
            <a:custGeom>
              <a:avLst/>
              <a:gdLst>
                <a:gd name="connsiteX0" fmla="*/ 738307 w 737235"/>
                <a:gd name="connsiteY0" fmla="*/ 406551 h 822960"/>
                <a:gd name="connsiteX1" fmla="*/ 738307 w 737235"/>
                <a:gd name="connsiteY1" fmla="*/ 406551 h 822960"/>
                <a:gd name="connsiteX2" fmla="*/ 3215 w 737235"/>
                <a:gd name="connsiteY2" fmla="*/ 3215 h 822960"/>
                <a:gd name="connsiteX3" fmla="*/ 115086 w 737235"/>
                <a:gd name="connsiteY3" fmla="*/ 251817 h 822960"/>
                <a:gd name="connsiteX4" fmla="*/ 125373 w 737235"/>
                <a:gd name="connsiteY4" fmla="*/ 265962 h 822960"/>
                <a:gd name="connsiteX5" fmla="*/ 229100 w 737235"/>
                <a:gd name="connsiteY5" fmla="*/ 398836 h 822960"/>
                <a:gd name="connsiteX6" fmla="*/ 360688 w 737235"/>
                <a:gd name="connsiteY6" fmla="*/ 599432 h 822960"/>
                <a:gd name="connsiteX7" fmla="*/ 453700 w 737235"/>
                <a:gd name="connsiteY7" fmla="*/ 783741 h 822960"/>
                <a:gd name="connsiteX8" fmla="*/ 468702 w 737235"/>
                <a:gd name="connsiteY8" fmla="*/ 821031 h 822960"/>
                <a:gd name="connsiteX9" fmla="*/ 635437 w 737235"/>
                <a:gd name="connsiteY9" fmla="*/ 540282 h 822960"/>
                <a:gd name="connsiteX10" fmla="*/ 738307 w 737235"/>
                <a:gd name="connsiteY10" fmla="*/ 406551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235" h="822960">
                  <a:moveTo>
                    <a:pt x="738307" y="406551"/>
                  </a:moveTo>
                  <a:lnTo>
                    <a:pt x="738307" y="406551"/>
                  </a:lnTo>
                  <a:cubicBezTo>
                    <a:pt x="482417" y="311825"/>
                    <a:pt x="233815" y="177237"/>
                    <a:pt x="3215" y="3215"/>
                  </a:cubicBezTo>
                  <a:cubicBezTo>
                    <a:pt x="44363" y="83368"/>
                    <a:pt x="81653" y="166521"/>
                    <a:pt x="115086" y="251817"/>
                  </a:cubicBezTo>
                  <a:cubicBezTo>
                    <a:pt x="118515" y="256532"/>
                    <a:pt x="121944" y="261247"/>
                    <a:pt x="125373" y="265962"/>
                  </a:cubicBezTo>
                  <a:cubicBezTo>
                    <a:pt x="158377" y="311396"/>
                    <a:pt x="192667" y="355973"/>
                    <a:pt x="229100" y="398836"/>
                  </a:cubicBezTo>
                  <a:cubicBezTo>
                    <a:pt x="281392" y="459700"/>
                    <a:pt x="322112" y="529566"/>
                    <a:pt x="360688" y="599432"/>
                  </a:cubicBezTo>
                  <a:cubicBezTo>
                    <a:pt x="393692" y="659868"/>
                    <a:pt x="425410" y="720733"/>
                    <a:pt x="453700" y="783741"/>
                  </a:cubicBezTo>
                  <a:cubicBezTo>
                    <a:pt x="459272" y="796171"/>
                    <a:pt x="463987" y="808601"/>
                    <a:pt x="468702" y="821031"/>
                  </a:cubicBezTo>
                  <a:cubicBezTo>
                    <a:pt x="516279" y="724591"/>
                    <a:pt x="571572" y="630722"/>
                    <a:pt x="635437" y="540282"/>
                  </a:cubicBezTo>
                  <a:cubicBezTo>
                    <a:pt x="668441" y="493991"/>
                    <a:pt x="702731" y="449413"/>
                    <a:pt x="738307" y="4065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09" name="Freeform: Shape 111">
              <a:extLst>
                <a:ext uri="{FF2B5EF4-FFF2-40B4-BE49-F238E27FC236}">
                  <a16:creationId xmlns:a16="http://schemas.microsoft.com/office/drawing/2014/main" id="{217F9BC1-F2C6-ACDD-A6AE-CCBE9A864CCE}"/>
                </a:ext>
              </a:extLst>
            </p:cNvPr>
            <p:cNvSpPr/>
            <p:nvPr/>
          </p:nvSpPr>
          <p:spPr>
            <a:xfrm>
              <a:off x="6996327" y="4924258"/>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0" name="Freeform: Shape 112">
              <a:extLst>
                <a:ext uri="{FF2B5EF4-FFF2-40B4-BE49-F238E27FC236}">
                  <a16:creationId xmlns:a16="http://schemas.microsoft.com/office/drawing/2014/main" id="{BDBA73AE-6C3A-5018-11B7-DF96912871A2}"/>
                </a:ext>
              </a:extLst>
            </p:cNvPr>
            <p:cNvSpPr/>
            <p:nvPr/>
          </p:nvSpPr>
          <p:spPr>
            <a:xfrm>
              <a:off x="6501265" y="4732663"/>
              <a:ext cx="501491" cy="231458"/>
            </a:xfrm>
            <a:custGeom>
              <a:avLst/>
              <a:gdLst>
                <a:gd name="connsiteX0" fmla="*/ 498277 w 501491"/>
                <a:gd name="connsiteY0" fmla="*/ 194810 h 231457"/>
                <a:gd name="connsiteX1" fmla="*/ 483704 w 501491"/>
                <a:gd name="connsiteY1" fmla="*/ 162234 h 231457"/>
                <a:gd name="connsiteX2" fmla="*/ 295966 w 501491"/>
                <a:gd name="connsiteY2" fmla="*/ 194810 h 231457"/>
                <a:gd name="connsiteX3" fmla="*/ 289965 w 501491"/>
                <a:gd name="connsiteY3" fmla="*/ 195667 h 231457"/>
                <a:gd name="connsiteX4" fmla="*/ 16502 w 501491"/>
                <a:gd name="connsiteY4" fmla="*/ 3215 h 231457"/>
                <a:gd name="connsiteX5" fmla="*/ 3215 w 501491"/>
                <a:gd name="connsiteY5" fmla="*/ 29361 h 231457"/>
                <a:gd name="connsiteX6" fmla="*/ 289536 w 501491"/>
                <a:gd name="connsiteY6" fmla="*/ 230814 h 231457"/>
                <a:gd name="connsiteX7" fmla="*/ 498277 w 501491"/>
                <a:gd name="connsiteY7" fmla="*/ 194810 h 23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1491" h="231457">
                  <a:moveTo>
                    <a:pt x="498277" y="194810"/>
                  </a:moveTo>
                  <a:cubicBezTo>
                    <a:pt x="493562" y="184094"/>
                    <a:pt x="488847" y="173379"/>
                    <a:pt x="483704" y="162234"/>
                  </a:cubicBezTo>
                  <a:lnTo>
                    <a:pt x="295966" y="194810"/>
                  </a:lnTo>
                  <a:lnTo>
                    <a:pt x="289965" y="195667"/>
                  </a:lnTo>
                  <a:lnTo>
                    <a:pt x="16502" y="3215"/>
                  </a:lnTo>
                  <a:cubicBezTo>
                    <a:pt x="12216" y="11787"/>
                    <a:pt x="7501" y="20788"/>
                    <a:pt x="3215" y="29361"/>
                  </a:cubicBezTo>
                  <a:lnTo>
                    <a:pt x="289536" y="230814"/>
                  </a:lnTo>
                  <a:lnTo>
                    <a:pt x="498277" y="1948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1" name="Freeform: Shape 113">
              <a:extLst>
                <a:ext uri="{FF2B5EF4-FFF2-40B4-BE49-F238E27FC236}">
                  <a16:creationId xmlns:a16="http://schemas.microsoft.com/office/drawing/2014/main" id="{1D9880BD-6416-FA9D-B09F-11F62A8052CE}"/>
                </a:ext>
              </a:extLst>
            </p:cNvPr>
            <p:cNvSpPr/>
            <p:nvPr/>
          </p:nvSpPr>
          <p:spPr>
            <a:xfrm>
              <a:off x="6661571" y="5113282"/>
              <a:ext cx="488633" cy="287179"/>
            </a:xfrm>
            <a:custGeom>
              <a:avLst/>
              <a:gdLst>
                <a:gd name="connsiteX0" fmla="*/ 340114 w 488632"/>
                <a:gd name="connsiteY0" fmla="*/ 38791 h 287178"/>
                <a:gd name="connsiteX1" fmla="*/ 340114 w 488632"/>
                <a:gd name="connsiteY1" fmla="*/ 38791 h 287178"/>
                <a:gd name="connsiteX2" fmla="*/ 343972 w 488632"/>
                <a:gd name="connsiteY2" fmla="*/ 38362 h 287178"/>
                <a:gd name="connsiteX3" fmla="*/ 435697 w 488632"/>
                <a:gd name="connsiteY3" fmla="*/ 102656 h 287178"/>
                <a:gd name="connsiteX4" fmla="*/ 436555 w 488632"/>
                <a:gd name="connsiteY4" fmla="*/ 106514 h 287178"/>
                <a:gd name="connsiteX5" fmla="*/ 465272 w 488632"/>
                <a:gd name="connsiteY5" fmla="*/ 271534 h 287178"/>
                <a:gd name="connsiteX6" fmla="*/ 487132 w 488632"/>
                <a:gd name="connsiteY6" fmla="*/ 286965 h 287178"/>
                <a:gd name="connsiteX7" fmla="*/ 480274 w 488632"/>
                <a:gd name="connsiteY7" fmla="*/ 251817 h 287178"/>
                <a:gd name="connsiteX8" fmla="*/ 461844 w 488632"/>
                <a:gd name="connsiteY8" fmla="*/ 131802 h 287178"/>
                <a:gd name="connsiteX9" fmla="*/ 451128 w 488632"/>
                <a:gd name="connsiteY9" fmla="*/ 87226 h 287178"/>
                <a:gd name="connsiteX10" fmla="*/ 344400 w 488632"/>
                <a:gd name="connsiteY10" fmla="*/ 12216 h 287178"/>
                <a:gd name="connsiteX11" fmla="*/ 85511 w 488632"/>
                <a:gd name="connsiteY11" fmla="*/ 57222 h 287178"/>
                <a:gd name="connsiteX12" fmla="*/ 81225 w 488632"/>
                <a:gd name="connsiteY12" fmla="*/ 58079 h 287178"/>
                <a:gd name="connsiteX13" fmla="*/ 3215 w 488632"/>
                <a:gd name="connsiteY13" fmla="*/ 3215 h 287178"/>
                <a:gd name="connsiteX14" fmla="*/ 6644 w 488632"/>
                <a:gd name="connsiteY14" fmla="*/ 19074 h 287178"/>
                <a:gd name="connsiteX15" fmla="*/ 95369 w 488632"/>
                <a:gd name="connsiteY15" fmla="*/ 81653 h 287178"/>
                <a:gd name="connsiteX16" fmla="*/ 340114 w 488632"/>
                <a:gd name="connsiteY16" fmla="*/ 38791 h 287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632" h="287178">
                  <a:moveTo>
                    <a:pt x="340114" y="38791"/>
                  </a:moveTo>
                  <a:lnTo>
                    <a:pt x="340114" y="38791"/>
                  </a:lnTo>
                  <a:lnTo>
                    <a:pt x="343972" y="38362"/>
                  </a:lnTo>
                  <a:lnTo>
                    <a:pt x="435697" y="102656"/>
                  </a:lnTo>
                  <a:lnTo>
                    <a:pt x="436555" y="106514"/>
                  </a:lnTo>
                  <a:lnTo>
                    <a:pt x="465272" y="271534"/>
                  </a:lnTo>
                  <a:lnTo>
                    <a:pt x="487132" y="286965"/>
                  </a:lnTo>
                  <a:cubicBezTo>
                    <a:pt x="484989" y="275392"/>
                    <a:pt x="482417" y="263819"/>
                    <a:pt x="480274" y="251817"/>
                  </a:cubicBezTo>
                  <a:cubicBezTo>
                    <a:pt x="471702" y="211955"/>
                    <a:pt x="469559" y="171236"/>
                    <a:pt x="461844" y="131802"/>
                  </a:cubicBezTo>
                  <a:cubicBezTo>
                    <a:pt x="458843" y="116800"/>
                    <a:pt x="455414" y="101798"/>
                    <a:pt x="451128" y="87226"/>
                  </a:cubicBezTo>
                  <a:lnTo>
                    <a:pt x="344400" y="12216"/>
                  </a:lnTo>
                  <a:lnTo>
                    <a:pt x="85511" y="57222"/>
                  </a:lnTo>
                  <a:lnTo>
                    <a:pt x="81225" y="58079"/>
                  </a:lnTo>
                  <a:lnTo>
                    <a:pt x="3215" y="3215"/>
                  </a:lnTo>
                  <a:cubicBezTo>
                    <a:pt x="4501" y="8359"/>
                    <a:pt x="5358" y="13930"/>
                    <a:pt x="6644" y="19074"/>
                  </a:cubicBezTo>
                  <a:lnTo>
                    <a:pt x="95369" y="81653"/>
                  </a:lnTo>
                  <a:lnTo>
                    <a:pt x="340114" y="3879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2" name="Freeform: Shape 114">
              <a:extLst>
                <a:ext uri="{FF2B5EF4-FFF2-40B4-BE49-F238E27FC236}">
                  <a16:creationId xmlns:a16="http://schemas.microsoft.com/office/drawing/2014/main" id="{CC94B9A2-907B-0831-B643-EB508483A01A}"/>
                </a:ext>
              </a:extLst>
            </p:cNvPr>
            <p:cNvSpPr/>
            <p:nvPr/>
          </p:nvSpPr>
          <p:spPr>
            <a:xfrm>
              <a:off x="6554843" y="4907542"/>
              <a:ext cx="505778" cy="171450"/>
            </a:xfrm>
            <a:custGeom>
              <a:avLst/>
              <a:gdLst>
                <a:gd name="connsiteX0" fmla="*/ 457557 w 505777"/>
                <a:gd name="connsiteY0" fmla="*/ 127945 h 171450"/>
                <a:gd name="connsiteX1" fmla="*/ 465701 w 505777"/>
                <a:gd name="connsiteY1" fmla="*/ 126659 h 171450"/>
                <a:gd name="connsiteX2" fmla="*/ 505992 w 505777"/>
                <a:gd name="connsiteY2" fmla="*/ 154948 h 171450"/>
                <a:gd name="connsiteX3" fmla="*/ 485847 w 505777"/>
                <a:gd name="connsiteY3" fmla="*/ 109514 h 171450"/>
                <a:gd name="connsiteX4" fmla="*/ 471702 w 505777"/>
                <a:gd name="connsiteY4" fmla="*/ 99655 h 171450"/>
                <a:gd name="connsiteX5" fmla="*/ 213670 w 505777"/>
                <a:gd name="connsiteY5" fmla="*/ 144661 h 171450"/>
                <a:gd name="connsiteX6" fmla="*/ 205526 w 505777"/>
                <a:gd name="connsiteY6" fmla="*/ 145947 h 171450"/>
                <a:gd name="connsiteX7" fmla="*/ 3215 w 505777"/>
                <a:gd name="connsiteY7" fmla="*/ 3215 h 171450"/>
                <a:gd name="connsiteX8" fmla="*/ 3215 w 505777"/>
                <a:gd name="connsiteY8" fmla="*/ 3215 h 171450"/>
                <a:gd name="connsiteX9" fmla="*/ 26789 w 505777"/>
                <a:gd name="connsiteY9" fmla="*/ 39219 h 171450"/>
                <a:gd name="connsiteX10" fmla="*/ 213241 w 505777"/>
                <a:gd name="connsiteY10" fmla="*/ 170378 h 171450"/>
                <a:gd name="connsiteX11" fmla="*/ 457557 w 505777"/>
                <a:gd name="connsiteY11" fmla="*/ 12794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777" h="171450">
                  <a:moveTo>
                    <a:pt x="457557" y="127945"/>
                  </a:moveTo>
                  <a:lnTo>
                    <a:pt x="465701" y="126659"/>
                  </a:lnTo>
                  <a:lnTo>
                    <a:pt x="505992" y="154948"/>
                  </a:lnTo>
                  <a:cubicBezTo>
                    <a:pt x="499562" y="139946"/>
                    <a:pt x="492705" y="124516"/>
                    <a:pt x="485847" y="109514"/>
                  </a:cubicBezTo>
                  <a:lnTo>
                    <a:pt x="471702" y="99655"/>
                  </a:lnTo>
                  <a:lnTo>
                    <a:pt x="213670" y="144661"/>
                  </a:lnTo>
                  <a:lnTo>
                    <a:pt x="205526" y="145947"/>
                  </a:lnTo>
                  <a:lnTo>
                    <a:pt x="3215" y="3215"/>
                  </a:lnTo>
                  <a:cubicBezTo>
                    <a:pt x="3215" y="3215"/>
                    <a:pt x="3215" y="3215"/>
                    <a:pt x="3215" y="3215"/>
                  </a:cubicBezTo>
                  <a:cubicBezTo>
                    <a:pt x="10073" y="15645"/>
                    <a:pt x="18217" y="27647"/>
                    <a:pt x="26789" y="39219"/>
                  </a:cubicBezTo>
                  <a:lnTo>
                    <a:pt x="213241" y="170378"/>
                  </a:lnTo>
                  <a:lnTo>
                    <a:pt x="457557" y="12794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3" name="Freeform: Shape 115">
              <a:extLst>
                <a:ext uri="{FF2B5EF4-FFF2-40B4-BE49-F238E27FC236}">
                  <a16:creationId xmlns:a16="http://schemas.microsoft.com/office/drawing/2014/main" id="{AD1D2079-C025-5273-CE71-02D95EFC3D46}"/>
                </a:ext>
              </a:extLst>
            </p:cNvPr>
            <p:cNvSpPr/>
            <p:nvPr/>
          </p:nvSpPr>
          <p:spPr>
            <a:xfrm>
              <a:off x="6670143" y="5155716"/>
              <a:ext cx="518636" cy="445770"/>
            </a:xfrm>
            <a:custGeom>
              <a:avLst/>
              <a:gdLst>
                <a:gd name="connsiteX0" fmla="*/ 326827 w 518636"/>
                <a:gd name="connsiteY0" fmla="*/ 34505 h 445770"/>
                <a:gd name="connsiteX1" fmla="*/ 326827 w 518636"/>
                <a:gd name="connsiteY1" fmla="*/ 34505 h 445770"/>
                <a:gd name="connsiteX2" fmla="*/ 330684 w 518636"/>
                <a:gd name="connsiteY2" fmla="*/ 33647 h 445770"/>
                <a:gd name="connsiteX3" fmla="*/ 392406 w 518636"/>
                <a:gd name="connsiteY3" fmla="*/ 77367 h 445770"/>
                <a:gd name="connsiteX4" fmla="*/ 392835 w 518636"/>
                <a:gd name="connsiteY4" fmla="*/ 81225 h 445770"/>
                <a:gd name="connsiteX5" fmla="*/ 405693 w 518636"/>
                <a:gd name="connsiteY5" fmla="*/ 153662 h 445770"/>
                <a:gd name="connsiteX6" fmla="*/ 406551 w 518636"/>
                <a:gd name="connsiteY6" fmla="*/ 157520 h 445770"/>
                <a:gd name="connsiteX7" fmla="*/ 358974 w 518636"/>
                <a:gd name="connsiteY7" fmla="*/ 225243 h 445770"/>
                <a:gd name="connsiteX8" fmla="*/ 367117 w 518636"/>
                <a:gd name="connsiteY8" fmla="*/ 272391 h 445770"/>
                <a:gd name="connsiteX9" fmla="*/ 469559 w 518636"/>
                <a:gd name="connsiteY9" fmla="*/ 344400 h 445770"/>
                <a:gd name="connsiteX10" fmla="*/ 469987 w 518636"/>
                <a:gd name="connsiteY10" fmla="*/ 348258 h 445770"/>
                <a:gd name="connsiteX11" fmla="*/ 484132 w 518636"/>
                <a:gd name="connsiteY11" fmla="*/ 428840 h 445770"/>
                <a:gd name="connsiteX12" fmla="*/ 510278 w 518636"/>
                <a:gd name="connsiteY12" fmla="*/ 436126 h 445770"/>
                <a:gd name="connsiteX13" fmla="*/ 517993 w 518636"/>
                <a:gd name="connsiteY13" fmla="*/ 443413 h 445770"/>
                <a:gd name="connsiteX14" fmla="*/ 483703 w 518636"/>
                <a:gd name="connsiteY14" fmla="*/ 271534 h 445770"/>
                <a:gd name="connsiteX15" fmla="*/ 438269 w 518636"/>
                <a:gd name="connsiteY15" fmla="*/ 239816 h 445770"/>
                <a:gd name="connsiteX16" fmla="*/ 437412 w 518636"/>
                <a:gd name="connsiteY16" fmla="*/ 235958 h 445770"/>
                <a:gd name="connsiteX17" fmla="*/ 409123 w 518636"/>
                <a:gd name="connsiteY17" fmla="*/ 70938 h 445770"/>
                <a:gd name="connsiteX18" fmla="*/ 330684 w 518636"/>
                <a:gd name="connsiteY18" fmla="*/ 15645 h 445770"/>
                <a:gd name="connsiteX19" fmla="*/ 86368 w 518636"/>
                <a:gd name="connsiteY19" fmla="*/ 57650 h 445770"/>
                <a:gd name="connsiteX20" fmla="*/ 82082 w 518636"/>
                <a:gd name="connsiteY20" fmla="*/ 58507 h 445770"/>
                <a:gd name="connsiteX21" fmla="*/ 3215 w 518636"/>
                <a:gd name="connsiteY21" fmla="*/ 3215 h 445770"/>
                <a:gd name="connsiteX22" fmla="*/ 9215 w 518636"/>
                <a:gd name="connsiteY22" fmla="*/ 36648 h 445770"/>
                <a:gd name="connsiteX23" fmla="*/ 67937 w 518636"/>
                <a:gd name="connsiteY23" fmla="*/ 77796 h 445770"/>
                <a:gd name="connsiteX24" fmla="*/ 326827 w 518636"/>
                <a:gd name="connsiteY24" fmla="*/ 34505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8636" h="445770">
                  <a:moveTo>
                    <a:pt x="326827" y="34505"/>
                  </a:moveTo>
                  <a:lnTo>
                    <a:pt x="326827" y="34505"/>
                  </a:lnTo>
                  <a:lnTo>
                    <a:pt x="330684" y="33647"/>
                  </a:lnTo>
                  <a:lnTo>
                    <a:pt x="392406" y="77367"/>
                  </a:lnTo>
                  <a:lnTo>
                    <a:pt x="392835" y="81225"/>
                  </a:lnTo>
                  <a:lnTo>
                    <a:pt x="405693" y="153662"/>
                  </a:lnTo>
                  <a:lnTo>
                    <a:pt x="406551" y="157520"/>
                  </a:lnTo>
                  <a:lnTo>
                    <a:pt x="358974" y="225243"/>
                  </a:lnTo>
                  <a:lnTo>
                    <a:pt x="367117" y="272391"/>
                  </a:lnTo>
                  <a:lnTo>
                    <a:pt x="469559" y="344400"/>
                  </a:lnTo>
                  <a:lnTo>
                    <a:pt x="469987" y="348258"/>
                  </a:lnTo>
                  <a:lnTo>
                    <a:pt x="484132" y="428840"/>
                  </a:lnTo>
                  <a:cubicBezTo>
                    <a:pt x="493133" y="428411"/>
                    <a:pt x="502134" y="430554"/>
                    <a:pt x="510278" y="436126"/>
                  </a:cubicBezTo>
                  <a:cubicBezTo>
                    <a:pt x="513279" y="438269"/>
                    <a:pt x="515850" y="440841"/>
                    <a:pt x="517993" y="443413"/>
                  </a:cubicBezTo>
                  <a:cubicBezTo>
                    <a:pt x="506420" y="386406"/>
                    <a:pt x="494848" y="328970"/>
                    <a:pt x="483703" y="271534"/>
                  </a:cubicBezTo>
                  <a:lnTo>
                    <a:pt x="438269" y="239816"/>
                  </a:lnTo>
                  <a:lnTo>
                    <a:pt x="437412" y="235958"/>
                  </a:lnTo>
                  <a:lnTo>
                    <a:pt x="409123" y="70938"/>
                  </a:lnTo>
                  <a:lnTo>
                    <a:pt x="330684" y="15645"/>
                  </a:lnTo>
                  <a:lnTo>
                    <a:pt x="86368" y="57650"/>
                  </a:lnTo>
                  <a:lnTo>
                    <a:pt x="82082" y="58507"/>
                  </a:lnTo>
                  <a:lnTo>
                    <a:pt x="3215" y="3215"/>
                  </a:lnTo>
                  <a:cubicBezTo>
                    <a:pt x="5358" y="14359"/>
                    <a:pt x="7501" y="25504"/>
                    <a:pt x="9215" y="36648"/>
                  </a:cubicBezTo>
                  <a:lnTo>
                    <a:pt x="67937" y="77796"/>
                  </a:lnTo>
                  <a:lnTo>
                    <a:pt x="326827" y="3450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4" name="Freeform: Shape 116">
              <a:extLst>
                <a:ext uri="{FF2B5EF4-FFF2-40B4-BE49-F238E27FC236}">
                  <a16:creationId xmlns:a16="http://schemas.microsoft.com/office/drawing/2014/main" id="{6435CD48-1CA6-C2D5-D1ED-0B49DD485BB2}"/>
                </a:ext>
              </a:extLst>
            </p:cNvPr>
            <p:cNvSpPr/>
            <p:nvPr/>
          </p:nvSpPr>
          <p:spPr>
            <a:xfrm>
              <a:off x="6638425" y="5033986"/>
              <a:ext cx="467201" cy="137160"/>
            </a:xfrm>
            <a:custGeom>
              <a:avLst/>
              <a:gdLst>
                <a:gd name="connsiteX0" fmla="*/ 368403 w 467201"/>
                <a:gd name="connsiteY0" fmla="*/ 71795 h 137160"/>
                <a:gd name="connsiteX1" fmla="*/ 368403 w 467201"/>
                <a:gd name="connsiteY1" fmla="*/ 71795 h 137160"/>
                <a:gd name="connsiteX2" fmla="*/ 372261 w 467201"/>
                <a:gd name="connsiteY2" fmla="*/ 70938 h 137160"/>
                <a:gd name="connsiteX3" fmla="*/ 464415 w 467201"/>
                <a:gd name="connsiteY3" fmla="*/ 136088 h 137160"/>
                <a:gd name="connsiteX4" fmla="*/ 449842 w 467201"/>
                <a:gd name="connsiteY4" fmla="*/ 96227 h 137160"/>
                <a:gd name="connsiteX5" fmla="*/ 372690 w 467201"/>
                <a:gd name="connsiteY5" fmla="*/ 41791 h 137160"/>
                <a:gd name="connsiteX6" fmla="*/ 128373 w 467201"/>
                <a:gd name="connsiteY6" fmla="*/ 84225 h 137160"/>
                <a:gd name="connsiteX7" fmla="*/ 120229 w 467201"/>
                <a:gd name="connsiteY7" fmla="*/ 85940 h 137160"/>
                <a:gd name="connsiteX8" fmla="*/ 3215 w 467201"/>
                <a:gd name="connsiteY8" fmla="*/ 3215 h 137160"/>
                <a:gd name="connsiteX9" fmla="*/ 20788 w 467201"/>
                <a:gd name="connsiteY9" fmla="*/ 53793 h 137160"/>
                <a:gd name="connsiteX10" fmla="*/ 109942 w 467201"/>
                <a:gd name="connsiteY10" fmla="*/ 116372 h 137160"/>
                <a:gd name="connsiteX11" fmla="*/ 368403 w 467201"/>
                <a:gd name="connsiteY11" fmla="*/ 71795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7201" h="137160">
                  <a:moveTo>
                    <a:pt x="368403" y="71795"/>
                  </a:moveTo>
                  <a:lnTo>
                    <a:pt x="368403" y="71795"/>
                  </a:lnTo>
                  <a:lnTo>
                    <a:pt x="372261" y="70938"/>
                  </a:lnTo>
                  <a:lnTo>
                    <a:pt x="464415" y="136088"/>
                  </a:lnTo>
                  <a:cubicBezTo>
                    <a:pt x="459700" y="122801"/>
                    <a:pt x="454986" y="109514"/>
                    <a:pt x="449842" y="96227"/>
                  </a:cubicBezTo>
                  <a:lnTo>
                    <a:pt x="372690" y="41791"/>
                  </a:lnTo>
                  <a:lnTo>
                    <a:pt x="128373" y="84225"/>
                  </a:lnTo>
                  <a:lnTo>
                    <a:pt x="120229" y="85940"/>
                  </a:lnTo>
                  <a:lnTo>
                    <a:pt x="3215" y="3215"/>
                  </a:lnTo>
                  <a:cubicBezTo>
                    <a:pt x="10930" y="19503"/>
                    <a:pt x="16502" y="36219"/>
                    <a:pt x="20788" y="53793"/>
                  </a:cubicBezTo>
                  <a:lnTo>
                    <a:pt x="109942" y="116372"/>
                  </a:lnTo>
                  <a:lnTo>
                    <a:pt x="368403" y="7179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5" name="Freeform: Shape 117">
              <a:extLst>
                <a:ext uri="{FF2B5EF4-FFF2-40B4-BE49-F238E27FC236}">
                  <a16:creationId xmlns:a16="http://schemas.microsoft.com/office/drawing/2014/main" id="{DDE47AFE-2B4B-E378-EABD-3C682DA8E4E7}"/>
                </a:ext>
              </a:extLst>
            </p:cNvPr>
            <p:cNvSpPr/>
            <p:nvPr/>
          </p:nvSpPr>
          <p:spPr>
            <a:xfrm>
              <a:off x="6681287" y="5207151"/>
              <a:ext cx="548640" cy="582930"/>
            </a:xfrm>
            <a:custGeom>
              <a:avLst/>
              <a:gdLst>
                <a:gd name="connsiteX0" fmla="*/ 515422 w 548640"/>
                <a:gd name="connsiteY0" fmla="*/ 433554 h 582930"/>
                <a:gd name="connsiteX1" fmla="*/ 515422 w 548640"/>
                <a:gd name="connsiteY1" fmla="*/ 433554 h 582930"/>
                <a:gd name="connsiteX2" fmla="*/ 509421 w 548640"/>
                <a:gd name="connsiteY2" fmla="*/ 445127 h 582930"/>
                <a:gd name="connsiteX3" fmla="*/ 449414 w 548640"/>
                <a:gd name="connsiteY3" fmla="*/ 455843 h 582930"/>
                <a:gd name="connsiteX4" fmla="*/ 439126 w 548640"/>
                <a:gd name="connsiteY4" fmla="*/ 395835 h 582930"/>
                <a:gd name="connsiteX5" fmla="*/ 453700 w 548640"/>
                <a:gd name="connsiteY5" fmla="*/ 383405 h 582930"/>
                <a:gd name="connsiteX6" fmla="*/ 439984 w 548640"/>
                <a:gd name="connsiteY6" fmla="*/ 304967 h 582930"/>
                <a:gd name="connsiteX7" fmla="*/ 337542 w 548640"/>
                <a:gd name="connsiteY7" fmla="*/ 232958 h 582930"/>
                <a:gd name="connsiteX8" fmla="*/ 336685 w 548640"/>
                <a:gd name="connsiteY8" fmla="*/ 229100 h 582930"/>
                <a:gd name="connsiteX9" fmla="*/ 327255 w 548640"/>
                <a:gd name="connsiteY9" fmla="*/ 173379 h 582930"/>
                <a:gd name="connsiteX10" fmla="*/ 326398 w 548640"/>
                <a:gd name="connsiteY10" fmla="*/ 169521 h 582930"/>
                <a:gd name="connsiteX11" fmla="*/ 373975 w 548640"/>
                <a:gd name="connsiteY11" fmla="*/ 101798 h 582930"/>
                <a:gd name="connsiteX12" fmla="*/ 362831 w 548640"/>
                <a:gd name="connsiteY12" fmla="*/ 37076 h 582930"/>
                <a:gd name="connsiteX13" fmla="*/ 314397 w 548640"/>
                <a:gd name="connsiteY13" fmla="*/ 3215 h 582930"/>
                <a:gd name="connsiteX14" fmla="*/ 56793 w 548640"/>
                <a:gd name="connsiteY14" fmla="*/ 47792 h 582930"/>
                <a:gd name="connsiteX15" fmla="*/ 52507 w 548640"/>
                <a:gd name="connsiteY15" fmla="*/ 48649 h 582930"/>
                <a:gd name="connsiteX16" fmla="*/ 3215 w 548640"/>
                <a:gd name="connsiteY16" fmla="*/ 13930 h 582930"/>
                <a:gd name="connsiteX17" fmla="*/ 10930 w 548640"/>
                <a:gd name="connsiteY17" fmla="*/ 59794 h 582930"/>
                <a:gd name="connsiteX18" fmla="*/ 73081 w 548640"/>
                <a:gd name="connsiteY18" fmla="*/ 103513 h 582930"/>
                <a:gd name="connsiteX19" fmla="*/ 247531 w 548640"/>
                <a:gd name="connsiteY19" fmla="*/ 72652 h 582930"/>
                <a:gd name="connsiteX20" fmla="*/ 253532 w 548640"/>
                <a:gd name="connsiteY20" fmla="*/ 59794 h 582930"/>
                <a:gd name="connsiteX21" fmla="*/ 313111 w 548640"/>
                <a:gd name="connsiteY21" fmla="*/ 49506 h 582930"/>
                <a:gd name="connsiteX22" fmla="*/ 323826 w 548640"/>
                <a:gd name="connsiteY22" fmla="*/ 109514 h 582930"/>
                <a:gd name="connsiteX23" fmla="*/ 263819 w 548640"/>
                <a:gd name="connsiteY23" fmla="*/ 119801 h 582930"/>
                <a:gd name="connsiteX24" fmla="*/ 246674 w 548640"/>
                <a:gd name="connsiteY24" fmla="*/ 93226 h 582930"/>
                <a:gd name="connsiteX25" fmla="*/ 72223 w 548640"/>
                <a:gd name="connsiteY25" fmla="*/ 123658 h 582930"/>
                <a:gd name="connsiteX26" fmla="*/ 67937 w 548640"/>
                <a:gd name="connsiteY26" fmla="*/ 124516 h 582930"/>
                <a:gd name="connsiteX27" fmla="*/ 15216 w 548640"/>
                <a:gd name="connsiteY27" fmla="*/ 87654 h 582930"/>
                <a:gd name="connsiteX28" fmla="*/ 19502 w 548640"/>
                <a:gd name="connsiteY28" fmla="*/ 112086 h 582930"/>
                <a:gd name="connsiteX29" fmla="*/ 58079 w 548640"/>
                <a:gd name="connsiteY29" fmla="*/ 139089 h 582930"/>
                <a:gd name="connsiteX30" fmla="*/ 200811 w 548640"/>
                <a:gd name="connsiteY30" fmla="*/ 114229 h 582930"/>
                <a:gd name="connsiteX31" fmla="*/ 204668 w 548640"/>
                <a:gd name="connsiteY31" fmla="*/ 113800 h 582930"/>
                <a:gd name="connsiteX32" fmla="*/ 278392 w 548640"/>
                <a:gd name="connsiteY32" fmla="*/ 165664 h 582930"/>
                <a:gd name="connsiteX33" fmla="*/ 279249 w 548640"/>
                <a:gd name="connsiteY33" fmla="*/ 169521 h 582930"/>
                <a:gd name="connsiteX34" fmla="*/ 299823 w 548640"/>
                <a:gd name="connsiteY34" fmla="*/ 287393 h 582930"/>
                <a:gd name="connsiteX35" fmla="*/ 307110 w 548640"/>
                <a:gd name="connsiteY35" fmla="*/ 292537 h 582930"/>
                <a:gd name="connsiteX36" fmla="*/ 361117 w 548640"/>
                <a:gd name="connsiteY36" fmla="*/ 288679 h 582930"/>
                <a:gd name="connsiteX37" fmla="*/ 371404 w 548640"/>
                <a:gd name="connsiteY37" fmla="*/ 348686 h 582930"/>
                <a:gd name="connsiteX38" fmla="*/ 311825 w 548640"/>
                <a:gd name="connsiteY38" fmla="*/ 358973 h 582930"/>
                <a:gd name="connsiteX39" fmla="*/ 296394 w 548640"/>
                <a:gd name="connsiteY39" fmla="*/ 309253 h 582930"/>
                <a:gd name="connsiteX40" fmla="*/ 281821 w 548640"/>
                <a:gd name="connsiteY40" fmla="*/ 298966 h 582930"/>
                <a:gd name="connsiteX41" fmla="*/ 280964 w 548640"/>
                <a:gd name="connsiteY41" fmla="*/ 294680 h 582930"/>
                <a:gd name="connsiteX42" fmla="*/ 260819 w 548640"/>
                <a:gd name="connsiteY42" fmla="*/ 177665 h 582930"/>
                <a:gd name="connsiteX43" fmla="*/ 199954 w 548640"/>
                <a:gd name="connsiteY43" fmla="*/ 134803 h 582930"/>
                <a:gd name="connsiteX44" fmla="*/ 57222 w 548640"/>
                <a:gd name="connsiteY44" fmla="*/ 159663 h 582930"/>
                <a:gd name="connsiteX45" fmla="*/ 53364 w 548640"/>
                <a:gd name="connsiteY45" fmla="*/ 160091 h 582930"/>
                <a:gd name="connsiteX46" fmla="*/ 24646 w 548640"/>
                <a:gd name="connsiteY46" fmla="*/ 139946 h 582930"/>
                <a:gd name="connsiteX47" fmla="*/ 27646 w 548640"/>
                <a:gd name="connsiteY47" fmla="*/ 156663 h 582930"/>
                <a:gd name="connsiteX48" fmla="*/ 119801 w 548640"/>
                <a:gd name="connsiteY48" fmla="*/ 221385 h 582930"/>
                <a:gd name="connsiteX49" fmla="*/ 153233 w 548640"/>
                <a:gd name="connsiteY49" fmla="*/ 215813 h 582930"/>
                <a:gd name="connsiteX50" fmla="*/ 160949 w 548640"/>
                <a:gd name="connsiteY50" fmla="*/ 193096 h 582930"/>
                <a:gd name="connsiteX51" fmla="*/ 220528 w 548640"/>
                <a:gd name="connsiteY51" fmla="*/ 182809 h 582930"/>
                <a:gd name="connsiteX52" fmla="*/ 231243 w 548640"/>
                <a:gd name="connsiteY52" fmla="*/ 242388 h 582930"/>
                <a:gd name="connsiteX53" fmla="*/ 171236 w 548640"/>
                <a:gd name="connsiteY53" fmla="*/ 252675 h 582930"/>
                <a:gd name="connsiteX54" fmla="*/ 157091 w 548640"/>
                <a:gd name="connsiteY54" fmla="*/ 235101 h 582930"/>
                <a:gd name="connsiteX55" fmla="*/ 115515 w 548640"/>
                <a:gd name="connsiteY55" fmla="*/ 242388 h 582930"/>
                <a:gd name="connsiteX56" fmla="*/ 34076 w 548640"/>
                <a:gd name="connsiteY56" fmla="*/ 184952 h 582930"/>
                <a:gd name="connsiteX57" fmla="*/ 42220 w 548640"/>
                <a:gd name="connsiteY57" fmla="*/ 220099 h 582930"/>
                <a:gd name="connsiteX58" fmla="*/ 44363 w 548640"/>
                <a:gd name="connsiteY58" fmla="*/ 226957 h 582930"/>
                <a:gd name="connsiteX59" fmla="*/ 545854 w 548640"/>
                <a:gd name="connsiteY59" fmla="*/ 580144 h 582930"/>
                <a:gd name="connsiteX60" fmla="*/ 515422 w 548640"/>
                <a:gd name="connsiteY60" fmla="*/ 433554 h 58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48640" h="582930">
                  <a:moveTo>
                    <a:pt x="515422" y="433554"/>
                  </a:moveTo>
                  <a:lnTo>
                    <a:pt x="515422" y="433554"/>
                  </a:lnTo>
                  <a:cubicBezTo>
                    <a:pt x="514136" y="437412"/>
                    <a:pt x="511993" y="441698"/>
                    <a:pt x="509421" y="445127"/>
                  </a:cubicBezTo>
                  <a:cubicBezTo>
                    <a:pt x="495705" y="464415"/>
                    <a:pt x="468702" y="469130"/>
                    <a:pt x="449414" y="455843"/>
                  </a:cubicBezTo>
                  <a:cubicBezTo>
                    <a:pt x="430125" y="442555"/>
                    <a:pt x="425410" y="415552"/>
                    <a:pt x="439126" y="395835"/>
                  </a:cubicBezTo>
                  <a:cubicBezTo>
                    <a:pt x="442984" y="390263"/>
                    <a:pt x="448127" y="386406"/>
                    <a:pt x="453700" y="383405"/>
                  </a:cubicBezTo>
                  <a:lnTo>
                    <a:pt x="439984" y="304967"/>
                  </a:lnTo>
                  <a:lnTo>
                    <a:pt x="337542" y="232958"/>
                  </a:lnTo>
                  <a:lnTo>
                    <a:pt x="336685" y="229100"/>
                  </a:lnTo>
                  <a:lnTo>
                    <a:pt x="327255" y="173379"/>
                  </a:lnTo>
                  <a:lnTo>
                    <a:pt x="326398" y="169521"/>
                  </a:lnTo>
                  <a:lnTo>
                    <a:pt x="373975" y="101798"/>
                  </a:lnTo>
                  <a:lnTo>
                    <a:pt x="362831" y="37076"/>
                  </a:lnTo>
                  <a:lnTo>
                    <a:pt x="314397" y="3215"/>
                  </a:lnTo>
                  <a:lnTo>
                    <a:pt x="56793" y="47792"/>
                  </a:lnTo>
                  <a:lnTo>
                    <a:pt x="52507" y="48649"/>
                  </a:lnTo>
                  <a:lnTo>
                    <a:pt x="3215" y="13930"/>
                  </a:lnTo>
                  <a:cubicBezTo>
                    <a:pt x="5787" y="29361"/>
                    <a:pt x="8358" y="44363"/>
                    <a:pt x="10930" y="59794"/>
                  </a:cubicBezTo>
                  <a:lnTo>
                    <a:pt x="73081" y="103513"/>
                  </a:lnTo>
                  <a:lnTo>
                    <a:pt x="247531" y="72652"/>
                  </a:lnTo>
                  <a:cubicBezTo>
                    <a:pt x="248817" y="68366"/>
                    <a:pt x="250960" y="63651"/>
                    <a:pt x="253532" y="59794"/>
                  </a:cubicBezTo>
                  <a:cubicBezTo>
                    <a:pt x="267248" y="40505"/>
                    <a:pt x="293822" y="35790"/>
                    <a:pt x="313111" y="49506"/>
                  </a:cubicBezTo>
                  <a:cubicBezTo>
                    <a:pt x="332399" y="63222"/>
                    <a:pt x="337542" y="90226"/>
                    <a:pt x="323826" y="109514"/>
                  </a:cubicBezTo>
                  <a:cubicBezTo>
                    <a:pt x="310110" y="128802"/>
                    <a:pt x="283107" y="133517"/>
                    <a:pt x="263819" y="119801"/>
                  </a:cubicBezTo>
                  <a:cubicBezTo>
                    <a:pt x="254389" y="113372"/>
                    <a:pt x="248817" y="103513"/>
                    <a:pt x="246674" y="93226"/>
                  </a:cubicBezTo>
                  <a:lnTo>
                    <a:pt x="72223" y="123658"/>
                  </a:lnTo>
                  <a:lnTo>
                    <a:pt x="67937" y="124516"/>
                  </a:lnTo>
                  <a:lnTo>
                    <a:pt x="15216" y="87654"/>
                  </a:lnTo>
                  <a:cubicBezTo>
                    <a:pt x="16502" y="95798"/>
                    <a:pt x="18217" y="103942"/>
                    <a:pt x="19502" y="112086"/>
                  </a:cubicBezTo>
                  <a:lnTo>
                    <a:pt x="58079" y="139089"/>
                  </a:lnTo>
                  <a:lnTo>
                    <a:pt x="200811" y="114229"/>
                  </a:lnTo>
                  <a:lnTo>
                    <a:pt x="204668" y="113800"/>
                  </a:lnTo>
                  <a:lnTo>
                    <a:pt x="278392" y="165664"/>
                  </a:lnTo>
                  <a:lnTo>
                    <a:pt x="279249" y="169521"/>
                  </a:lnTo>
                  <a:lnTo>
                    <a:pt x="299823" y="287393"/>
                  </a:lnTo>
                  <a:lnTo>
                    <a:pt x="307110" y="292537"/>
                  </a:lnTo>
                  <a:cubicBezTo>
                    <a:pt x="321683" y="278821"/>
                    <a:pt x="343972" y="276678"/>
                    <a:pt x="361117" y="288679"/>
                  </a:cubicBezTo>
                  <a:cubicBezTo>
                    <a:pt x="380405" y="302395"/>
                    <a:pt x="385120" y="328970"/>
                    <a:pt x="371404" y="348686"/>
                  </a:cubicBezTo>
                  <a:cubicBezTo>
                    <a:pt x="357688" y="368404"/>
                    <a:pt x="331113" y="372690"/>
                    <a:pt x="311825" y="358973"/>
                  </a:cubicBezTo>
                  <a:cubicBezTo>
                    <a:pt x="295537" y="347401"/>
                    <a:pt x="289965" y="327255"/>
                    <a:pt x="296394" y="309253"/>
                  </a:cubicBezTo>
                  <a:lnTo>
                    <a:pt x="281821" y="298966"/>
                  </a:lnTo>
                  <a:lnTo>
                    <a:pt x="280964" y="294680"/>
                  </a:lnTo>
                  <a:lnTo>
                    <a:pt x="260819" y="177665"/>
                  </a:lnTo>
                  <a:lnTo>
                    <a:pt x="199954" y="134803"/>
                  </a:lnTo>
                  <a:lnTo>
                    <a:pt x="57222" y="159663"/>
                  </a:lnTo>
                  <a:lnTo>
                    <a:pt x="53364" y="160091"/>
                  </a:lnTo>
                  <a:lnTo>
                    <a:pt x="24646" y="139946"/>
                  </a:lnTo>
                  <a:cubicBezTo>
                    <a:pt x="25503" y="145519"/>
                    <a:pt x="26789" y="151090"/>
                    <a:pt x="27646" y="156663"/>
                  </a:cubicBezTo>
                  <a:lnTo>
                    <a:pt x="119801" y="221385"/>
                  </a:lnTo>
                  <a:lnTo>
                    <a:pt x="153233" y="215813"/>
                  </a:lnTo>
                  <a:cubicBezTo>
                    <a:pt x="153662" y="207669"/>
                    <a:pt x="155805" y="199954"/>
                    <a:pt x="160949" y="193096"/>
                  </a:cubicBezTo>
                  <a:cubicBezTo>
                    <a:pt x="174665" y="173808"/>
                    <a:pt x="201240" y="169093"/>
                    <a:pt x="220528" y="182809"/>
                  </a:cubicBezTo>
                  <a:cubicBezTo>
                    <a:pt x="239816" y="196524"/>
                    <a:pt x="244959" y="223100"/>
                    <a:pt x="231243" y="242388"/>
                  </a:cubicBezTo>
                  <a:cubicBezTo>
                    <a:pt x="217527" y="261676"/>
                    <a:pt x="190524" y="266391"/>
                    <a:pt x="171236" y="252675"/>
                  </a:cubicBezTo>
                  <a:cubicBezTo>
                    <a:pt x="164806" y="247959"/>
                    <a:pt x="160092" y="241959"/>
                    <a:pt x="157091" y="235101"/>
                  </a:cubicBezTo>
                  <a:lnTo>
                    <a:pt x="115515" y="242388"/>
                  </a:lnTo>
                  <a:lnTo>
                    <a:pt x="34076" y="184952"/>
                  </a:lnTo>
                  <a:cubicBezTo>
                    <a:pt x="36647" y="196954"/>
                    <a:pt x="39219" y="208526"/>
                    <a:pt x="42220" y="220099"/>
                  </a:cubicBezTo>
                  <a:cubicBezTo>
                    <a:pt x="42648" y="222242"/>
                    <a:pt x="43506" y="224385"/>
                    <a:pt x="44363" y="226957"/>
                  </a:cubicBezTo>
                  <a:lnTo>
                    <a:pt x="545854" y="580144"/>
                  </a:lnTo>
                  <a:cubicBezTo>
                    <a:pt x="535567" y="530423"/>
                    <a:pt x="525280" y="481989"/>
                    <a:pt x="515422" y="43355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6" name="Freeform: Shape 118">
              <a:extLst>
                <a:ext uri="{FF2B5EF4-FFF2-40B4-BE49-F238E27FC236}">
                  <a16:creationId xmlns:a16="http://schemas.microsoft.com/office/drawing/2014/main" id="{3A2CE57F-D430-D6D9-4E67-EF55A9D5E370}"/>
                </a:ext>
              </a:extLst>
            </p:cNvPr>
            <p:cNvSpPr/>
            <p:nvPr/>
          </p:nvSpPr>
          <p:spPr>
            <a:xfrm>
              <a:off x="7763995" y="6684621"/>
              <a:ext cx="77153" cy="137160"/>
            </a:xfrm>
            <a:custGeom>
              <a:avLst/>
              <a:gdLst>
                <a:gd name="connsiteX0" fmla="*/ 73509 w 77152"/>
                <a:gd name="connsiteY0" fmla="*/ 86797 h 137160"/>
                <a:gd name="connsiteX1" fmla="*/ 55507 w 77152"/>
                <a:gd name="connsiteY1" fmla="*/ 79510 h 137160"/>
                <a:gd name="connsiteX2" fmla="*/ 55507 w 77152"/>
                <a:gd name="connsiteY2" fmla="*/ 79510 h 137160"/>
                <a:gd name="connsiteX3" fmla="*/ 40505 w 77152"/>
                <a:gd name="connsiteY3" fmla="*/ 28075 h 137160"/>
                <a:gd name="connsiteX4" fmla="*/ 22074 w 77152"/>
                <a:gd name="connsiteY4" fmla="*/ 4929 h 137160"/>
                <a:gd name="connsiteX5" fmla="*/ 20360 w 77152"/>
                <a:gd name="connsiteY5" fmla="*/ 3215 h 137160"/>
                <a:gd name="connsiteX6" fmla="*/ 3215 w 77152"/>
                <a:gd name="connsiteY6" fmla="*/ 27646 h 137160"/>
                <a:gd name="connsiteX7" fmla="*/ 21646 w 77152"/>
                <a:gd name="connsiteY7" fmla="*/ 134802 h 137160"/>
                <a:gd name="connsiteX8" fmla="*/ 40505 w 77152"/>
                <a:gd name="connsiteY8" fmla="*/ 130516 h 137160"/>
                <a:gd name="connsiteX9" fmla="*/ 72652 w 77152"/>
                <a:gd name="connsiteY9" fmla="*/ 106942 h 137160"/>
                <a:gd name="connsiteX10" fmla="*/ 73509 w 77152"/>
                <a:gd name="connsiteY10" fmla="*/ 86797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152" h="137160">
                  <a:moveTo>
                    <a:pt x="73509" y="86797"/>
                  </a:moveTo>
                  <a:cubicBezTo>
                    <a:pt x="67080" y="85939"/>
                    <a:pt x="61079" y="83367"/>
                    <a:pt x="55507" y="79510"/>
                  </a:cubicBezTo>
                  <a:lnTo>
                    <a:pt x="55507" y="79510"/>
                  </a:lnTo>
                  <a:cubicBezTo>
                    <a:pt x="38791" y="67937"/>
                    <a:pt x="33218" y="46077"/>
                    <a:pt x="40505" y="28075"/>
                  </a:cubicBezTo>
                  <a:cubicBezTo>
                    <a:pt x="34504" y="19931"/>
                    <a:pt x="28503" y="12216"/>
                    <a:pt x="22074" y="4929"/>
                  </a:cubicBezTo>
                  <a:cubicBezTo>
                    <a:pt x="21646" y="4072"/>
                    <a:pt x="20788" y="3643"/>
                    <a:pt x="20360" y="3215"/>
                  </a:cubicBezTo>
                  <a:lnTo>
                    <a:pt x="3215" y="27646"/>
                  </a:lnTo>
                  <a:lnTo>
                    <a:pt x="21646" y="134802"/>
                  </a:lnTo>
                  <a:cubicBezTo>
                    <a:pt x="28075" y="133945"/>
                    <a:pt x="34504" y="133088"/>
                    <a:pt x="40505" y="130516"/>
                  </a:cubicBezTo>
                  <a:cubicBezTo>
                    <a:pt x="52507" y="125373"/>
                    <a:pt x="67080" y="119800"/>
                    <a:pt x="72652" y="106942"/>
                  </a:cubicBezTo>
                  <a:cubicBezTo>
                    <a:pt x="75224" y="100084"/>
                    <a:pt x="74795" y="93226"/>
                    <a:pt x="73509" y="8679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7" name="Freeform: Shape 119">
              <a:extLst>
                <a:ext uri="{FF2B5EF4-FFF2-40B4-BE49-F238E27FC236}">
                  <a16:creationId xmlns:a16="http://schemas.microsoft.com/office/drawing/2014/main" id="{654ED173-2AD2-C8A7-C5D0-8A3F4F898236}"/>
                </a:ext>
              </a:extLst>
            </p:cNvPr>
            <p:cNvSpPr/>
            <p:nvPr/>
          </p:nvSpPr>
          <p:spPr>
            <a:xfrm>
              <a:off x="6748153" y="5507188"/>
              <a:ext cx="990124" cy="1337310"/>
            </a:xfrm>
            <a:custGeom>
              <a:avLst/>
              <a:gdLst>
                <a:gd name="connsiteX0" fmla="*/ 968478 w 990123"/>
                <a:gd name="connsiteY0" fmla="*/ 1134356 h 1337310"/>
                <a:gd name="connsiteX1" fmla="*/ 968478 w 990123"/>
                <a:gd name="connsiteY1" fmla="*/ 1134356 h 1337310"/>
                <a:gd name="connsiteX2" fmla="*/ 926044 w 990123"/>
                <a:gd name="connsiteY2" fmla="*/ 1118068 h 1337310"/>
                <a:gd name="connsiteX3" fmla="*/ 734020 w 990123"/>
                <a:gd name="connsiteY3" fmla="*/ 909757 h 1337310"/>
                <a:gd name="connsiteX4" fmla="*/ 624721 w 990123"/>
                <a:gd name="connsiteY4" fmla="*/ 756309 h 1337310"/>
                <a:gd name="connsiteX5" fmla="*/ 612291 w 990123"/>
                <a:gd name="connsiteY5" fmla="*/ 732306 h 1337310"/>
                <a:gd name="connsiteX6" fmla="*/ 594289 w 990123"/>
                <a:gd name="connsiteY6" fmla="*/ 725019 h 1337310"/>
                <a:gd name="connsiteX7" fmla="*/ 583144 w 990123"/>
                <a:gd name="connsiteY7" fmla="*/ 665869 h 1337310"/>
                <a:gd name="connsiteX8" fmla="*/ 564285 w 990123"/>
                <a:gd name="connsiteY8" fmla="*/ 611005 h 1337310"/>
                <a:gd name="connsiteX9" fmla="*/ 561713 w 990123"/>
                <a:gd name="connsiteY9" fmla="*/ 611434 h 1337310"/>
                <a:gd name="connsiteX10" fmla="*/ 480274 w 990123"/>
                <a:gd name="connsiteY10" fmla="*/ 553998 h 1337310"/>
                <a:gd name="connsiteX11" fmla="*/ 478560 w 990123"/>
                <a:gd name="connsiteY11" fmla="*/ 544140 h 1337310"/>
                <a:gd name="connsiteX12" fmla="*/ 438269 w 990123"/>
                <a:gd name="connsiteY12" fmla="*/ 309682 h 1337310"/>
                <a:gd name="connsiteX13" fmla="*/ 3215 w 990123"/>
                <a:gd name="connsiteY13" fmla="*/ 3215 h 1337310"/>
                <a:gd name="connsiteX14" fmla="*/ 38791 w 990123"/>
                <a:gd name="connsiteY14" fmla="*/ 87654 h 1337310"/>
                <a:gd name="connsiteX15" fmla="*/ 355116 w 990123"/>
                <a:gd name="connsiteY15" fmla="*/ 310110 h 1337310"/>
                <a:gd name="connsiteX16" fmla="*/ 356830 w 990123"/>
                <a:gd name="connsiteY16" fmla="*/ 318254 h 1337310"/>
                <a:gd name="connsiteX17" fmla="*/ 383405 w 990123"/>
                <a:gd name="connsiteY17" fmla="*/ 472131 h 1337310"/>
                <a:gd name="connsiteX18" fmla="*/ 388977 w 990123"/>
                <a:gd name="connsiteY18" fmla="*/ 527852 h 1337310"/>
                <a:gd name="connsiteX19" fmla="*/ 329398 w 990123"/>
                <a:gd name="connsiteY19" fmla="*/ 538139 h 1337310"/>
                <a:gd name="connsiteX20" fmla="*/ 319111 w 990123"/>
                <a:gd name="connsiteY20" fmla="*/ 478560 h 1337310"/>
                <a:gd name="connsiteX21" fmla="*/ 342257 w 990123"/>
                <a:gd name="connsiteY21" fmla="*/ 462272 h 1337310"/>
                <a:gd name="connsiteX22" fmla="*/ 319968 w 990123"/>
                <a:gd name="connsiteY22" fmla="*/ 333256 h 1337310"/>
                <a:gd name="connsiteX23" fmla="*/ 75652 w 990123"/>
                <a:gd name="connsiteY23" fmla="*/ 161377 h 1337310"/>
                <a:gd name="connsiteX24" fmla="*/ 106942 w 990123"/>
                <a:gd name="connsiteY24" fmla="*/ 220099 h 1337310"/>
                <a:gd name="connsiteX25" fmla="*/ 183237 w 990123"/>
                <a:gd name="connsiteY25" fmla="*/ 342686 h 1337310"/>
                <a:gd name="connsiteX26" fmla="*/ 195239 w 990123"/>
                <a:gd name="connsiteY26" fmla="*/ 362403 h 1337310"/>
                <a:gd name="connsiteX27" fmla="*/ 235529 w 990123"/>
                <a:gd name="connsiteY27" fmla="*/ 367117 h 1337310"/>
                <a:gd name="connsiteX28" fmla="*/ 245816 w 990123"/>
                <a:gd name="connsiteY28" fmla="*/ 427125 h 1337310"/>
                <a:gd name="connsiteX29" fmla="*/ 235529 w 990123"/>
                <a:gd name="connsiteY29" fmla="*/ 437412 h 1337310"/>
                <a:gd name="connsiteX30" fmla="*/ 254389 w 990123"/>
                <a:gd name="connsiteY30" fmla="*/ 477703 h 1337310"/>
                <a:gd name="connsiteX31" fmla="*/ 343114 w 990123"/>
                <a:gd name="connsiteY31" fmla="*/ 695873 h 1337310"/>
                <a:gd name="connsiteX32" fmla="*/ 359402 w 990123"/>
                <a:gd name="connsiteY32" fmla="*/ 761024 h 1337310"/>
                <a:gd name="connsiteX33" fmla="*/ 325541 w 990123"/>
                <a:gd name="connsiteY33" fmla="*/ 849749 h 1337310"/>
                <a:gd name="connsiteX34" fmla="*/ 324683 w 990123"/>
                <a:gd name="connsiteY34" fmla="*/ 854035 h 1337310"/>
                <a:gd name="connsiteX35" fmla="*/ 500420 w 990123"/>
                <a:gd name="connsiteY35" fmla="*/ 823603 h 1337310"/>
                <a:gd name="connsiteX36" fmla="*/ 507278 w 990123"/>
                <a:gd name="connsiteY36" fmla="*/ 808601 h 1337310"/>
                <a:gd name="connsiteX37" fmla="*/ 566857 w 990123"/>
                <a:gd name="connsiteY37" fmla="*/ 797886 h 1337310"/>
                <a:gd name="connsiteX38" fmla="*/ 577572 w 990123"/>
                <a:gd name="connsiteY38" fmla="*/ 857893 h 1337310"/>
                <a:gd name="connsiteX39" fmla="*/ 517565 w 990123"/>
                <a:gd name="connsiteY39" fmla="*/ 868180 h 1337310"/>
                <a:gd name="connsiteX40" fmla="*/ 504277 w 990123"/>
                <a:gd name="connsiteY40" fmla="*/ 852321 h 1337310"/>
                <a:gd name="connsiteX41" fmla="*/ 317397 w 990123"/>
                <a:gd name="connsiteY41" fmla="*/ 884897 h 1337310"/>
                <a:gd name="connsiteX42" fmla="*/ 304967 w 990123"/>
                <a:gd name="connsiteY42" fmla="*/ 951762 h 1337310"/>
                <a:gd name="connsiteX43" fmla="*/ 314396 w 990123"/>
                <a:gd name="connsiteY43" fmla="*/ 1020771 h 1337310"/>
                <a:gd name="connsiteX44" fmla="*/ 361974 w 990123"/>
                <a:gd name="connsiteY44" fmla="*/ 1055061 h 1337310"/>
                <a:gd name="connsiteX45" fmla="*/ 455414 w 990123"/>
                <a:gd name="connsiteY45" fmla="*/ 1081635 h 1337310"/>
                <a:gd name="connsiteX46" fmla="*/ 442555 w 990123"/>
                <a:gd name="connsiteY46" fmla="*/ 1007483 h 1337310"/>
                <a:gd name="connsiteX47" fmla="*/ 424982 w 990123"/>
                <a:gd name="connsiteY47" fmla="*/ 1000196 h 1337310"/>
                <a:gd name="connsiteX48" fmla="*/ 414695 w 990123"/>
                <a:gd name="connsiteY48" fmla="*/ 940618 h 1337310"/>
                <a:gd name="connsiteX49" fmla="*/ 474273 w 990123"/>
                <a:gd name="connsiteY49" fmla="*/ 929902 h 1337310"/>
                <a:gd name="connsiteX50" fmla="*/ 484989 w 990123"/>
                <a:gd name="connsiteY50" fmla="*/ 989910 h 1337310"/>
                <a:gd name="connsiteX51" fmla="*/ 471273 w 990123"/>
                <a:gd name="connsiteY51" fmla="*/ 1002339 h 1337310"/>
                <a:gd name="connsiteX52" fmla="*/ 484989 w 990123"/>
                <a:gd name="connsiteY52" fmla="*/ 1083350 h 1337310"/>
                <a:gd name="connsiteX53" fmla="*/ 485846 w 990123"/>
                <a:gd name="connsiteY53" fmla="*/ 1088065 h 1337310"/>
                <a:gd name="connsiteX54" fmla="*/ 559141 w 990123"/>
                <a:gd name="connsiteY54" fmla="*/ 1101352 h 1337310"/>
                <a:gd name="connsiteX55" fmla="*/ 555284 w 990123"/>
                <a:gd name="connsiteY55" fmla="*/ 1047345 h 1337310"/>
                <a:gd name="connsiteX56" fmla="*/ 615291 w 990123"/>
                <a:gd name="connsiteY56" fmla="*/ 1037059 h 1337310"/>
                <a:gd name="connsiteX57" fmla="*/ 625578 w 990123"/>
                <a:gd name="connsiteY57" fmla="*/ 1096637 h 1337310"/>
                <a:gd name="connsiteX58" fmla="*/ 605861 w 990123"/>
                <a:gd name="connsiteY58" fmla="*/ 1112496 h 1337310"/>
                <a:gd name="connsiteX59" fmla="*/ 620006 w 990123"/>
                <a:gd name="connsiteY59" fmla="*/ 1142929 h 1337310"/>
                <a:gd name="connsiteX60" fmla="*/ 651724 w 990123"/>
                <a:gd name="connsiteY60" fmla="*/ 1170789 h 1337310"/>
                <a:gd name="connsiteX61" fmla="*/ 682157 w 990123"/>
                <a:gd name="connsiteY61" fmla="*/ 1203793 h 1337310"/>
                <a:gd name="connsiteX62" fmla="*/ 700587 w 990123"/>
                <a:gd name="connsiteY62" fmla="*/ 1177647 h 1337310"/>
                <a:gd name="connsiteX63" fmla="*/ 664583 w 990123"/>
                <a:gd name="connsiteY63" fmla="*/ 970193 h 1337310"/>
                <a:gd name="connsiteX64" fmla="*/ 663297 w 990123"/>
                <a:gd name="connsiteY64" fmla="*/ 969764 h 1337310"/>
                <a:gd name="connsiteX65" fmla="*/ 653010 w 990123"/>
                <a:gd name="connsiteY65" fmla="*/ 909757 h 1337310"/>
                <a:gd name="connsiteX66" fmla="*/ 712589 w 990123"/>
                <a:gd name="connsiteY66" fmla="*/ 899469 h 1337310"/>
                <a:gd name="connsiteX67" fmla="*/ 722876 w 990123"/>
                <a:gd name="connsiteY67" fmla="*/ 959048 h 1337310"/>
                <a:gd name="connsiteX68" fmla="*/ 695444 w 990123"/>
                <a:gd name="connsiteY68" fmla="*/ 976622 h 1337310"/>
                <a:gd name="connsiteX69" fmla="*/ 730591 w 990123"/>
                <a:gd name="connsiteY69" fmla="*/ 1178505 h 1337310"/>
                <a:gd name="connsiteX70" fmla="*/ 731877 w 990123"/>
                <a:gd name="connsiteY70" fmla="*/ 1184505 h 1337310"/>
                <a:gd name="connsiteX71" fmla="*/ 702302 w 990123"/>
                <a:gd name="connsiteY71" fmla="*/ 1226511 h 1337310"/>
                <a:gd name="connsiteX72" fmla="*/ 741736 w 990123"/>
                <a:gd name="connsiteY72" fmla="*/ 1270230 h 1337310"/>
                <a:gd name="connsiteX73" fmla="*/ 742164 w 990123"/>
                <a:gd name="connsiteY73" fmla="*/ 1269373 h 1337310"/>
                <a:gd name="connsiteX74" fmla="*/ 748165 w 990123"/>
                <a:gd name="connsiteY74" fmla="*/ 1268516 h 1337310"/>
                <a:gd name="connsiteX75" fmla="*/ 821031 w 990123"/>
                <a:gd name="connsiteY75" fmla="*/ 1255657 h 1337310"/>
                <a:gd name="connsiteX76" fmla="*/ 828318 w 990123"/>
                <a:gd name="connsiteY76" fmla="*/ 1239369 h 1337310"/>
                <a:gd name="connsiteX77" fmla="*/ 888325 w 990123"/>
                <a:gd name="connsiteY77" fmla="*/ 1229082 h 1337310"/>
                <a:gd name="connsiteX78" fmla="*/ 898612 w 990123"/>
                <a:gd name="connsiteY78" fmla="*/ 1288661 h 1337310"/>
                <a:gd name="connsiteX79" fmla="*/ 839034 w 990123"/>
                <a:gd name="connsiteY79" fmla="*/ 1298948 h 1337310"/>
                <a:gd name="connsiteX80" fmla="*/ 826175 w 990123"/>
                <a:gd name="connsiteY80" fmla="*/ 1284375 h 1337310"/>
                <a:gd name="connsiteX81" fmla="*/ 767882 w 990123"/>
                <a:gd name="connsiteY81" fmla="*/ 1294662 h 1337310"/>
                <a:gd name="connsiteX82" fmla="*/ 767882 w 990123"/>
                <a:gd name="connsiteY82" fmla="*/ 1294662 h 1337310"/>
                <a:gd name="connsiteX83" fmla="*/ 877610 w 990123"/>
                <a:gd name="connsiteY83" fmla="*/ 1318236 h 1337310"/>
                <a:gd name="connsiteX84" fmla="*/ 949190 w 990123"/>
                <a:gd name="connsiteY84" fmla="*/ 1334953 h 1337310"/>
                <a:gd name="connsiteX85" fmla="*/ 983909 w 990123"/>
                <a:gd name="connsiteY85" fmla="*/ 1334095 h 1337310"/>
                <a:gd name="connsiteX86" fmla="*/ 961192 w 990123"/>
                <a:gd name="connsiteY86" fmla="*/ 1203793 h 1337310"/>
                <a:gd name="connsiteX87" fmla="*/ 959049 w 990123"/>
                <a:gd name="connsiteY87" fmla="*/ 1192221 h 1337310"/>
                <a:gd name="connsiteX88" fmla="*/ 988624 w 990123"/>
                <a:gd name="connsiteY88" fmla="*/ 1150215 h 1337310"/>
                <a:gd name="connsiteX89" fmla="*/ 968478 w 990123"/>
                <a:gd name="connsiteY89" fmla="*/ 1134356 h 1337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90123" h="1337310">
                  <a:moveTo>
                    <a:pt x="968478" y="1134356"/>
                  </a:moveTo>
                  <a:lnTo>
                    <a:pt x="968478" y="1134356"/>
                  </a:lnTo>
                  <a:cubicBezTo>
                    <a:pt x="953905" y="1129641"/>
                    <a:pt x="937189" y="1130070"/>
                    <a:pt x="926044" y="1118068"/>
                  </a:cubicBezTo>
                  <a:cubicBezTo>
                    <a:pt x="858750" y="1052060"/>
                    <a:pt x="794885" y="982194"/>
                    <a:pt x="734020" y="909757"/>
                  </a:cubicBezTo>
                  <a:cubicBezTo>
                    <a:pt x="693730" y="861322"/>
                    <a:pt x="653868" y="812030"/>
                    <a:pt x="624721" y="756309"/>
                  </a:cubicBezTo>
                  <a:cubicBezTo>
                    <a:pt x="620435" y="748594"/>
                    <a:pt x="616149" y="740450"/>
                    <a:pt x="612291" y="732306"/>
                  </a:cubicBezTo>
                  <a:cubicBezTo>
                    <a:pt x="605861" y="731449"/>
                    <a:pt x="599861" y="728877"/>
                    <a:pt x="594289" y="725019"/>
                  </a:cubicBezTo>
                  <a:cubicBezTo>
                    <a:pt x="575000" y="711304"/>
                    <a:pt x="569857" y="685157"/>
                    <a:pt x="583144" y="665869"/>
                  </a:cubicBezTo>
                  <a:cubicBezTo>
                    <a:pt x="576286" y="647867"/>
                    <a:pt x="570286" y="629436"/>
                    <a:pt x="564285" y="611005"/>
                  </a:cubicBezTo>
                  <a:lnTo>
                    <a:pt x="561713" y="611434"/>
                  </a:lnTo>
                  <a:lnTo>
                    <a:pt x="480274" y="553998"/>
                  </a:lnTo>
                  <a:lnTo>
                    <a:pt x="478560" y="544140"/>
                  </a:lnTo>
                  <a:lnTo>
                    <a:pt x="438269" y="309682"/>
                  </a:lnTo>
                  <a:lnTo>
                    <a:pt x="3215" y="3215"/>
                  </a:lnTo>
                  <a:cubicBezTo>
                    <a:pt x="13930" y="31933"/>
                    <a:pt x="25932" y="60222"/>
                    <a:pt x="38791" y="87654"/>
                  </a:cubicBezTo>
                  <a:lnTo>
                    <a:pt x="355116" y="310110"/>
                  </a:lnTo>
                  <a:lnTo>
                    <a:pt x="356830" y="318254"/>
                  </a:lnTo>
                  <a:lnTo>
                    <a:pt x="383405" y="472131"/>
                  </a:lnTo>
                  <a:cubicBezTo>
                    <a:pt x="398407" y="486704"/>
                    <a:pt x="401407" y="510278"/>
                    <a:pt x="388977" y="527852"/>
                  </a:cubicBezTo>
                  <a:cubicBezTo>
                    <a:pt x="375261" y="547140"/>
                    <a:pt x="348686" y="551855"/>
                    <a:pt x="329398" y="538139"/>
                  </a:cubicBezTo>
                  <a:cubicBezTo>
                    <a:pt x="310110" y="524423"/>
                    <a:pt x="305395" y="497848"/>
                    <a:pt x="319111" y="478560"/>
                  </a:cubicBezTo>
                  <a:cubicBezTo>
                    <a:pt x="325112" y="470416"/>
                    <a:pt x="333256" y="464844"/>
                    <a:pt x="342257" y="462272"/>
                  </a:cubicBezTo>
                  <a:lnTo>
                    <a:pt x="319968" y="333256"/>
                  </a:lnTo>
                  <a:lnTo>
                    <a:pt x="75652" y="161377"/>
                  </a:lnTo>
                  <a:cubicBezTo>
                    <a:pt x="85510" y="181094"/>
                    <a:pt x="95798" y="200811"/>
                    <a:pt x="106942" y="220099"/>
                  </a:cubicBezTo>
                  <a:cubicBezTo>
                    <a:pt x="131373" y="261676"/>
                    <a:pt x="158377" y="301538"/>
                    <a:pt x="183237" y="342686"/>
                  </a:cubicBezTo>
                  <a:cubicBezTo>
                    <a:pt x="187095" y="349115"/>
                    <a:pt x="191381" y="355973"/>
                    <a:pt x="195239" y="362403"/>
                  </a:cubicBezTo>
                  <a:cubicBezTo>
                    <a:pt x="208097" y="357259"/>
                    <a:pt x="223099" y="358545"/>
                    <a:pt x="235529" y="367117"/>
                  </a:cubicBezTo>
                  <a:cubicBezTo>
                    <a:pt x="254817" y="380833"/>
                    <a:pt x="259532" y="407408"/>
                    <a:pt x="245816" y="427125"/>
                  </a:cubicBezTo>
                  <a:cubicBezTo>
                    <a:pt x="242816" y="431411"/>
                    <a:pt x="239387" y="434411"/>
                    <a:pt x="235529" y="437412"/>
                  </a:cubicBezTo>
                  <a:cubicBezTo>
                    <a:pt x="241959" y="450699"/>
                    <a:pt x="248388" y="463987"/>
                    <a:pt x="254389" y="477703"/>
                  </a:cubicBezTo>
                  <a:cubicBezTo>
                    <a:pt x="286964" y="549283"/>
                    <a:pt x="317397" y="621721"/>
                    <a:pt x="343114" y="695873"/>
                  </a:cubicBezTo>
                  <a:cubicBezTo>
                    <a:pt x="349972" y="717304"/>
                    <a:pt x="357687" y="738307"/>
                    <a:pt x="359402" y="761024"/>
                  </a:cubicBezTo>
                  <a:cubicBezTo>
                    <a:pt x="359831" y="794456"/>
                    <a:pt x="331970" y="818460"/>
                    <a:pt x="325541" y="849749"/>
                  </a:cubicBezTo>
                  <a:cubicBezTo>
                    <a:pt x="325112" y="851035"/>
                    <a:pt x="325112" y="852321"/>
                    <a:pt x="324683" y="854035"/>
                  </a:cubicBezTo>
                  <a:lnTo>
                    <a:pt x="500420" y="823603"/>
                  </a:lnTo>
                  <a:cubicBezTo>
                    <a:pt x="501706" y="818460"/>
                    <a:pt x="504277" y="813316"/>
                    <a:pt x="507278" y="808601"/>
                  </a:cubicBezTo>
                  <a:cubicBezTo>
                    <a:pt x="520994" y="789313"/>
                    <a:pt x="547569" y="784170"/>
                    <a:pt x="566857" y="797886"/>
                  </a:cubicBezTo>
                  <a:cubicBezTo>
                    <a:pt x="586145" y="811601"/>
                    <a:pt x="591288" y="838605"/>
                    <a:pt x="577572" y="857893"/>
                  </a:cubicBezTo>
                  <a:cubicBezTo>
                    <a:pt x="563856" y="877181"/>
                    <a:pt x="536853" y="881896"/>
                    <a:pt x="517565" y="868180"/>
                  </a:cubicBezTo>
                  <a:cubicBezTo>
                    <a:pt x="511564" y="863894"/>
                    <a:pt x="507278" y="858322"/>
                    <a:pt x="504277" y="852321"/>
                  </a:cubicBezTo>
                  <a:lnTo>
                    <a:pt x="317397" y="884897"/>
                  </a:lnTo>
                  <a:cubicBezTo>
                    <a:pt x="312253" y="906756"/>
                    <a:pt x="307110" y="929045"/>
                    <a:pt x="304967" y="951762"/>
                  </a:cubicBezTo>
                  <a:cubicBezTo>
                    <a:pt x="302823" y="974908"/>
                    <a:pt x="303252" y="999339"/>
                    <a:pt x="314396" y="1020771"/>
                  </a:cubicBezTo>
                  <a:cubicBezTo>
                    <a:pt x="323826" y="1039202"/>
                    <a:pt x="343972" y="1047345"/>
                    <a:pt x="361974" y="1055061"/>
                  </a:cubicBezTo>
                  <a:cubicBezTo>
                    <a:pt x="392406" y="1066633"/>
                    <a:pt x="423696" y="1074777"/>
                    <a:pt x="455414" y="1081635"/>
                  </a:cubicBezTo>
                  <a:lnTo>
                    <a:pt x="442555" y="1007483"/>
                  </a:lnTo>
                  <a:cubicBezTo>
                    <a:pt x="436555" y="1006197"/>
                    <a:pt x="430125" y="1004054"/>
                    <a:pt x="424982" y="1000196"/>
                  </a:cubicBezTo>
                  <a:cubicBezTo>
                    <a:pt x="405693" y="986481"/>
                    <a:pt x="401407" y="959906"/>
                    <a:pt x="414695" y="940618"/>
                  </a:cubicBezTo>
                  <a:cubicBezTo>
                    <a:pt x="427982" y="921330"/>
                    <a:pt x="454985" y="916186"/>
                    <a:pt x="474273" y="929902"/>
                  </a:cubicBezTo>
                  <a:cubicBezTo>
                    <a:pt x="493562" y="943618"/>
                    <a:pt x="498705" y="970622"/>
                    <a:pt x="484989" y="989910"/>
                  </a:cubicBezTo>
                  <a:cubicBezTo>
                    <a:pt x="481132" y="995053"/>
                    <a:pt x="476417" y="999339"/>
                    <a:pt x="471273" y="1002339"/>
                  </a:cubicBezTo>
                  <a:lnTo>
                    <a:pt x="484989" y="1083350"/>
                  </a:lnTo>
                  <a:lnTo>
                    <a:pt x="485846" y="1088065"/>
                  </a:lnTo>
                  <a:cubicBezTo>
                    <a:pt x="510278" y="1092780"/>
                    <a:pt x="534710" y="1096637"/>
                    <a:pt x="559141" y="1101352"/>
                  </a:cubicBezTo>
                  <a:cubicBezTo>
                    <a:pt x="545425" y="1086779"/>
                    <a:pt x="543282" y="1064062"/>
                    <a:pt x="555284" y="1047345"/>
                  </a:cubicBezTo>
                  <a:cubicBezTo>
                    <a:pt x="569000" y="1028057"/>
                    <a:pt x="595574" y="1023342"/>
                    <a:pt x="615291" y="1037059"/>
                  </a:cubicBezTo>
                  <a:cubicBezTo>
                    <a:pt x="634579" y="1050774"/>
                    <a:pt x="639294" y="1077349"/>
                    <a:pt x="625578" y="1096637"/>
                  </a:cubicBezTo>
                  <a:cubicBezTo>
                    <a:pt x="620435" y="1103924"/>
                    <a:pt x="613577" y="1109496"/>
                    <a:pt x="605861" y="1112496"/>
                  </a:cubicBezTo>
                  <a:lnTo>
                    <a:pt x="620006" y="1142929"/>
                  </a:lnTo>
                  <a:cubicBezTo>
                    <a:pt x="630722" y="1151930"/>
                    <a:pt x="641437" y="1161360"/>
                    <a:pt x="651724" y="1170789"/>
                  </a:cubicBezTo>
                  <a:cubicBezTo>
                    <a:pt x="662011" y="1181505"/>
                    <a:pt x="672298" y="1192649"/>
                    <a:pt x="682157" y="1203793"/>
                  </a:cubicBezTo>
                  <a:lnTo>
                    <a:pt x="700587" y="1177647"/>
                  </a:lnTo>
                  <a:lnTo>
                    <a:pt x="664583" y="970193"/>
                  </a:lnTo>
                  <a:cubicBezTo>
                    <a:pt x="664154" y="969764"/>
                    <a:pt x="663726" y="969764"/>
                    <a:pt x="663297" y="969764"/>
                  </a:cubicBezTo>
                  <a:cubicBezTo>
                    <a:pt x="644009" y="956048"/>
                    <a:pt x="639294" y="929045"/>
                    <a:pt x="653010" y="909757"/>
                  </a:cubicBezTo>
                  <a:cubicBezTo>
                    <a:pt x="666726" y="890468"/>
                    <a:pt x="693301" y="886182"/>
                    <a:pt x="712589" y="899469"/>
                  </a:cubicBezTo>
                  <a:cubicBezTo>
                    <a:pt x="731877" y="912757"/>
                    <a:pt x="736592" y="939332"/>
                    <a:pt x="722876" y="959048"/>
                  </a:cubicBezTo>
                  <a:cubicBezTo>
                    <a:pt x="716018" y="968479"/>
                    <a:pt x="706160" y="974908"/>
                    <a:pt x="695444" y="976622"/>
                  </a:cubicBezTo>
                  <a:lnTo>
                    <a:pt x="730591" y="1178505"/>
                  </a:lnTo>
                  <a:lnTo>
                    <a:pt x="731877" y="1184505"/>
                  </a:lnTo>
                  <a:lnTo>
                    <a:pt x="702302" y="1226511"/>
                  </a:lnTo>
                  <a:cubicBezTo>
                    <a:pt x="715161" y="1241512"/>
                    <a:pt x="728020" y="1256086"/>
                    <a:pt x="741736" y="1270230"/>
                  </a:cubicBezTo>
                  <a:lnTo>
                    <a:pt x="742164" y="1269373"/>
                  </a:lnTo>
                  <a:lnTo>
                    <a:pt x="748165" y="1268516"/>
                  </a:lnTo>
                  <a:lnTo>
                    <a:pt x="821031" y="1255657"/>
                  </a:lnTo>
                  <a:cubicBezTo>
                    <a:pt x="822317" y="1250085"/>
                    <a:pt x="824460" y="1244513"/>
                    <a:pt x="828318" y="1239369"/>
                  </a:cubicBezTo>
                  <a:cubicBezTo>
                    <a:pt x="842034" y="1220081"/>
                    <a:pt x="868609" y="1215366"/>
                    <a:pt x="888325" y="1229082"/>
                  </a:cubicBezTo>
                  <a:cubicBezTo>
                    <a:pt x="907614" y="1242799"/>
                    <a:pt x="912328" y="1269373"/>
                    <a:pt x="898612" y="1288661"/>
                  </a:cubicBezTo>
                  <a:cubicBezTo>
                    <a:pt x="884896" y="1307949"/>
                    <a:pt x="858322" y="1312664"/>
                    <a:pt x="839034" y="1298948"/>
                  </a:cubicBezTo>
                  <a:cubicBezTo>
                    <a:pt x="833461" y="1295091"/>
                    <a:pt x="829175" y="1289947"/>
                    <a:pt x="826175" y="1284375"/>
                  </a:cubicBezTo>
                  <a:lnTo>
                    <a:pt x="767882" y="1294662"/>
                  </a:lnTo>
                  <a:cubicBezTo>
                    <a:pt x="767882" y="1294662"/>
                    <a:pt x="767882" y="1294662"/>
                    <a:pt x="767882" y="1294662"/>
                  </a:cubicBezTo>
                  <a:cubicBezTo>
                    <a:pt x="798314" y="1320380"/>
                    <a:pt x="840748" y="1317808"/>
                    <a:pt x="877610" y="1318236"/>
                  </a:cubicBezTo>
                  <a:cubicBezTo>
                    <a:pt x="902041" y="1320380"/>
                    <a:pt x="926473" y="1325094"/>
                    <a:pt x="949190" y="1334953"/>
                  </a:cubicBezTo>
                  <a:cubicBezTo>
                    <a:pt x="960334" y="1336667"/>
                    <a:pt x="972336" y="1336667"/>
                    <a:pt x="983909" y="1334095"/>
                  </a:cubicBezTo>
                  <a:lnTo>
                    <a:pt x="961192" y="1203793"/>
                  </a:lnTo>
                  <a:lnTo>
                    <a:pt x="959049" y="1192221"/>
                  </a:lnTo>
                  <a:lnTo>
                    <a:pt x="988624" y="1150215"/>
                  </a:lnTo>
                  <a:cubicBezTo>
                    <a:pt x="980908" y="1143357"/>
                    <a:pt x="976194" y="1136928"/>
                    <a:pt x="968478" y="113435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8" name="Freeform: Shape 120">
              <a:extLst>
                <a:ext uri="{FF2B5EF4-FFF2-40B4-BE49-F238E27FC236}">
                  <a16:creationId xmlns:a16="http://schemas.microsoft.com/office/drawing/2014/main" id="{69E8F3CE-7F83-0022-29D1-2B399FE2883D}"/>
                </a:ext>
              </a:extLst>
            </p:cNvPr>
            <p:cNvSpPr/>
            <p:nvPr/>
          </p:nvSpPr>
          <p:spPr>
            <a:xfrm>
              <a:off x="6772585" y="4305752"/>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19" name="Freeform: Shape 121">
              <a:extLst>
                <a:ext uri="{FF2B5EF4-FFF2-40B4-BE49-F238E27FC236}">
                  <a16:creationId xmlns:a16="http://schemas.microsoft.com/office/drawing/2014/main" id="{36AFA30A-F1D6-5CF5-96E4-819F6AB9D0FE}"/>
                </a:ext>
              </a:extLst>
            </p:cNvPr>
            <p:cNvSpPr/>
            <p:nvPr/>
          </p:nvSpPr>
          <p:spPr>
            <a:xfrm>
              <a:off x="6755011" y="4044291"/>
              <a:ext cx="42863" cy="265748"/>
            </a:xfrm>
            <a:custGeom>
              <a:avLst/>
              <a:gdLst>
                <a:gd name="connsiteX0" fmla="*/ 20788 w 42862"/>
                <a:gd name="connsiteY0" fmla="*/ 264676 h 265747"/>
                <a:gd name="connsiteX1" fmla="*/ 42648 w 42862"/>
                <a:gd name="connsiteY1" fmla="*/ 239387 h 265747"/>
                <a:gd name="connsiteX2" fmla="*/ 42648 w 42862"/>
                <a:gd name="connsiteY2" fmla="*/ 43506 h 265747"/>
                <a:gd name="connsiteX3" fmla="*/ 42648 w 42862"/>
                <a:gd name="connsiteY3" fmla="*/ 40505 h 265747"/>
                <a:gd name="connsiteX4" fmla="*/ 36219 w 42862"/>
                <a:gd name="connsiteY4" fmla="*/ 10930 h 265747"/>
                <a:gd name="connsiteX5" fmla="*/ 34504 w 42862"/>
                <a:gd name="connsiteY5" fmla="*/ 3215 h 265747"/>
                <a:gd name="connsiteX6" fmla="*/ 3215 w 42862"/>
                <a:gd name="connsiteY6" fmla="*/ 34504 h 265747"/>
                <a:gd name="connsiteX7" fmla="*/ 3215 w 42862"/>
                <a:gd name="connsiteY7" fmla="*/ 258247 h 265747"/>
                <a:gd name="connsiteX8" fmla="*/ 20788 w 42862"/>
                <a:gd name="connsiteY8" fmla="*/ 264676 h 265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 h="265747">
                  <a:moveTo>
                    <a:pt x="20788" y="264676"/>
                  </a:moveTo>
                  <a:cubicBezTo>
                    <a:pt x="28075" y="256103"/>
                    <a:pt x="35362" y="247531"/>
                    <a:pt x="42648" y="239387"/>
                  </a:cubicBezTo>
                  <a:lnTo>
                    <a:pt x="42648" y="43506"/>
                  </a:lnTo>
                  <a:lnTo>
                    <a:pt x="42648" y="40505"/>
                  </a:lnTo>
                  <a:cubicBezTo>
                    <a:pt x="40505" y="30647"/>
                    <a:pt x="38362" y="20788"/>
                    <a:pt x="36219" y="10930"/>
                  </a:cubicBezTo>
                  <a:cubicBezTo>
                    <a:pt x="35790" y="8358"/>
                    <a:pt x="34933" y="5787"/>
                    <a:pt x="34504" y="3215"/>
                  </a:cubicBezTo>
                  <a:lnTo>
                    <a:pt x="3215" y="34504"/>
                  </a:lnTo>
                  <a:lnTo>
                    <a:pt x="3215" y="258247"/>
                  </a:lnTo>
                  <a:cubicBezTo>
                    <a:pt x="8787" y="260390"/>
                    <a:pt x="14788" y="262533"/>
                    <a:pt x="20788" y="2646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0" name="Freeform: Shape 122">
              <a:extLst>
                <a:ext uri="{FF2B5EF4-FFF2-40B4-BE49-F238E27FC236}">
                  <a16:creationId xmlns:a16="http://schemas.microsoft.com/office/drawing/2014/main" id="{B959BF21-92CE-5603-65FD-399C545924AE}"/>
                </a:ext>
              </a:extLst>
            </p:cNvPr>
            <p:cNvSpPr/>
            <p:nvPr/>
          </p:nvSpPr>
          <p:spPr>
            <a:xfrm>
              <a:off x="5976628" y="3913132"/>
              <a:ext cx="38576" cy="55721"/>
            </a:xfrm>
            <a:custGeom>
              <a:avLst/>
              <a:gdLst>
                <a:gd name="connsiteX0" fmla="*/ 22074 w 38576"/>
                <a:gd name="connsiteY0" fmla="*/ 3215 h 55721"/>
                <a:gd name="connsiteX1" fmla="*/ 3215 w 38576"/>
                <a:gd name="connsiteY1" fmla="*/ 22074 h 55721"/>
                <a:gd name="connsiteX2" fmla="*/ 21646 w 38576"/>
                <a:gd name="connsiteY2" fmla="*/ 53792 h 55721"/>
                <a:gd name="connsiteX3" fmla="*/ 39219 w 38576"/>
                <a:gd name="connsiteY3" fmla="*/ 36219 h 55721"/>
                <a:gd name="connsiteX4" fmla="*/ 22074 w 38576"/>
                <a:gd name="connsiteY4" fmla="*/ 3215 h 55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76" h="55721">
                  <a:moveTo>
                    <a:pt x="22074" y="3215"/>
                  </a:moveTo>
                  <a:lnTo>
                    <a:pt x="3215" y="22074"/>
                  </a:lnTo>
                  <a:cubicBezTo>
                    <a:pt x="9215" y="32790"/>
                    <a:pt x="15216" y="43505"/>
                    <a:pt x="21646" y="53792"/>
                  </a:cubicBezTo>
                  <a:lnTo>
                    <a:pt x="39219" y="36219"/>
                  </a:lnTo>
                  <a:cubicBezTo>
                    <a:pt x="33218" y="25503"/>
                    <a:pt x="27646" y="14359"/>
                    <a:pt x="22074"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1" name="Freeform: Shape 123">
              <a:extLst>
                <a:ext uri="{FF2B5EF4-FFF2-40B4-BE49-F238E27FC236}">
                  <a16:creationId xmlns:a16="http://schemas.microsoft.com/office/drawing/2014/main" id="{9FF98089-27FA-45B5-DE28-BFB9A6094F3D}"/>
                </a:ext>
              </a:extLst>
            </p:cNvPr>
            <p:cNvSpPr/>
            <p:nvPr/>
          </p:nvSpPr>
          <p:spPr>
            <a:xfrm>
              <a:off x="5959912" y="3884414"/>
              <a:ext cx="30004" cy="34290"/>
            </a:xfrm>
            <a:custGeom>
              <a:avLst/>
              <a:gdLst>
                <a:gd name="connsiteX0" fmla="*/ 26360 w 30003"/>
                <a:gd name="connsiteY0" fmla="*/ 7929 h 34290"/>
                <a:gd name="connsiteX1" fmla="*/ 20360 w 30003"/>
                <a:gd name="connsiteY1" fmla="*/ 3215 h 34290"/>
                <a:gd name="connsiteX2" fmla="*/ 3215 w 30003"/>
                <a:gd name="connsiteY2" fmla="*/ 20360 h 34290"/>
                <a:gd name="connsiteX3" fmla="*/ 10073 w 30003"/>
                <a:gd name="connsiteY3" fmla="*/ 33218 h 34290"/>
                <a:gd name="connsiteX4" fmla="*/ 29789 w 30003"/>
                <a:gd name="connsiteY4" fmla="*/ 13502 h 34290"/>
                <a:gd name="connsiteX5" fmla="*/ 26360 w 30003"/>
                <a:gd name="connsiteY5" fmla="*/ 7929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 h="34290">
                  <a:moveTo>
                    <a:pt x="26360" y="7929"/>
                  </a:moveTo>
                  <a:cubicBezTo>
                    <a:pt x="24217" y="6215"/>
                    <a:pt x="22074" y="4501"/>
                    <a:pt x="20360" y="3215"/>
                  </a:cubicBezTo>
                  <a:lnTo>
                    <a:pt x="3215" y="20360"/>
                  </a:lnTo>
                  <a:cubicBezTo>
                    <a:pt x="5358" y="24646"/>
                    <a:pt x="7930" y="28932"/>
                    <a:pt x="10073" y="33218"/>
                  </a:cubicBezTo>
                  <a:lnTo>
                    <a:pt x="29789" y="13502"/>
                  </a:lnTo>
                  <a:cubicBezTo>
                    <a:pt x="28075" y="11787"/>
                    <a:pt x="27218" y="10073"/>
                    <a:pt x="26360" y="792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2" name="Freeform: Shape 124">
              <a:extLst>
                <a:ext uri="{FF2B5EF4-FFF2-40B4-BE49-F238E27FC236}">
                  <a16:creationId xmlns:a16="http://schemas.microsoft.com/office/drawing/2014/main" id="{1745DCC4-330A-BAFD-6202-9831CD24549A}"/>
                </a:ext>
              </a:extLst>
            </p:cNvPr>
            <p:cNvSpPr/>
            <p:nvPr/>
          </p:nvSpPr>
          <p:spPr>
            <a:xfrm>
              <a:off x="6005346" y="3964996"/>
              <a:ext cx="30004" cy="38576"/>
            </a:xfrm>
            <a:custGeom>
              <a:avLst/>
              <a:gdLst>
                <a:gd name="connsiteX0" fmla="*/ 19502 w 30003"/>
                <a:gd name="connsiteY0" fmla="*/ 3215 h 38576"/>
                <a:gd name="connsiteX1" fmla="*/ 19502 w 30003"/>
                <a:gd name="connsiteY1" fmla="*/ 3215 h 38576"/>
                <a:gd name="connsiteX2" fmla="*/ 3215 w 30003"/>
                <a:gd name="connsiteY2" fmla="*/ 19502 h 38576"/>
                <a:gd name="connsiteX3" fmla="*/ 13502 w 30003"/>
                <a:gd name="connsiteY3" fmla="*/ 36219 h 38576"/>
                <a:gd name="connsiteX4" fmla="*/ 28075 w 30003"/>
                <a:gd name="connsiteY4" fmla="*/ 21646 h 38576"/>
                <a:gd name="connsiteX5" fmla="*/ 19502 w 30003"/>
                <a:gd name="connsiteY5" fmla="*/ 3215 h 3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03" h="38576">
                  <a:moveTo>
                    <a:pt x="19502" y="3215"/>
                  </a:moveTo>
                  <a:lnTo>
                    <a:pt x="19502" y="3215"/>
                  </a:lnTo>
                  <a:lnTo>
                    <a:pt x="3215" y="19502"/>
                  </a:lnTo>
                  <a:cubicBezTo>
                    <a:pt x="6644" y="25075"/>
                    <a:pt x="10073" y="30647"/>
                    <a:pt x="13502" y="36219"/>
                  </a:cubicBezTo>
                  <a:lnTo>
                    <a:pt x="28075" y="21646"/>
                  </a:lnTo>
                  <a:cubicBezTo>
                    <a:pt x="25503" y="15645"/>
                    <a:pt x="22503" y="9216"/>
                    <a:pt x="19502"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3" name="Freeform: Shape 125">
              <a:extLst>
                <a:ext uri="{FF2B5EF4-FFF2-40B4-BE49-F238E27FC236}">
                  <a16:creationId xmlns:a16="http://schemas.microsoft.com/office/drawing/2014/main" id="{556E5DF5-44B7-2793-209B-6336D28D2148}"/>
                </a:ext>
              </a:extLst>
            </p:cNvPr>
            <p:cNvSpPr/>
            <p:nvPr/>
          </p:nvSpPr>
          <p:spPr>
            <a:xfrm>
              <a:off x="6076926" y="4087154"/>
              <a:ext cx="8573" cy="12859"/>
            </a:xfrm>
            <a:custGeom>
              <a:avLst/>
              <a:gdLst>
                <a:gd name="connsiteX0" fmla="*/ 3215 w 8572"/>
                <a:gd name="connsiteY0" fmla="*/ 4501 h 12858"/>
                <a:gd name="connsiteX1" fmla="*/ 7501 w 8572"/>
                <a:gd name="connsiteY1" fmla="*/ 10501 h 12858"/>
                <a:gd name="connsiteX2" fmla="*/ 4501 w 8572"/>
                <a:gd name="connsiteY2" fmla="*/ 3215 h 12858"/>
                <a:gd name="connsiteX3" fmla="*/ 3215 w 8572"/>
                <a:gd name="connsiteY3" fmla="*/ 4501 h 12858"/>
              </a:gdLst>
              <a:ahLst/>
              <a:cxnLst>
                <a:cxn ang="0">
                  <a:pos x="connsiteX0" y="connsiteY0"/>
                </a:cxn>
                <a:cxn ang="0">
                  <a:pos x="connsiteX1" y="connsiteY1"/>
                </a:cxn>
                <a:cxn ang="0">
                  <a:pos x="connsiteX2" y="connsiteY2"/>
                </a:cxn>
                <a:cxn ang="0">
                  <a:pos x="connsiteX3" y="connsiteY3"/>
                </a:cxn>
              </a:cxnLst>
              <a:rect l="l" t="t" r="r" b="b"/>
              <a:pathLst>
                <a:path w="8572" h="12858">
                  <a:moveTo>
                    <a:pt x="3215" y="4501"/>
                  </a:moveTo>
                  <a:cubicBezTo>
                    <a:pt x="4501" y="6644"/>
                    <a:pt x="6215" y="8787"/>
                    <a:pt x="7501" y="10501"/>
                  </a:cubicBezTo>
                  <a:cubicBezTo>
                    <a:pt x="6644" y="7930"/>
                    <a:pt x="5358" y="5358"/>
                    <a:pt x="4501" y="3215"/>
                  </a:cubicBezTo>
                  <a:lnTo>
                    <a:pt x="3215" y="45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4" name="Freeform: Shape 126">
              <a:extLst>
                <a:ext uri="{FF2B5EF4-FFF2-40B4-BE49-F238E27FC236}">
                  <a16:creationId xmlns:a16="http://schemas.microsoft.com/office/drawing/2014/main" id="{C1FB4B10-A09F-8905-5852-DA1A15290A06}"/>
                </a:ext>
              </a:extLst>
            </p:cNvPr>
            <p:cNvSpPr/>
            <p:nvPr/>
          </p:nvSpPr>
          <p:spPr>
            <a:xfrm>
              <a:off x="5932051" y="3848409"/>
              <a:ext cx="34290" cy="38576"/>
            </a:xfrm>
            <a:custGeom>
              <a:avLst/>
              <a:gdLst>
                <a:gd name="connsiteX0" fmla="*/ 3215 w 34290"/>
                <a:gd name="connsiteY0" fmla="*/ 3215 h 38576"/>
                <a:gd name="connsiteX1" fmla="*/ 21217 w 34290"/>
                <a:gd name="connsiteY1" fmla="*/ 38362 h 38576"/>
                <a:gd name="connsiteX2" fmla="*/ 32790 w 34290"/>
                <a:gd name="connsiteY2" fmla="*/ 26789 h 38576"/>
                <a:gd name="connsiteX3" fmla="*/ 3215 w 34290"/>
                <a:gd name="connsiteY3" fmla="*/ 3215 h 38576"/>
              </a:gdLst>
              <a:ahLst/>
              <a:cxnLst>
                <a:cxn ang="0">
                  <a:pos x="connsiteX0" y="connsiteY0"/>
                </a:cxn>
                <a:cxn ang="0">
                  <a:pos x="connsiteX1" y="connsiteY1"/>
                </a:cxn>
                <a:cxn ang="0">
                  <a:pos x="connsiteX2" y="connsiteY2"/>
                </a:cxn>
                <a:cxn ang="0">
                  <a:pos x="connsiteX3" y="connsiteY3"/>
                </a:cxn>
              </a:cxnLst>
              <a:rect l="l" t="t" r="r" b="b"/>
              <a:pathLst>
                <a:path w="34290" h="38576">
                  <a:moveTo>
                    <a:pt x="3215" y="3215"/>
                  </a:moveTo>
                  <a:cubicBezTo>
                    <a:pt x="9215" y="14788"/>
                    <a:pt x="14788" y="26789"/>
                    <a:pt x="21217" y="38362"/>
                  </a:cubicBezTo>
                  <a:lnTo>
                    <a:pt x="32790" y="26789"/>
                  </a:lnTo>
                  <a:cubicBezTo>
                    <a:pt x="22503" y="19074"/>
                    <a:pt x="12644" y="11359"/>
                    <a:pt x="3215"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5" name="Freeform: Shape 127">
              <a:extLst>
                <a:ext uri="{FF2B5EF4-FFF2-40B4-BE49-F238E27FC236}">
                  <a16:creationId xmlns:a16="http://schemas.microsoft.com/office/drawing/2014/main" id="{A5DD809B-40FB-A638-167E-4BEB12A96F34}"/>
                </a:ext>
              </a:extLst>
            </p:cNvPr>
            <p:cNvSpPr/>
            <p:nvPr/>
          </p:nvSpPr>
          <p:spPr>
            <a:xfrm>
              <a:off x="6060210" y="4059293"/>
              <a:ext cx="12859" cy="17145"/>
            </a:xfrm>
            <a:custGeom>
              <a:avLst/>
              <a:gdLst>
                <a:gd name="connsiteX0" fmla="*/ 3215 w 12858"/>
                <a:gd name="connsiteY0" fmla="*/ 8787 h 17145"/>
                <a:gd name="connsiteX1" fmla="*/ 8358 w 12858"/>
                <a:gd name="connsiteY1" fmla="*/ 16073 h 17145"/>
                <a:gd name="connsiteX2" fmla="*/ 12644 w 12858"/>
                <a:gd name="connsiteY2" fmla="*/ 11787 h 17145"/>
                <a:gd name="connsiteX3" fmla="*/ 8787 w 12858"/>
                <a:gd name="connsiteY3" fmla="*/ 3215 h 17145"/>
                <a:gd name="connsiteX4" fmla="*/ 3215 w 12858"/>
                <a:gd name="connsiteY4" fmla="*/ 8787 h 17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 h="17145">
                  <a:moveTo>
                    <a:pt x="3215" y="8787"/>
                  </a:moveTo>
                  <a:cubicBezTo>
                    <a:pt x="4929" y="11359"/>
                    <a:pt x="6644" y="13502"/>
                    <a:pt x="8358" y="16073"/>
                  </a:cubicBezTo>
                  <a:lnTo>
                    <a:pt x="12644" y="11787"/>
                  </a:lnTo>
                  <a:cubicBezTo>
                    <a:pt x="11359" y="8787"/>
                    <a:pt x="10073" y="6215"/>
                    <a:pt x="8787" y="3215"/>
                  </a:cubicBezTo>
                  <a:lnTo>
                    <a:pt x="3215" y="878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6" name="Freeform: Shape 128">
              <a:extLst>
                <a:ext uri="{FF2B5EF4-FFF2-40B4-BE49-F238E27FC236}">
                  <a16:creationId xmlns:a16="http://schemas.microsoft.com/office/drawing/2014/main" id="{C38BC612-159C-99B5-015E-BFFBB40163B5}"/>
                </a:ext>
              </a:extLst>
            </p:cNvPr>
            <p:cNvSpPr/>
            <p:nvPr/>
          </p:nvSpPr>
          <p:spPr>
            <a:xfrm>
              <a:off x="6026777" y="4002286"/>
              <a:ext cx="34290" cy="51435"/>
            </a:xfrm>
            <a:custGeom>
              <a:avLst/>
              <a:gdLst>
                <a:gd name="connsiteX0" fmla="*/ 3215 w 34290"/>
                <a:gd name="connsiteY0" fmla="*/ 15645 h 51435"/>
                <a:gd name="connsiteX1" fmla="*/ 3215 w 34290"/>
                <a:gd name="connsiteY1" fmla="*/ 15645 h 51435"/>
                <a:gd name="connsiteX2" fmla="*/ 25503 w 34290"/>
                <a:gd name="connsiteY2" fmla="*/ 49506 h 51435"/>
                <a:gd name="connsiteX3" fmla="*/ 33647 w 34290"/>
                <a:gd name="connsiteY3" fmla="*/ 41362 h 51435"/>
                <a:gd name="connsiteX4" fmla="*/ 15645 w 34290"/>
                <a:gd name="connsiteY4" fmla="*/ 3215 h 51435"/>
                <a:gd name="connsiteX5" fmla="*/ 3215 w 34290"/>
                <a:gd name="connsiteY5" fmla="*/ 15645 h 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90" h="51435">
                  <a:moveTo>
                    <a:pt x="3215" y="15645"/>
                  </a:moveTo>
                  <a:lnTo>
                    <a:pt x="3215" y="15645"/>
                  </a:lnTo>
                  <a:cubicBezTo>
                    <a:pt x="10501" y="26789"/>
                    <a:pt x="18217" y="38362"/>
                    <a:pt x="25503" y="49506"/>
                  </a:cubicBezTo>
                  <a:lnTo>
                    <a:pt x="33647" y="41362"/>
                  </a:lnTo>
                  <a:cubicBezTo>
                    <a:pt x="27646" y="28504"/>
                    <a:pt x="21646" y="15645"/>
                    <a:pt x="15645" y="3215"/>
                  </a:cubicBezTo>
                  <a:lnTo>
                    <a:pt x="3215" y="1564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7" name="Freeform: Shape 129">
              <a:extLst>
                <a:ext uri="{FF2B5EF4-FFF2-40B4-BE49-F238E27FC236}">
                  <a16:creationId xmlns:a16="http://schemas.microsoft.com/office/drawing/2014/main" id="{6A89CF4C-6423-C0EC-89AD-ACC744F8AC7D}"/>
                </a:ext>
              </a:extLst>
            </p:cNvPr>
            <p:cNvSpPr/>
            <p:nvPr/>
          </p:nvSpPr>
          <p:spPr>
            <a:xfrm>
              <a:off x="5325546" y="5827800"/>
              <a:ext cx="317183" cy="120015"/>
            </a:xfrm>
            <a:custGeom>
              <a:avLst/>
              <a:gdLst>
                <a:gd name="connsiteX0" fmla="*/ 315682 w 317182"/>
                <a:gd name="connsiteY0" fmla="*/ 59793 h 120015"/>
                <a:gd name="connsiteX1" fmla="*/ 83796 w 317182"/>
                <a:gd name="connsiteY1" fmla="*/ 59793 h 120015"/>
                <a:gd name="connsiteX2" fmla="*/ 79510 w 317182"/>
                <a:gd name="connsiteY2" fmla="*/ 55507 h 120015"/>
                <a:gd name="connsiteX3" fmla="*/ 26789 w 317182"/>
                <a:gd name="connsiteY3" fmla="*/ 3215 h 120015"/>
                <a:gd name="connsiteX4" fmla="*/ 9644 w 317182"/>
                <a:gd name="connsiteY4" fmla="*/ 6643 h 120015"/>
                <a:gd name="connsiteX5" fmla="*/ 3215 w 317182"/>
                <a:gd name="connsiteY5" fmla="*/ 6215 h 120015"/>
                <a:gd name="connsiteX6" fmla="*/ 26360 w 317182"/>
                <a:gd name="connsiteY6" fmla="*/ 117229 h 120015"/>
                <a:gd name="connsiteX7" fmla="*/ 198239 w 317182"/>
                <a:gd name="connsiteY7" fmla="*/ 117229 h 120015"/>
                <a:gd name="connsiteX8" fmla="*/ 271534 w 317182"/>
                <a:gd name="connsiteY8" fmla="*/ 74795 h 120015"/>
                <a:gd name="connsiteX9" fmla="*/ 274963 w 317182"/>
                <a:gd name="connsiteY9" fmla="*/ 72652 h 120015"/>
                <a:gd name="connsiteX10" fmla="*/ 313539 w 317182"/>
                <a:gd name="connsiteY10" fmla="*/ 72652 h 120015"/>
                <a:gd name="connsiteX11" fmla="*/ 315682 w 317182"/>
                <a:gd name="connsiteY11" fmla="*/ 59793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7182" h="120015">
                  <a:moveTo>
                    <a:pt x="315682" y="59793"/>
                  </a:moveTo>
                  <a:lnTo>
                    <a:pt x="83796" y="59793"/>
                  </a:lnTo>
                  <a:lnTo>
                    <a:pt x="79510" y="55507"/>
                  </a:lnTo>
                  <a:lnTo>
                    <a:pt x="26789" y="3215"/>
                  </a:lnTo>
                  <a:cubicBezTo>
                    <a:pt x="21646" y="5358"/>
                    <a:pt x="15645" y="6643"/>
                    <a:pt x="9644" y="6643"/>
                  </a:cubicBezTo>
                  <a:cubicBezTo>
                    <a:pt x="7501" y="6643"/>
                    <a:pt x="5358" y="6643"/>
                    <a:pt x="3215" y="6215"/>
                  </a:cubicBezTo>
                  <a:cubicBezTo>
                    <a:pt x="10930" y="43077"/>
                    <a:pt x="18645" y="79939"/>
                    <a:pt x="26360" y="117229"/>
                  </a:cubicBezTo>
                  <a:lnTo>
                    <a:pt x="198239" y="117229"/>
                  </a:lnTo>
                  <a:lnTo>
                    <a:pt x="271534" y="74795"/>
                  </a:lnTo>
                  <a:lnTo>
                    <a:pt x="274963" y="72652"/>
                  </a:lnTo>
                  <a:lnTo>
                    <a:pt x="313539" y="72652"/>
                  </a:lnTo>
                  <a:cubicBezTo>
                    <a:pt x="314397" y="68365"/>
                    <a:pt x="314825" y="64079"/>
                    <a:pt x="315682" y="5979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8" name="Freeform: Shape 130">
              <a:extLst>
                <a:ext uri="{FF2B5EF4-FFF2-40B4-BE49-F238E27FC236}">
                  <a16:creationId xmlns:a16="http://schemas.microsoft.com/office/drawing/2014/main" id="{3DED3F8D-AA14-02B8-399B-569F96C56E4F}"/>
                </a:ext>
              </a:extLst>
            </p:cNvPr>
            <p:cNvSpPr/>
            <p:nvPr/>
          </p:nvSpPr>
          <p:spPr>
            <a:xfrm>
              <a:off x="5792319" y="-3215"/>
              <a:ext cx="390049" cy="30004"/>
            </a:xfrm>
            <a:custGeom>
              <a:avLst/>
              <a:gdLst>
                <a:gd name="connsiteX0" fmla="*/ 388549 w 390048"/>
                <a:gd name="connsiteY0" fmla="*/ 30218 h 30003"/>
                <a:gd name="connsiteX1" fmla="*/ 328541 w 390048"/>
                <a:gd name="connsiteY1" fmla="*/ 3215 h 30003"/>
                <a:gd name="connsiteX2" fmla="*/ 55936 w 390048"/>
                <a:gd name="connsiteY2" fmla="*/ 3215 h 30003"/>
                <a:gd name="connsiteX3" fmla="*/ 3215 w 390048"/>
                <a:gd name="connsiteY3" fmla="*/ 30218 h 30003"/>
                <a:gd name="connsiteX4" fmla="*/ 388120 w 390048"/>
                <a:gd name="connsiteY4" fmla="*/ 30218 h 30003"/>
                <a:gd name="connsiteX5" fmla="*/ 388549 w 390048"/>
                <a:gd name="connsiteY5" fmla="*/ 30218 h 3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048" h="30003">
                  <a:moveTo>
                    <a:pt x="388549" y="30218"/>
                  </a:moveTo>
                  <a:cubicBezTo>
                    <a:pt x="368832" y="20360"/>
                    <a:pt x="349115" y="11359"/>
                    <a:pt x="328541" y="3215"/>
                  </a:cubicBezTo>
                  <a:lnTo>
                    <a:pt x="55936" y="3215"/>
                  </a:lnTo>
                  <a:cubicBezTo>
                    <a:pt x="37933" y="11359"/>
                    <a:pt x="20360" y="19931"/>
                    <a:pt x="3215" y="30218"/>
                  </a:cubicBezTo>
                  <a:lnTo>
                    <a:pt x="388120" y="30218"/>
                  </a:lnTo>
                  <a:lnTo>
                    <a:pt x="388549" y="302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29" name="Freeform: Shape 131">
              <a:extLst>
                <a:ext uri="{FF2B5EF4-FFF2-40B4-BE49-F238E27FC236}">
                  <a16:creationId xmlns:a16="http://schemas.microsoft.com/office/drawing/2014/main" id="{4BDA576E-1F06-C807-E259-100B813F50B3}"/>
                </a:ext>
              </a:extLst>
            </p:cNvPr>
            <p:cNvSpPr/>
            <p:nvPr/>
          </p:nvSpPr>
          <p:spPr>
            <a:xfrm>
              <a:off x="5710452" y="52935"/>
              <a:ext cx="625793" cy="248603"/>
            </a:xfrm>
            <a:custGeom>
              <a:avLst/>
              <a:gdLst>
                <a:gd name="connsiteX0" fmla="*/ 427554 w 625792"/>
                <a:gd name="connsiteY0" fmla="*/ 40076 h 248602"/>
                <a:gd name="connsiteX1" fmla="*/ 427554 w 625792"/>
                <a:gd name="connsiteY1" fmla="*/ 40076 h 248602"/>
                <a:gd name="connsiteX2" fmla="*/ 433554 w 625792"/>
                <a:gd name="connsiteY2" fmla="*/ 40076 h 248602"/>
                <a:gd name="connsiteX3" fmla="*/ 579287 w 625792"/>
                <a:gd name="connsiteY3" fmla="*/ 185809 h 248602"/>
                <a:gd name="connsiteX4" fmla="*/ 576286 w 625792"/>
                <a:gd name="connsiteY4" fmla="*/ 188809 h 248602"/>
                <a:gd name="connsiteX5" fmla="*/ 580573 w 625792"/>
                <a:gd name="connsiteY5" fmla="*/ 204668 h 248602"/>
                <a:gd name="connsiteX6" fmla="*/ 624721 w 625792"/>
                <a:gd name="connsiteY6" fmla="*/ 248817 h 248602"/>
                <a:gd name="connsiteX7" fmla="*/ 620863 w 625792"/>
                <a:gd name="connsiteY7" fmla="*/ 182380 h 248602"/>
                <a:gd name="connsiteX8" fmla="*/ 618292 w 625792"/>
                <a:gd name="connsiteY8" fmla="*/ 157520 h 248602"/>
                <a:gd name="connsiteX9" fmla="*/ 463987 w 625792"/>
                <a:gd name="connsiteY9" fmla="*/ 3215 h 248602"/>
                <a:gd name="connsiteX10" fmla="*/ 40505 w 625792"/>
                <a:gd name="connsiteY10" fmla="*/ 3215 h 248602"/>
                <a:gd name="connsiteX11" fmla="*/ 3215 w 625792"/>
                <a:gd name="connsiteY11" fmla="*/ 34933 h 248602"/>
                <a:gd name="connsiteX12" fmla="*/ 7930 w 625792"/>
                <a:gd name="connsiteY12" fmla="*/ 39648 h 248602"/>
                <a:gd name="connsiteX13" fmla="*/ 427554 w 625792"/>
                <a:gd name="connsiteY13" fmla="*/ 40076 h 24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5792" h="248602">
                  <a:moveTo>
                    <a:pt x="427554" y="40076"/>
                  </a:moveTo>
                  <a:lnTo>
                    <a:pt x="427554" y="40076"/>
                  </a:lnTo>
                  <a:lnTo>
                    <a:pt x="433554" y="40076"/>
                  </a:lnTo>
                  <a:lnTo>
                    <a:pt x="579287" y="185809"/>
                  </a:lnTo>
                  <a:lnTo>
                    <a:pt x="576286" y="188809"/>
                  </a:lnTo>
                  <a:lnTo>
                    <a:pt x="580573" y="204668"/>
                  </a:lnTo>
                  <a:lnTo>
                    <a:pt x="624721" y="248817"/>
                  </a:lnTo>
                  <a:cubicBezTo>
                    <a:pt x="623435" y="226528"/>
                    <a:pt x="622149" y="204668"/>
                    <a:pt x="620863" y="182380"/>
                  </a:cubicBezTo>
                  <a:cubicBezTo>
                    <a:pt x="620006" y="174236"/>
                    <a:pt x="619578" y="165664"/>
                    <a:pt x="618292" y="157520"/>
                  </a:cubicBezTo>
                  <a:lnTo>
                    <a:pt x="463987" y="3215"/>
                  </a:lnTo>
                  <a:lnTo>
                    <a:pt x="40505" y="3215"/>
                  </a:lnTo>
                  <a:cubicBezTo>
                    <a:pt x="27218" y="13073"/>
                    <a:pt x="14788" y="23360"/>
                    <a:pt x="3215" y="34933"/>
                  </a:cubicBezTo>
                  <a:lnTo>
                    <a:pt x="7930" y="39648"/>
                  </a:lnTo>
                  <a:lnTo>
                    <a:pt x="427554" y="4007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0" name="Freeform: Shape 132">
              <a:extLst>
                <a:ext uri="{FF2B5EF4-FFF2-40B4-BE49-F238E27FC236}">
                  <a16:creationId xmlns:a16="http://schemas.microsoft.com/office/drawing/2014/main" id="{43BB582F-CDA4-975F-A033-EB8E36FA3A0B}"/>
                </a:ext>
              </a:extLst>
            </p:cNvPr>
            <p:cNvSpPr/>
            <p:nvPr/>
          </p:nvSpPr>
          <p:spPr>
            <a:xfrm>
              <a:off x="6188797" y="28932"/>
              <a:ext cx="124301" cy="124301"/>
            </a:xfrm>
            <a:custGeom>
              <a:avLst/>
              <a:gdLst>
                <a:gd name="connsiteX0" fmla="*/ 93655 w 124301"/>
                <a:gd name="connsiteY0" fmla="*/ 68794 h 124301"/>
                <a:gd name="connsiteX1" fmla="*/ 28932 w 124301"/>
                <a:gd name="connsiteY1" fmla="*/ 17359 h 124301"/>
                <a:gd name="connsiteX2" fmla="*/ 3215 w 124301"/>
                <a:gd name="connsiteY2" fmla="*/ 3215 h 124301"/>
                <a:gd name="connsiteX3" fmla="*/ 121515 w 124301"/>
                <a:gd name="connsiteY3" fmla="*/ 121944 h 124301"/>
                <a:gd name="connsiteX4" fmla="*/ 93655 w 124301"/>
                <a:gd name="connsiteY4" fmla="*/ 68794 h 12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 h="124301">
                  <a:moveTo>
                    <a:pt x="93655" y="68794"/>
                  </a:moveTo>
                  <a:cubicBezTo>
                    <a:pt x="77367" y="46077"/>
                    <a:pt x="52507" y="31933"/>
                    <a:pt x="28932" y="17359"/>
                  </a:cubicBezTo>
                  <a:cubicBezTo>
                    <a:pt x="20360" y="12644"/>
                    <a:pt x="11787" y="7930"/>
                    <a:pt x="3215" y="3215"/>
                  </a:cubicBezTo>
                  <a:lnTo>
                    <a:pt x="121515" y="121944"/>
                  </a:lnTo>
                  <a:cubicBezTo>
                    <a:pt x="114229" y="103513"/>
                    <a:pt x="105656" y="85082"/>
                    <a:pt x="93655" y="687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1" name="Freeform: Shape 133">
              <a:extLst>
                <a:ext uri="{FF2B5EF4-FFF2-40B4-BE49-F238E27FC236}">
                  <a16:creationId xmlns:a16="http://schemas.microsoft.com/office/drawing/2014/main" id="{8BD52736-3B39-61DD-DDEF-E3C7EE90351D}"/>
                </a:ext>
              </a:extLst>
            </p:cNvPr>
            <p:cNvSpPr/>
            <p:nvPr/>
          </p:nvSpPr>
          <p:spPr>
            <a:xfrm>
              <a:off x="5634156" y="106085"/>
              <a:ext cx="707231" cy="355759"/>
            </a:xfrm>
            <a:custGeom>
              <a:avLst/>
              <a:gdLst>
                <a:gd name="connsiteX0" fmla="*/ 442127 w 707231"/>
                <a:gd name="connsiteY0" fmla="*/ 100084 h 355758"/>
                <a:gd name="connsiteX1" fmla="*/ 442127 w 707231"/>
                <a:gd name="connsiteY1" fmla="*/ 100084 h 355758"/>
                <a:gd name="connsiteX2" fmla="*/ 448556 w 707231"/>
                <a:gd name="connsiteY2" fmla="*/ 100084 h 355758"/>
                <a:gd name="connsiteX3" fmla="*/ 559999 w 707231"/>
                <a:gd name="connsiteY3" fmla="*/ 211526 h 355758"/>
                <a:gd name="connsiteX4" fmla="*/ 559570 w 707231"/>
                <a:gd name="connsiteY4" fmla="*/ 217527 h 355758"/>
                <a:gd name="connsiteX5" fmla="*/ 559570 w 707231"/>
                <a:gd name="connsiteY5" fmla="*/ 306681 h 355758"/>
                <a:gd name="connsiteX6" fmla="*/ 606719 w 707231"/>
                <a:gd name="connsiteY6" fmla="*/ 353830 h 355758"/>
                <a:gd name="connsiteX7" fmla="*/ 675727 w 707231"/>
                <a:gd name="connsiteY7" fmla="*/ 353830 h 355758"/>
                <a:gd name="connsiteX8" fmla="*/ 689872 w 707231"/>
                <a:gd name="connsiteY8" fmla="*/ 316968 h 355758"/>
                <a:gd name="connsiteX9" fmla="*/ 704017 w 707231"/>
                <a:gd name="connsiteY9" fmla="*/ 279678 h 355758"/>
                <a:gd name="connsiteX10" fmla="*/ 702731 w 707231"/>
                <a:gd name="connsiteY10" fmla="*/ 239816 h 355758"/>
                <a:gd name="connsiteX11" fmla="*/ 629865 w 707231"/>
                <a:gd name="connsiteY11" fmla="*/ 166949 h 355758"/>
                <a:gd name="connsiteX12" fmla="*/ 629007 w 707231"/>
                <a:gd name="connsiteY12" fmla="*/ 163092 h 355758"/>
                <a:gd name="connsiteX13" fmla="*/ 623007 w 707231"/>
                <a:gd name="connsiteY13" fmla="*/ 142518 h 355758"/>
                <a:gd name="connsiteX14" fmla="*/ 496991 w 707231"/>
                <a:gd name="connsiteY14" fmla="*/ 16502 h 355758"/>
                <a:gd name="connsiteX15" fmla="*/ 77367 w 707231"/>
                <a:gd name="connsiteY15" fmla="*/ 16502 h 355758"/>
                <a:gd name="connsiteX16" fmla="*/ 71366 w 707231"/>
                <a:gd name="connsiteY16" fmla="*/ 16073 h 355758"/>
                <a:gd name="connsiteX17" fmla="*/ 58507 w 707231"/>
                <a:gd name="connsiteY17" fmla="*/ 3215 h 355758"/>
                <a:gd name="connsiteX18" fmla="*/ 37076 w 707231"/>
                <a:gd name="connsiteY18" fmla="*/ 30218 h 355758"/>
                <a:gd name="connsiteX19" fmla="*/ 51649 w 707231"/>
                <a:gd name="connsiteY19" fmla="*/ 44791 h 355758"/>
                <a:gd name="connsiteX20" fmla="*/ 470416 w 707231"/>
                <a:gd name="connsiteY20" fmla="*/ 44791 h 355758"/>
                <a:gd name="connsiteX21" fmla="*/ 476845 w 707231"/>
                <a:gd name="connsiteY21" fmla="*/ 44363 h 355758"/>
                <a:gd name="connsiteX22" fmla="*/ 635437 w 707231"/>
                <a:gd name="connsiteY22" fmla="*/ 202954 h 355758"/>
                <a:gd name="connsiteX23" fmla="*/ 635008 w 707231"/>
                <a:gd name="connsiteY23" fmla="*/ 209383 h 355758"/>
                <a:gd name="connsiteX24" fmla="*/ 635437 w 707231"/>
                <a:gd name="connsiteY24" fmla="*/ 229529 h 355758"/>
                <a:gd name="connsiteX25" fmla="*/ 677871 w 707231"/>
                <a:gd name="connsiteY25" fmla="*/ 241530 h 355758"/>
                <a:gd name="connsiteX26" fmla="*/ 677013 w 707231"/>
                <a:gd name="connsiteY26" fmla="*/ 308396 h 355758"/>
                <a:gd name="connsiteX27" fmla="*/ 609719 w 707231"/>
                <a:gd name="connsiteY27" fmla="*/ 309682 h 355758"/>
                <a:gd name="connsiteX28" fmla="*/ 606290 w 707231"/>
                <a:gd name="connsiteY28" fmla="*/ 248388 h 355758"/>
                <a:gd name="connsiteX29" fmla="*/ 606290 w 707231"/>
                <a:gd name="connsiteY29" fmla="*/ 214955 h 355758"/>
                <a:gd name="connsiteX30" fmla="*/ 464844 w 707231"/>
                <a:gd name="connsiteY30" fmla="*/ 73509 h 355758"/>
                <a:gd name="connsiteX31" fmla="*/ 46077 w 707231"/>
                <a:gd name="connsiteY31" fmla="*/ 74366 h 355758"/>
                <a:gd name="connsiteX32" fmla="*/ 40076 w 707231"/>
                <a:gd name="connsiteY32" fmla="*/ 74366 h 355758"/>
                <a:gd name="connsiteX33" fmla="*/ 21217 w 707231"/>
                <a:gd name="connsiteY33" fmla="*/ 55507 h 355758"/>
                <a:gd name="connsiteX34" fmla="*/ 3215 w 707231"/>
                <a:gd name="connsiteY34" fmla="*/ 92369 h 355758"/>
                <a:gd name="connsiteX35" fmla="*/ 11359 w 707231"/>
                <a:gd name="connsiteY35" fmla="*/ 100513 h 355758"/>
                <a:gd name="connsiteX36" fmla="*/ 442127 w 707231"/>
                <a:gd name="connsiteY36" fmla="*/ 100084 h 35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07231" h="355758">
                  <a:moveTo>
                    <a:pt x="442127" y="100084"/>
                  </a:moveTo>
                  <a:lnTo>
                    <a:pt x="442127" y="100084"/>
                  </a:lnTo>
                  <a:lnTo>
                    <a:pt x="448556" y="100084"/>
                  </a:lnTo>
                  <a:lnTo>
                    <a:pt x="559999" y="211526"/>
                  </a:lnTo>
                  <a:lnTo>
                    <a:pt x="559570" y="217527"/>
                  </a:lnTo>
                  <a:lnTo>
                    <a:pt x="559570" y="306681"/>
                  </a:lnTo>
                  <a:lnTo>
                    <a:pt x="606719" y="353830"/>
                  </a:lnTo>
                  <a:lnTo>
                    <a:pt x="675727" y="353830"/>
                  </a:lnTo>
                  <a:cubicBezTo>
                    <a:pt x="680442" y="341400"/>
                    <a:pt x="685157" y="328970"/>
                    <a:pt x="689872" y="316968"/>
                  </a:cubicBezTo>
                  <a:cubicBezTo>
                    <a:pt x="694158" y="304538"/>
                    <a:pt x="705303" y="293822"/>
                    <a:pt x="704017" y="279678"/>
                  </a:cubicBezTo>
                  <a:cubicBezTo>
                    <a:pt x="703588" y="266390"/>
                    <a:pt x="703159" y="253103"/>
                    <a:pt x="702731" y="239816"/>
                  </a:cubicBezTo>
                  <a:lnTo>
                    <a:pt x="629865" y="166949"/>
                  </a:lnTo>
                  <a:lnTo>
                    <a:pt x="629007" y="163092"/>
                  </a:lnTo>
                  <a:lnTo>
                    <a:pt x="623007" y="142518"/>
                  </a:lnTo>
                  <a:lnTo>
                    <a:pt x="496991" y="16502"/>
                  </a:lnTo>
                  <a:lnTo>
                    <a:pt x="77367" y="16502"/>
                  </a:lnTo>
                  <a:lnTo>
                    <a:pt x="71366" y="16073"/>
                  </a:lnTo>
                  <a:lnTo>
                    <a:pt x="58507" y="3215"/>
                  </a:lnTo>
                  <a:cubicBezTo>
                    <a:pt x="50792" y="11787"/>
                    <a:pt x="43505" y="20788"/>
                    <a:pt x="37076" y="30218"/>
                  </a:cubicBezTo>
                  <a:lnTo>
                    <a:pt x="51649" y="44791"/>
                  </a:lnTo>
                  <a:lnTo>
                    <a:pt x="470416" y="44791"/>
                  </a:lnTo>
                  <a:lnTo>
                    <a:pt x="476845" y="44363"/>
                  </a:lnTo>
                  <a:lnTo>
                    <a:pt x="635437" y="202954"/>
                  </a:lnTo>
                  <a:lnTo>
                    <a:pt x="635008" y="209383"/>
                  </a:lnTo>
                  <a:lnTo>
                    <a:pt x="635437" y="229529"/>
                  </a:lnTo>
                  <a:cubicBezTo>
                    <a:pt x="650439" y="226528"/>
                    <a:pt x="666298" y="230386"/>
                    <a:pt x="677871" y="241530"/>
                  </a:cubicBezTo>
                  <a:cubicBezTo>
                    <a:pt x="695873" y="259532"/>
                    <a:pt x="695444" y="289536"/>
                    <a:pt x="677013" y="308396"/>
                  </a:cubicBezTo>
                  <a:cubicBezTo>
                    <a:pt x="658154" y="327255"/>
                    <a:pt x="628150" y="327684"/>
                    <a:pt x="609719" y="309682"/>
                  </a:cubicBezTo>
                  <a:cubicBezTo>
                    <a:pt x="593431" y="293394"/>
                    <a:pt x="592146" y="267248"/>
                    <a:pt x="606290" y="248388"/>
                  </a:cubicBezTo>
                  <a:lnTo>
                    <a:pt x="606290" y="214955"/>
                  </a:lnTo>
                  <a:lnTo>
                    <a:pt x="464844" y="73509"/>
                  </a:lnTo>
                  <a:lnTo>
                    <a:pt x="46077" y="74366"/>
                  </a:lnTo>
                  <a:lnTo>
                    <a:pt x="40076" y="74366"/>
                  </a:lnTo>
                  <a:lnTo>
                    <a:pt x="21217" y="55507"/>
                  </a:lnTo>
                  <a:cubicBezTo>
                    <a:pt x="14359" y="67508"/>
                    <a:pt x="8358" y="79510"/>
                    <a:pt x="3215" y="92369"/>
                  </a:cubicBezTo>
                  <a:lnTo>
                    <a:pt x="11359" y="100513"/>
                  </a:lnTo>
                  <a:lnTo>
                    <a:pt x="442127" y="10008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2" name="Freeform: Shape 134">
              <a:extLst>
                <a:ext uri="{FF2B5EF4-FFF2-40B4-BE49-F238E27FC236}">
                  <a16:creationId xmlns:a16="http://schemas.microsoft.com/office/drawing/2014/main" id="{EF262F0E-16D2-9330-6B3F-9C7DA808BE06}"/>
                </a:ext>
              </a:extLst>
            </p:cNvPr>
            <p:cNvSpPr/>
            <p:nvPr/>
          </p:nvSpPr>
          <p:spPr>
            <a:xfrm>
              <a:off x="4348215" y="3099602"/>
              <a:ext cx="12859" cy="197168"/>
            </a:xfrm>
            <a:custGeom>
              <a:avLst/>
              <a:gdLst>
                <a:gd name="connsiteX0" fmla="*/ 13568 w 12858"/>
                <a:gd name="connsiteY0" fmla="*/ 193953 h 197167"/>
                <a:gd name="connsiteX1" fmla="*/ 13568 w 12858"/>
                <a:gd name="connsiteY1" fmla="*/ 3215 h 197167"/>
                <a:gd name="connsiteX2" fmla="*/ 12282 w 12858"/>
                <a:gd name="connsiteY2" fmla="*/ 7929 h 197167"/>
                <a:gd name="connsiteX3" fmla="*/ 13568 w 12858"/>
                <a:gd name="connsiteY3" fmla="*/ 193953 h 197167"/>
              </a:gdLst>
              <a:ahLst/>
              <a:cxnLst>
                <a:cxn ang="0">
                  <a:pos x="connsiteX0" y="connsiteY0"/>
                </a:cxn>
                <a:cxn ang="0">
                  <a:pos x="connsiteX1" y="connsiteY1"/>
                </a:cxn>
                <a:cxn ang="0">
                  <a:pos x="connsiteX2" y="connsiteY2"/>
                </a:cxn>
                <a:cxn ang="0">
                  <a:pos x="connsiteX3" y="connsiteY3"/>
                </a:cxn>
              </a:cxnLst>
              <a:rect l="l" t="t" r="r" b="b"/>
              <a:pathLst>
                <a:path w="12858" h="197167">
                  <a:moveTo>
                    <a:pt x="13568" y="193953"/>
                  </a:moveTo>
                  <a:lnTo>
                    <a:pt x="13568" y="3215"/>
                  </a:lnTo>
                  <a:cubicBezTo>
                    <a:pt x="13139" y="4929"/>
                    <a:pt x="12711" y="6215"/>
                    <a:pt x="12282" y="7929"/>
                  </a:cubicBezTo>
                  <a:cubicBezTo>
                    <a:pt x="-1434" y="69223"/>
                    <a:pt x="1567" y="132659"/>
                    <a:pt x="13568" y="19395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3" name="Freeform: Shape 135">
              <a:extLst>
                <a:ext uri="{FF2B5EF4-FFF2-40B4-BE49-F238E27FC236}">
                  <a16:creationId xmlns:a16="http://schemas.microsoft.com/office/drawing/2014/main" id="{B65941AA-8C35-C357-DA06-5706224752C7}"/>
                </a:ext>
              </a:extLst>
            </p:cNvPr>
            <p:cNvSpPr/>
            <p:nvPr/>
          </p:nvSpPr>
          <p:spPr>
            <a:xfrm>
              <a:off x="5618726" y="227386"/>
              <a:ext cx="690086" cy="295751"/>
            </a:xfrm>
            <a:custGeom>
              <a:avLst/>
              <a:gdLst>
                <a:gd name="connsiteX0" fmla="*/ 432268 w 690086"/>
                <a:gd name="connsiteY0" fmla="*/ 51221 h 295751"/>
                <a:gd name="connsiteX1" fmla="*/ 432268 w 690086"/>
                <a:gd name="connsiteY1" fmla="*/ 51221 h 295751"/>
                <a:gd name="connsiteX2" fmla="*/ 436126 w 690086"/>
                <a:gd name="connsiteY2" fmla="*/ 51221 h 295751"/>
                <a:gd name="connsiteX3" fmla="*/ 448556 w 690086"/>
                <a:gd name="connsiteY3" fmla="*/ 67937 h 295751"/>
                <a:gd name="connsiteX4" fmla="*/ 510707 w 690086"/>
                <a:gd name="connsiteY4" fmla="*/ 130088 h 295751"/>
                <a:gd name="connsiteX5" fmla="*/ 511135 w 690086"/>
                <a:gd name="connsiteY5" fmla="*/ 134374 h 295751"/>
                <a:gd name="connsiteX6" fmla="*/ 510707 w 690086"/>
                <a:gd name="connsiteY6" fmla="*/ 198239 h 295751"/>
                <a:gd name="connsiteX7" fmla="*/ 605433 w 690086"/>
                <a:gd name="connsiteY7" fmla="*/ 292965 h 295751"/>
                <a:gd name="connsiteX8" fmla="*/ 688158 w 690086"/>
                <a:gd name="connsiteY8" fmla="*/ 292537 h 295751"/>
                <a:gd name="connsiteX9" fmla="*/ 687729 w 690086"/>
                <a:gd name="connsiteY9" fmla="*/ 281392 h 295751"/>
                <a:gd name="connsiteX10" fmla="*/ 683443 w 690086"/>
                <a:gd name="connsiteY10" fmla="*/ 262104 h 295751"/>
                <a:gd name="connsiteX11" fmla="*/ 610576 w 690086"/>
                <a:gd name="connsiteY11" fmla="*/ 262104 h 295751"/>
                <a:gd name="connsiteX12" fmla="*/ 546711 w 690086"/>
                <a:gd name="connsiteY12" fmla="*/ 198239 h 295751"/>
                <a:gd name="connsiteX13" fmla="*/ 546711 w 690086"/>
                <a:gd name="connsiteY13" fmla="*/ 102656 h 295751"/>
                <a:gd name="connsiteX14" fmla="*/ 452414 w 690086"/>
                <a:gd name="connsiteY14" fmla="*/ 8358 h 295751"/>
                <a:gd name="connsiteX15" fmla="*/ 21217 w 690086"/>
                <a:gd name="connsiteY15" fmla="*/ 8787 h 295751"/>
                <a:gd name="connsiteX16" fmla="*/ 14359 w 690086"/>
                <a:gd name="connsiteY16" fmla="*/ 8787 h 295751"/>
                <a:gd name="connsiteX17" fmla="*/ 8787 w 690086"/>
                <a:gd name="connsiteY17" fmla="*/ 3215 h 295751"/>
                <a:gd name="connsiteX18" fmla="*/ 4929 w 690086"/>
                <a:gd name="connsiteY18" fmla="*/ 26789 h 295751"/>
                <a:gd name="connsiteX19" fmla="*/ 3215 w 690086"/>
                <a:gd name="connsiteY19" fmla="*/ 46934 h 295751"/>
                <a:gd name="connsiteX20" fmla="*/ 4501 w 690086"/>
                <a:gd name="connsiteY20" fmla="*/ 48220 h 295751"/>
                <a:gd name="connsiteX21" fmla="*/ 432268 w 690086"/>
                <a:gd name="connsiteY21" fmla="*/ 51221 h 29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0086" h="295751">
                  <a:moveTo>
                    <a:pt x="432268" y="51221"/>
                  </a:moveTo>
                  <a:lnTo>
                    <a:pt x="432268" y="51221"/>
                  </a:lnTo>
                  <a:cubicBezTo>
                    <a:pt x="433554" y="51221"/>
                    <a:pt x="434840" y="51221"/>
                    <a:pt x="436126" y="51221"/>
                  </a:cubicBezTo>
                  <a:cubicBezTo>
                    <a:pt x="444270" y="52507"/>
                    <a:pt x="449842" y="59793"/>
                    <a:pt x="448556" y="67937"/>
                  </a:cubicBezTo>
                  <a:lnTo>
                    <a:pt x="510707" y="130088"/>
                  </a:lnTo>
                  <a:lnTo>
                    <a:pt x="511135" y="134374"/>
                  </a:lnTo>
                  <a:lnTo>
                    <a:pt x="510707" y="198239"/>
                  </a:lnTo>
                  <a:lnTo>
                    <a:pt x="605433" y="292965"/>
                  </a:lnTo>
                  <a:lnTo>
                    <a:pt x="688158" y="292537"/>
                  </a:lnTo>
                  <a:cubicBezTo>
                    <a:pt x="688158" y="288679"/>
                    <a:pt x="688158" y="284821"/>
                    <a:pt x="687729" y="281392"/>
                  </a:cubicBezTo>
                  <a:cubicBezTo>
                    <a:pt x="684300" y="275392"/>
                    <a:pt x="683014" y="268534"/>
                    <a:pt x="683443" y="262104"/>
                  </a:cubicBezTo>
                  <a:lnTo>
                    <a:pt x="610576" y="262104"/>
                  </a:lnTo>
                  <a:lnTo>
                    <a:pt x="546711" y="198239"/>
                  </a:lnTo>
                  <a:lnTo>
                    <a:pt x="546711" y="102656"/>
                  </a:lnTo>
                  <a:lnTo>
                    <a:pt x="452414" y="8358"/>
                  </a:lnTo>
                  <a:lnTo>
                    <a:pt x="21217" y="8787"/>
                  </a:lnTo>
                  <a:lnTo>
                    <a:pt x="14359" y="8787"/>
                  </a:lnTo>
                  <a:lnTo>
                    <a:pt x="8787" y="3215"/>
                  </a:lnTo>
                  <a:cubicBezTo>
                    <a:pt x="7072" y="10930"/>
                    <a:pt x="5786" y="18645"/>
                    <a:pt x="4929" y="26789"/>
                  </a:cubicBezTo>
                  <a:cubicBezTo>
                    <a:pt x="4072" y="33647"/>
                    <a:pt x="3643" y="40076"/>
                    <a:pt x="3215" y="46934"/>
                  </a:cubicBezTo>
                  <a:lnTo>
                    <a:pt x="4501" y="48220"/>
                  </a:lnTo>
                  <a:lnTo>
                    <a:pt x="432268" y="512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4" name="Freeform: Shape 136">
              <a:extLst>
                <a:ext uri="{FF2B5EF4-FFF2-40B4-BE49-F238E27FC236}">
                  <a16:creationId xmlns:a16="http://schemas.microsoft.com/office/drawing/2014/main" id="{2DBD0039-BC9E-8524-2289-87DF8B0E4FAB}"/>
                </a:ext>
              </a:extLst>
            </p:cNvPr>
            <p:cNvSpPr/>
            <p:nvPr/>
          </p:nvSpPr>
          <p:spPr>
            <a:xfrm>
              <a:off x="6528697" y="4706088"/>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5" name="Freeform: Shape 137">
              <a:extLst>
                <a:ext uri="{FF2B5EF4-FFF2-40B4-BE49-F238E27FC236}">
                  <a16:creationId xmlns:a16="http://schemas.microsoft.com/office/drawing/2014/main" id="{610EED40-9F5E-517A-5FC4-27D310C82AB9}"/>
                </a:ext>
              </a:extLst>
            </p:cNvPr>
            <p:cNvSpPr/>
            <p:nvPr/>
          </p:nvSpPr>
          <p:spPr>
            <a:xfrm>
              <a:off x="6528697" y="4684228"/>
              <a:ext cx="445770" cy="214313"/>
            </a:xfrm>
            <a:custGeom>
              <a:avLst/>
              <a:gdLst>
                <a:gd name="connsiteX0" fmla="*/ 3215 w 445770"/>
                <a:gd name="connsiteY0" fmla="*/ 25074 h 214312"/>
                <a:gd name="connsiteX1" fmla="*/ 269820 w 445770"/>
                <a:gd name="connsiteY1" fmla="*/ 212812 h 214312"/>
                <a:gd name="connsiteX2" fmla="*/ 444699 w 445770"/>
                <a:gd name="connsiteY2" fmla="*/ 182380 h 214312"/>
                <a:gd name="connsiteX3" fmla="*/ 436983 w 445770"/>
                <a:gd name="connsiteY3" fmla="*/ 163521 h 214312"/>
                <a:gd name="connsiteX4" fmla="*/ 433126 w 445770"/>
                <a:gd name="connsiteY4" fmla="*/ 153233 h 214312"/>
                <a:gd name="connsiteX5" fmla="*/ 271963 w 445770"/>
                <a:gd name="connsiteY5" fmla="*/ 181094 h 214312"/>
                <a:gd name="connsiteX6" fmla="*/ 268105 w 445770"/>
                <a:gd name="connsiteY6" fmla="*/ 181952 h 214312"/>
                <a:gd name="connsiteX7" fmla="*/ 14787 w 445770"/>
                <a:gd name="connsiteY7" fmla="*/ 3215 h 214312"/>
                <a:gd name="connsiteX8" fmla="*/ 3215 w 445770"/>
                <a:gd name="connsiteY8" fmla="*/ 25074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770" h="214312">
                  <a:moveTo>
                    <a:pt x="3215" y="25074"/>
                  </a:moveTo>
                  <a:lnTo>
                    <a:pt x="269820" y="212812"/>
                  </a:lnTo>
                  <a:lnTo>
                    <a:pt x="444699" y="182380"/>
                  </a:lnTo>
                  <a:cubicBezTo>
                    <a:pt x="442127" y="175951"/>
                    <a:pt x="439555" y="169950"/>
                    <a:pt x="436983" y="163521"/>
                  </a:cubicBezTo>
                  <a:cubicBezTo>
                    <a:pt x="435697" y="160091"/>
                    <a:pt x="434411" y="156663"/>
                    <a:pt x="433126" y="153233"/>
                  </a:cubicBezTo>
                  <a:lnTo>
                    <a:pt x="271963" y="181094"/>
                  </a:lnTo>
                  <a:lnTo>
                    <a:pt x="268105" y="181952"/>
                  </a:lnTo>
                  <a:lnTo>
                    <a:pt x="14787" y="3215"/>
                  </a:lnTo>
                  <a:cubicBezTo>
                    <a:pt x="10930" y="10502"/>
                    <a:pt x="6644" y="17788"/>
                    <a:pt x="3215" y="250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6" name="Freeform: Shape 138">
              <a:extLst>
                <a:ext uri="{FF2B5EF4-FFF2-40B4-BE49-F238E27FC236}">
                  <a16:creationId xmlns:a16="http://schemas.microsoft.com/office/drawing/2014/main" id="{94CEB71B-7D57-3851-661A-F3E63E6D5F1B}"/>
                </a:ext>
              </a:extLst>
            </p:cNvPr>
            <p:cNvSpPr/>
            <p:nvPr/>
          </p:nvSpPr>
          <p:spPr>
            <a:xfrm>
              <a:off x="4407432" y="3495223"/>
              <a:ext cx="192881" cy="214313"/>
            </a:xfrm>
            <a:custGeom>
              <a:avLst/>
              <a:gdLst>
                <a:gd name="connsiteX0" fmla="*/ 143375 w 192881"/>
                <a:gd name="connsiteY0" fmla="*/ 164806 h 214312"/>
                <a:gd name="connsiteX1" fmla="*/ 143375 w 192881"/>
                <a:gd name="connsiteY1" fmla="*/ 164806 h 214312"/>
                <a:gd name="connsiteX2" fmla="*/ 143375 w 192881"/>
                <a:gd name="connsiteY2" fmla="*/ 25932 h 214312"/>
                <a:gd name="connsiteX3" fmla="*/ 120658 w 192881"/>
                <a:gd name="connsiteY3" fmla="*/ 3215 h 214312"/>
                <a:gd name="connsiteX4" fmla="*/ 3215 w 192881"/>
                <a:gd name="connsiteY4" fmla="*/ 3215 h 214312"/>
                <a:gd name="connsiteX5" fmla="*/ 31075 w 192881"/>
                <a:gd name="connsiteY5" fmla="*/ 103942 h 214312"/>
                <a:gd name="connsiteX6" fmla="*/ 35790 w 192881"/>
                <a:gd name="connsiteY6" fmla="*/ 99227 h 214312"/>
                <a:gd name="connsiteX7" fmla="*/ 28932 w 192881"/>
                <a:gd name="connsiteY7" fmla="*/ 76081 h 214312"/>
                <a:gd name="connsiteX8" fmla="*/ 71795 w 192881"/>
                <a:gd name="connsiteY8" fmla="*/ 33647 h 214312"/>
                <a:gd name="connsiteX9" fmla="*/ 115086 w 192881"/>
                <a:gd name="connsiteY9" fmla="*/ 76081 h 214312"/>
                <a:gd name="connsiteX10" fmla="*/ 71795 w 192881"/>
                <a:gd name="connsiteY10" fmla="*/ 119372 h 214312"/>
                <a:gd name="connsiteX11" fmla="*/ 59365 w 192881"/>
                <a:gd name="connsiteY11" fmla="*/ 117229 h 214312"/>
                <a:gd name="connsiteX12" fmla="*/ 40505 w 192881"/>
                <a:gd name="connsiteY12" fmla="*/ 136088 h 214312"/>
                <a:gd name="connsiteX13" fmla="*/ 68794 w 192881"/>
                <a:gd name="connsiteY13" fmla="*/ 169093 h 214312"/>
                <a:gd name="connsiteX14" fmla="*/ 190524 w 192881"/>
                <a:gd name="connsiteY14" fmla="*/ 211955 h 214312"/>
                <a:gd name="connsiteX15" fmla="*/ 147233 w 192881"/>
                <a:gd name="connsiteY15" fmla="*/ 168664 h 214312"/>
                <a:gd name="connsiteX16" fmla="*/ 143375 w 192881"/>
                <a:gd name="connsiteY16" fmla="*/ 164806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2881" h="214312">
                  <a:moveTo>
                    <a:pt x="143375" y="164806"/>
                  </a:moveTo>
                  <a:lnTo>
                    <a:pt x="143375" y="164806"/>
                  </a:lnTo>
                  <a:lnTo>
                    <a:pt x="143375" y="25932"/>
                  </a:lnTo>
                  <a:lnTo>
                    <a:pt x="120658" y="3215"/>
                  </a:lnTo>
                  <a:lnTo>
                    <a:pt x="3215" y="3215"/>
                  </a:lnTo>
                  <a:cubicBezTo>
                    <a:pt x="11787" y="37076"/>
                    <a:pt x="21217" y="70509"/>
                    <a:pt x="31075" y="103942"/>
                  </a:cubicBezTo>
                  <a:lnTo>
                    <a:pt x="35790" y="99227"/>
                  </a:lnTo>
                  <a:cubicBezTo>
                    <a:pt x="31504" y="92797"/>
                    <a:pt x="28932" y="84653"/>
                    <a:pt x="28932" y="76081"/>
                  </a:cubicBezTo>
                  <a:cubicBezTo>
                    <a:pt x="28932" y="52507"/>
                    <a:pt x="47792" y="33647"/>
                    <a:pt x="71795" y="33647"/>
                  </a:cubicBezTo>
                  <a:cubicBezTo>
                    <a:pt x="95798" y="33647"/>
                    <a:pt x="115086" y="52507"/>
                    <a:pt x="115086" y="76081"/>
                  </a:cubicBezTo>
                  <a:cubicBezTo>
                    <a:pt x="115086" y="99655"/>
                    <a:pt x="95369" y="119372"/>
                    <a:pt x="71795" y="119372"/>
                  </a:cubicBezTo>
                  <a:cubicBezTo>
                    <a:pt x="67508" y="119372"/>
                    <a:pt x="63222" y="118515"/>
                    <a:pt x="59365" y="117229"/>
                  </a:cubicBezTo>
                  <a:lnTo>
                    <a:pt x="40505" y="136088"/>
                  </a:lnTo>
                  <a:cubicBezTo>
                    <a:pt x="45649" y="150233"/>
                    <a:pt x="55507" y="161806"/>
                    <a:pt x="68794" y="169093"/>
                  </a:cubicBezTo>
                  <a:cubicBezTo>
                    <a:pt x="106942" y="189238"/>
                    <a:pt x="148519" y="202097"/>
                    <a:pt x="190524" y="211955"/>
                  </a:cubicBezTo>
                  <a:lnTo>
                    <a:pt x="147233" y="168664"/>
                  </a:lnTo>
                  <a:lnTo>
                    <a:pt x="143375" y="16480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7" name="Freeform: Shape 139">
              <a:extLst>
                <a:ext uri="{FF2B5EF4-FFF2-40B4-BE49-F238E27FC236}">
                  <a16:creationId xmlns:a16="http://schemas.microsoft.com/office/drawing/2014/main" id="{EE692342-585E-7348-BA41-E5E16C4A135C}"/>
                </a:ext>
              </a:extLst>
            </p:cNvPr>
            <p:cNvSpPr/>
            <p:nvPr/>
          </p:nvSpPr>
          <p:spPr>
            <a:xfrm>
              <a:off x="5620869" y="353401"/>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8" name="Freeform: Shape 140">
              <a:extLst>
                <a:ext uri="{FF2B5EF4-FFF2-40B4-BE49-F238E27FC236}">
                  <a16:creationId xmlns:a16="http://schemas.microsoft.com/office/drawing/2014/main" id="{0A86F0EF-EBAF-4C45-F2A4-CDFA96E0ED91}"/>
                </a:ext>
              </a:extLst>
            </p:cNvPr>
            <p:cNvSpPr/>
            <p:nvPr/>
          </p:nvSpPr>
          <p:spPr>
            <a:xfrm>
              <a:off x="5617011" y="301966"/>
              <a:ext cx="690086" cy="304324"/>
            </a:xfrm>
            <a:custGeom>
              <a:avLst/>
              <a:gdLst>
                <a:gd name="connsiteX0" fmla="*/ 7072 w 690086"/>
                <a:gd name="connsiteY0" fmla="*/ 54650 h 304323"/>
                <a:gd name="connsiteX1" fmla="*/ 366689 w 690086"/>
                <a:gd name="connsiteY1" fmla="*/ 54650 h 304323"/>
                <a:gd name="connsiteX2" fmla="*/ 376119 w 690086"/>
                <a:gd name="connsiteY2" fmla="*/ 40076 h 304323"/>
                <a:gd name="connsiteX3" fmla="*/ 442984 w 690086"/>
                <a:gd name="connsiteY3" fmla="*/ 38791 h 304323"/>
                <a:gd name="connsiteX4" fmla="*/ 441698 w 690086"/>
                <a:gd name="connsiteY4" fmla="*/ 105656 h 304323"/>
                <a:gd name="connsiteX5" fmla="*/ 374833 w 690086"/>
                <a:gd name="connsiteY5" fmla="*/ 106942 h 304323"/>
                <a:gd name="connsiteX6" fmla="*/ 362831 w 690086"/>
                <a:gd name="connsiteY6" fmla="*/ 83796 h 304323"/>
                <a:gd name="connsiteX7" fmla="*/ 7930 w 690086"/>
                <a:gd name="connsiteY7" fmla="*/ 83796 h 304323"/>
                <a:gd name="connsiteX8" fmla="*/ 10930 w 690086"/>
                <a:gd name="connsiteY8" fmla="*/ 109942 h 304323"/>
                <a:gd name="connsiteX9" fmla="*/ 263390 w 690086"/>
                <a:gd name="connsiteY9" fmla="*/ 109942 h 304323"/>
                <a:gd name="connsiteX10" fmla="*/ 269391 w 690086"/>
                <a:gd name="connsiteY10" fmla="*/ 109942 h 304323"/>
                <a:gd name="connsiteX11" fmla="*/ 319969 w 690086"/>
                <a:gd name="connsiteY11" fmla="*/ 160520 h 304323"/>
                <a:gd name="connsiteX12" fmla="*/ 457557 w 690086"/>
                <a:gd name="connsiteY12" fmla="*/ 160520 h 304323"/>
                <a:gd name="connsiteX13" fmla="*/ 463987 w 690086"/>
                <a:gd name="connsiteY13" fmla="*/ 160520 h 304323"/>
                <a:gd name="connsiteX14" fmla="*/ 605433 w 690086"/>
                <a:gd name="connsiteY14" fmla="*/ 301966 h 304323"/>
                <a:gd name="connsiteX15" fmla="*/ 612291 w 690086"/>
                <a:gd name="connsiteY15" fmla="*/ 294251 h 304323"/>
                <a:gd name="connsiteX16" fmla="*/ 676585 w 690086"/>
                <a:gd name="connsiteY16" fmla="*/ 290822 h 304323"/>
                <a:gd name="connsiteX17" fmla="*/ 684729 w 690086"/>
                <a:gd name="connsiteY17" fmla="*/ 267248 h 304323"/>
                <a:gd name="connsiteX18" fmla="*/ 689015 w 690086"/>
                <a:gd name="connsiteY18" fmla="*/ 240244 h 304323"/>
                <a:gd name="connsiteX19" fmla="*/ 686872 w 690086"/>
                <a:gd name="connsiteY19" fmla="*/ 238101 h 304323"/>
                <a:gd name="connsiteX20" fmla="*/ 599004 w 690086"/>
                <a:gd name="connsiteY20" fmla="*/ 238101 h 304323"/>
                <a:gd name="connsiteX21" fmla="*/ 493133 w 690086"/>
                <a:gd name="connsiteY21" fmla="*/ 132231 h 304323"/>
                <a:gd name="connsiteX22" fmla="*/ 493133 w 690086"/>
                <a:gd name="connsiteY22" fmla="*/ 128373 h 304323"/>
                <a:gd name="connsiteX23" fmla="*/ 492705 w 690086"/>
                <a:gd name="connsiteY23" fmla="*/ 64079 h 304323"/>
                <a:gd name="connsiteX24" fmla="*/ 435269 w 690086"/>
                <a:gd name="connsiteY24" fmla="*/ 6644 h 304323"/>
                <a:gd name="connsiteX25" fmla="*/ 433983 w 690086"/>
                <a:gd name="connsiteY25" fmla="*/ 6215 h 304323"/>
                <a:gd name="connsiteX26" fmla="*/ 3215 w 690086"/>
                <a:gd name="connsiteY26" fmla="*/ 3215 h 304323"/>
                <a:gd name="connsiteX27" fmla="*/ 5358 w 690086"/>
                <a:gd name="connsiteY27" fmla="*/ 52935 h 304323"/>
                <a:gd name="connsiteX28" fmla="*/ 7072 w 690086"/>
                <a:gd name="connsiteY28" fmla="*/ 54650 h 3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0086" h="304323">
                  <a:moveTo>
                    <a:pt x="7072" y="54650"/>
                  </a:moveTo>
                  <a:lnTo>
                    <a:pt x="366689" y="54650"/>
                  </a:lnTo>
                  <a:cubicBezTo>
                    <a:pt x="369260" y="49506"/>
                    <a:pt x="371832" y="44363"/>
                    <a:pt x="376119" y="40076"/>
                  </a:cubicBezTo>
                  <a:cubicBezTo>
                    <a:pt x="394978" y="21217"/>
                    <a:pt x="424982" y="20788"/>
                    <a:pt x="442984" y="38791"/>
                  </a:cubicBezTo>
                  <a:cubicBezTo>
                    <a:pt x="460986" y="56793"/>
                    <a:pt x="460558" y="86797"/>
                    <a:pt x="441698" y="105656"/>
                  </a:cubicBezTo>
                  <a:cubicBezTo>
                    <a:pt x="422839" y="124516"/>
                    <a:pt x="393264" y="124944"/>
                    <a:pt x="374833" y="106942"/>
                  </a:cubicBezTo>
                  <a:cubicBezTo>
                    <a:pt x="368403" y="100513"/>
                    <a:pt x="364546" y="92369"/>
                    <a:pt x="362831" y="83796"/>
                  </a:cubicBezTo>
                  <a:lnTo>
                    <a:pt x="7930" y="83796"/>
                  </a:lnTo>
                  <a:cubicBezTo>
                    <a:pt x="8787" y="92369"/>
                    <a:pt x="9644" y="101370"/>
                    <a:pt x="10930" y="109942"/>
                  </a:cubicBezTo>
                  <a:lnTo>
                    <a:pt x="263390" y="109942"/>
                  </a:lnTo>
                  <a:lnTo>
                    <a:pt x="269391" y="109942"/>
                  </a:lnTo>
                  <a:lnTo>
                    <a:pt x="319969" y="160520"/>
                  </a:lnTo>
                  <a:lnTo>
                    <a:pt x="457557" y="160520"/>
                  </a:lnTo>
                  <a:lnTo>
                    <a:pt x="463987" y="160520"/>
                  </a:lnTo>
                  <a:lnTo>
                    <a:pt x="605433" y="301966"/>
                  </a:lnTo>
                  <a:cubicBezTo>
                    <a:pt x="607147" y="299395"/>
                    <a:pt x="609719" y="296823"/>
                    <a:pt x="612291" y="294251"/>
                  </a:cubicBezTo>
                  <a:cubicBezTo>
                    <a:pt x="630293" y="276249"/>
                    <a:pt x="658154" y="274963"/>
                    <a:pt x="676585" y="290822"/>
                  </a:cubicBezTo>
                  <a:cubicBezTo>
                    <a:pt x="680014" y="283107"/>
                    <a:pt x="683014" y="275392"/>
                    <a:pt x="684729" y="267248"/>
                  </a:cubicBezTo>
                  <a:cubicBezTo>
                    <a:pt x="686443" y="258247"/>
                    <a:pt x="688158" y="249245"/>
                    <a:pt x="689015" y="240244"/>
                  </a:cubicBezTo>
                  <a:lnTo>
                    <a:pt x="686872" y="238101"/>
                  </a:lnTo>
                  <a:lnTo>
                    <a:pt x="599004" y="238101"/>
                  </a:lnTo>
                  <a:lnTo>
                    <a:pt x="493133" y="132231"/>
                  </a:lnTo>
                  <a:lnTo>
                    <a:pt x="493133" y="128373"/>
                  </a:lnTo>
                  <a:lnTo>
                    <a:pt x="492705" y="64079"/>
                  </a:lnTo>
                  <a:lnTo>
                    <a:pt x="435269" y="6644"/>
                  </a:lnTo>
                  <a:cubicBezTo>
                    <a:pt x="434840" y="6644"/>
                    <a:pt x="434412" y="6644"/>
                    <a:pt x="433983" y="6215"/>
                  </a:cubicBezTo>
                  <a:lnTo>
                    <a:pt x="3215" y="3215"/>
                  </a:lnTo>
                  <a:cubicBezTo>
                    <a:pt x="3215" y="19931"/>
                    <a:pt x="4072" y="36219"/>
                    <a:pt x="5358" y="52935"/>
                  </a:cubicBezTo>
                  <a:lnTo>
                    <a:pt x="7072" y="5465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39" name="Freeform: Shape 141">
              <a:extLst>
                <a:ext uri="{FF2B5EF4-FFF2-40B4-BE49-F238E27FC236}">
                  <a16:creationId xmlns:a16="http://schemas.microsoft.com/office/drawing/2014/main" id="{13E17ECC-CC33-7D7E-D9ED-1D3FE60871EA}"/>
                </a:ext>
              </a:extLst>
            </p:cNvPr>
            <p:cNvSpPr/>
            <p:nvPr/>
          </p:nvSpPr>
          <p:spPr>
            <a:xfrm>
              <a:off x="6661571" y="4457915"/>
              <a:ext cx="210026" cy="137160"/>
            </a:xfrm>
            <a:custGeom>
              <a:avLst/>
              <a:gdLst>
                <a:gd name="connsiteX0" fmla="*/ 3215 w 210026"/>
                <a:gd name="connsiteY0" fmla="*/ 32361 h 137160"/>
                <a:gd name="connsiteX1" fmla="*/ 152805 w 210026"/>
                <a:gd name="connsiteY1" fmla="*/ 137374 h 137160"/>
                <a:gd name="connsiteX2" fmla="*/ 208955 w 210026"/>
                <a:gd name="connsiteY2" fmla="*/ 127944 h 137160"/>
                <a:gd name="connsiteX3" fmla="*/ 192238 w 210026"/>
                <a:gd name="connsiteY3" fmla="*/ 90654 h 137160"/>
                <a:gd name="connsiteX4" fmla="*/ 162234 w 210026"/>
                <a:gd name="connsiteY4" fmla="*/ 95798 h 137160"/>
                <a:gd name="connsiteX5" fmla="*/ 156234 w 210026"/>
                <a:gd name="connsiteY5" fmla="*/ 96655 h 137160"/>
                <a:gd name="connsiteX6" fmla="*/ 23789 w 210026"/>
                <a:gd name="connsiteY6" fmla="*/ 3215 h 137160"/>
                <a:gd name="connsiteX7" fmla="*/ 11358 w 210026"/>
                <a:gd name="connsiteY7" fmla="*/ 20360 h 137160"/>
                <a:gd name="connsiteX8" fmla="*/ 11358 w 210026"/>
                <a:gd name="connsiteY8" fmla="*/ 20360 h 137160"/>
                <a:gd name="connsiteX9" fmla="*/ 3215 w 210026"/>
                <a:gd name="connsiteY9" fmla="*/ 32361 h 13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026" h="137160">
                  <a:moveTo>
                    <a:pt x="3215" y="32361"/>
                  </a:moveTo>
                  <a:lnTo>
                    <a:pt x="152805" y="137374"/>
                  </a:lnTo>
                  <a:lnTo>
                    <a:pt x="208955" y="127944"/>
                  </a:lnTo>
                  <a:cubicBezTo>
                    <a:pt x="202954" y="115514"/>
                    <a:pt x="197382" y="103084"/>
                    <a:pt x="192238" y="90654"/>
                  </a:cubicBezTo>
                  <a:lnTo>
                    <a:pt x="162234" y="95798"/>
                  </a:lnTo>
                  <a:lnTo>
                    <a:pt x="156234" y="96655"/>
                  </a:lnTo>
                  <a:lnTo>
                    <a:pt x="23789" y="3215"/>
                  </a:lnTo>
                  <a:cubicBezTo>
                    <a:pt x="19502" y="8786"/>
                    <a:pt x="15645" y="14787"/>
                    <a:pt x="11358" y="20360"/>
                  </a:cubicBezTo>
                  <a:lnTo>
                    <a:pt x="11358" y="20360"/>
                  </a:lnTo>
                  <a:cubicBezTo>
                    <a:pt x="8358" y="25074"/>
                    <a:pt x="5786" y="28503"/>
                    <a:pt x="3215" y="323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0" name="Freeform: Shape 142">
              <a:extLst>
                <a:ext uri="{FF2B5EF4-FFF2-40B4-BE49-F238E27FC236}">
                  <a16:creationId xmlns:a16="http://schemas.microsoft.com/office/drawing/2014/main" id="{CB8B0466-DC9F-5D02-13EF-48C333F4E815}"/>
                </a:ext>
              </a:extLst>
            </p:cNvPr>
            <p:cNvSpPr/>
            <p:nvPr/>
          </p:nvSpPr>
          <p:spPr>
            <a:xfrm>
              <a:off x="6699290" y="4403479"/>
              <a:ext cx="145733" cy="120015"/>
            </a:xfrm>
            <a:custGeom>
              <a:avLst/>
              <a:gdLst>
                <a:gd name="connsiteX0" fmla="*/ 3215 w 145732"/>
                <a:gd name="connsiteY0" fmla="*/ 34076 h 120015"/>
                <a:gd name="connsiteX1" fmla="*/ 125373 w 145732"/>
                <a:gd name="connsiteY1" fmla="*/ 120230 h 120015"/>
                <a:gd name="connsiteX2" fmla="*/ 145518 w 145732"/>
                <a:gd name="connsiteY2" fmla="*/ 116800 h 120015"/>
                <a:gd name="connsiteX3" fmla="*/ 138660 w 145732"/>
                <a:gd name="connsiteY3" fmla="*/ 82082 h 120015"/>
                <a:gd name="connsiteX4" fmla="*/ 26789 w 145732"/>
                <a:gd name="connsiteY4" fmla="*/ 3215 h 120015"/>
                <a:gd name="connsiteX5" fmla="*/ 3215 w 145732"/>
                <a:gd name="connsiteY5" fmla="*/ 34076 h 12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732" h="120015">
                  <a:moveTo>
                    <a:pt x="3215" y="34076"/>
                  </a:moveTo>
                  <a:lnTo>
                    <a:pt x="125373" y="120230"/>
                  </a:lnTo>
                  <a:lnTo>
                    <a:pt x="145518" y="116800"/>
                  </a:lnTo>
                  <a:cubicBezTo>
                    <a:pt x="142518" y="105228"/>
                    <a:pt x="139946" y="93654"/>
                    <a:pt x="138660" y="82082"/>
                  </a:cubicBezTo>
                  <a:lnTo>
                    <a:pt x="26789" y="3215"/>
                  </a:lnTo>
                  <a:cubicBezTo>
                    <a:pt x="18645" y="13502"/>
                    <a:pt x="10930" y="23789"/>
                    <a:pt x="3215" y="340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1" name="Freeform: Shape 143">
              <a:extLst>
                <a:ext uri="{FF2B5EF4-FFF2-40B4-BE49-F238E27FC236}">
                  <a16:creationId xmlns:a16="http://schemas.microsoft.com/office/drawing/2014/main" id="{405ABAAB-61F8-1684-4486-D2267DA0B2A8}"/>
                </a:ext>
              </a:extLst>
            </p:cNvPr>
            <p:cNvSpPr/>
            <p:nvPr/>
          </p:nvSpPr>
          <p:spPr>
            <a:xfrm>
              <a:off x="6831735" y="4444627"/>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2" name="Freeform: Shape 144">
              <a:extLst>
                <a:ext uri="{FF2B5EF4-FFF2-40B4-BE49-F238E27FC236}">
                  <a16:creationId xmlns:a16="http://schemas.microsoft.com/office/drawing/2014/main" id="{6D2D4E93-9F00-A336-ACD6-CE67B155B167}"/>
                </a:ext>
              </a:extLst>
            </p:cNvPr>
            <p:cNvSpPr/>
            <p:nvPr/>
          </p:nvSpPr>
          <p:spPr>
            <a:xfrm>
              <a:off x="6740438" y="4353758"/>
              <a:ext cx="98584" cy="94298"/>
            </a:xfrm>
            <a:custGeom>
              <a:avLst/>
              <a:gdLst>
                <a:gd name="connsiteX0" fmla="*/ 94512 w 98583"/>
                <a:gd name="connsiteY0" fmla="*/ 94083 h 94297"/>
                <a:gd name="connsiteX1" fmla="*/ 95369 w 98583"/>
                <a:gd name="connsiteY1" fmla="*/ 57221 h 94297"/>
                <a:gd name="connsiteX2" fmla="*/ 95369 w 98583"/>
                <a:gd name="connsiteY2" fmla="*/ 52935 h 94297"/>
                <a:gd name="connsiteX3" fmla="*/ 25075 w 98583"/>
                <a:gd name="connsiteY3" fmla="*/ 3215 h 94297"/>
                <a:gd name="connsiteX4" fmla="*/ 3215 w 98583"/>
                <a:gd name="connsiteY4" fmla="*/ 30218 h 94297"/>
                <a:gd name="connsiteX5" fmla="*/ 94512 w 98583"/>
                <a:gd name="connsiteY5" fmla="*/ 94083 h 9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83" h="94297">
                  <a:moveTo>
                    <a:pt x="94512" y="94083"/>
                  </a:moveTo>
                  <a:cubicBezTo>
                    <a:pt x="94512" y="81653"/>
                    <a:pt x="94512" y="69223"/>
                    <a:pt x="95369" y="57221"/>
                  </a:cubicBezTo>
                  <a:cubicBezTo>
                    <a:pt x="95369" y="55936"/>
                    <a:pt x="95369" y="54221"/>
                    <a:pt x="95369" y="52935"/>
                  </a:cubicBezTo>
                  <a:lnTo>
                    <a:pt x="25075" y="3215"/>
                  </a:lnTo>
                  <a:cubicBezTo>
                    <a:pt x="17788" y="12216"/>
                    <a:pt x="10501" y="21217"/>
                    <a:pt x="3215" y="30218"/>
                  </a:cubicBezTo>
                  <a:lnTo>
                    <a:pt x="94512" y="940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3" name="Freeform: Shape 145">
              <a:extLst>
                <a:ext uri="{FF2B5EF4-FFF2-40B4-BE49-F238E27FC236}">
                  <a16:creationId xmlns:a16="http://schemas.microsoft.com/office/drawing/2014/main" id="{6D20A6ED-B75F-3761-67AF-1198F7399A4D}"/>
                </a:ext>
              </a:extLst>
            </p:cNvPr>
            <p:cNvSpPr/>
            <p:nvPr/>
          </p:nvSpPr>
          <p:spPr>
            <a:xfrm>
              <a:off x="6571988" y="4607933"/>
              <a:ext cx="368618" cy="188595"/>
            </a:xfrm>
            <a:custGeom>
              <a:avLst/>
              <a:gdLst>
                <a:gd name="connsiteX0" fmla="*/ 3215 w 368617"/>
                <a:gd name="connsiteY0" fmla="*/ 22931 h 188595"/>
                <a:gd name="connsiteX1" fmla="*/ 3215 w 368617"/>
                <a:gd name="connsiteY1" fmla="*/ 22931 h 188595"/>
                <a:gd name="connsiteX2" fmla="*/ 236387 w 368617"/>
                <a:gd name="connsiteY2" fmla="*/ 187094 h 188595"/>
                <a:gd name="connsiteX3" fmla="*/ 368403 w 368617"/>
                <a:gd name="connsiteY3" fmla="*/ 164378 h 188595"/>
                <a:gd name="connsiteX4" fmla="*/ 360259 w 368617"/>
                <a:gd name="connsiteY4" fmla="*/ 135659 h 188595"/>
                <a:gd name="connsiteX5" fmla="*/ 240673 w 368617"/>
                <a:gd name="connsiteY5" fmla="*/ 156234 h 188595"/>
                <a:gd name="connsiteX6" fmla="*/ 234244 w 368617"/>
                <a:gd name="connsiteY6" fmla="*/ 157520 h 188595"/>
                <a:gd name="connsiteX7" fmla="*/ 15216 w 368617"/>
                <a:gd name="connsiteY7" fmla="*/ 3215 h 188595"/>
                <a:gd name="connsiteX8" fmla="*/ 3215 w 368617"/>
                <a:gd name="connsiteY8" fmla="*/ 22931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17" h="188595">
                  <a:moveTo>
                    <a:pt x="3215" y="22931"/>
                  </a:moveTo>
                  <a:lnTo>
                    <a:pt x="3215" y="22931"/>
                  </a:lnTo>
                  <a:lnTo>
                    <a:pt x="236387" y="187094"/>
                  </a:lnTo>
                  <a:lnTo>
                    <a:pt x="368403" y="164378"/>
                  </a:lnTo>
                  <a:cubicBezTo>
                    <a:pt x="365832" y="154948"/>
                    <a:pt x="362831" y="145089"/>
                    <a:pt x="360259" y="135659"/>
                  </a:cubicBezTo>
                  <a:lnTo>
                    <a:pt x="240673" y="156234"/>
                  </a:lnTo>
                  <a:lnTo>
                    <a:pt x="234244" y="157520"/>
                  </a:lnTo>
                  <a:lnTo>
                    <a:pt x="15216" y="3215"/>
                  </a:lnTo>
                  <a:cubicBezTo>
                    <a:pt x="10930" y="9644"/>
                    <a:pt x="7072" y="16502"/>
                    <a:pt x="3215" y="2293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4" name="Freeform: Shape 146">
              <a:extLst>
                <a:ext uri="{FF2B5EF4-FFF2-40B4-BE49-F238E27FC236}">
                  <a16:creationId xmlns:a16="http://schemas.microsoft.com/office/drawing/2014/main" id="{BF7530E0-2601-C009-60FF-2C62C64012CB}"/>
                </a:ext>
              </a:extLst>
            </p:cNvPr>
            <p:cNvSpPr/>
            <p:nvPr/>
          </p:nvSpPr>
          <p:spPr>
            <a:xfrm>
              <a:off x="6629852" y="4510635"/>
              <a:ext cx="278606" cy="167164"/>
            </a:xfrm>
            <a:custGeom>
              <a:avLst/>
              <a:gdLst>
                <a:gd name="connsiteX0" fmla="*/ 3215 w 278606"/>
                <a:gd name="connsiteY0" fmla="*/ 26361 h 167163"/>
                <a:gd name="connsiteX1" fmla="*/ 199525 w 278606"/>
                <a:gd name="connsiteY1" fmla="*/ 164378 h 167163"/>
                <a:gd name="connsiteX2" fmla="*/ 275820 w 278606"/>
                <a:gd name="connsiteY2" fmla="*/ 151090 h 167163"/>
                <a:gd name="connsiteX3" fmla="*/ 272391 w 278606"/>
                <a:gd name="connsiteY3" fmla="*/ 142518 h 167163"/>
                <a:gd name="connsiteX4" fmla="*/ 254389 w 278606"/>
                <a:gd name="connsiteY4" fmla="*/ 103085 h 167163"/>
                <a:gd name="connsiteX5" fmla="*/ 183666 w 278606"/>
                <a:gd name="connsiteY5" fmla="*/ 114657 h 167163"/>
                <a:gd name="connsiteX6" fmla="*/ 177665 w 278606"/>
                <a:gd name="connsiteY6" fmla="*/ 115086 h 167163"/>
                <a:gd name="connsiteX7" fmla="*/ 18645 w 278606"/>
                <a:gd name="connsiteY7" fmla="*/ 3215 h 167163"/>
                <a:gd name="connsiteX8" fmla="*/ 3215 w 278606"/>
                <a:gd name="connsiteY8" fmla="*/ 26361 h 167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606" h="167163">
                  <a:moveTo>
                    <a:pt x="3215" y="26361"/>
                  </a:moveTo>
                  <a:lnTo>
                    <a:pt x="199525" y="164378"/>
                  </a:lnTo>
                  <a:lnTo>
                    <a:pt x="275820" y="151090"/>
                  </a:lnTo>
                  <a:cubicBezTo>
                    <a:pt x="274534" y="148090"/>
                    <a:pt x="273677" y="145089"/>
                    <a:pt x="272391" y="142518"/>
                  </a:cubicBezTo>
                  <a:cubicBezTo>
                    <a:pt x="266819" y="129231"/>
                    <a:pt x="260819" y="116372"/>
                    <a:pt x="254389" y="103085"/>
                  </a:cubicBezTo>
                  <a:lnTo>
                    <a:pt x="183666" y="114657"/>
                  </a:lnTo>
                  <a:lnTo>
                    <a:pt x="177665" y="115086"/>
                  </a:lnTo>
                  <a:lnTo>
                    <a:pt x="18645" y="3215"/>
                  </a:lnTo>
                  <a:cubicBezTo>
                    <a:pt x="13073" y="11359"/>
                    <a:pt x="7930" y="18645"/>
                    <a:pt x="3215" y="263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5" name="Freeform: Shape 147">
              <a:extLst>
                <a:ext uri="{FF2B5EF4-FFF2-40B4-BE49-F238E27FC236}">
                  <a16:creationId xmlns:a16="http://schemas.microsoft.com/office/drawing/2014/main" id="{B1C43BBB-091A-458E-28EF-51D6ADC13364}"/>
                </a:ext>
              </a:extLst>
            </p:cNvPr>
            <p:cNvSpPr/>
            <p:nvPr/>
          </p:nvSpPr>
          <p:spPr>
            <a:xfrm>
              <a:off x="5355122" y="5926384"/>
              <a:ext cx="282893" cy="132874"/>
            </a:xfrm>
            <a:custGeom>
              <a:avLst/>
              <a:gdLst>
                <a:gd name="connsiteX0" fmla="*/ 253960 w 282892"/>
                <a:gd name="connsiteY0" fmla="*/ 3215 h 132873"/>
                <a:gd name="connsiteX1" fmla="*/ 253960 w 282892"/>
                <a:gd name="connsiteY1" fmla="*/ 3215 h 132873"/>
                <a:gd name="connsiteX2" fmla="*/ 179808 w 282892"/>
                <a:gd name="connsiteY2" fmla="*/ 46077 h 132873"/>
                <a:gd name="connsiteX3" fmla="*/ 176808 w 282892"/>
                <a:gd name="connsiteY3" fmla="*/ 47792 h 132873"/>
                <a:gd name="connsiteX4" fmla="*/ 3215 w 282892"/>
                <a:gd name="connsiteY4" fmla="*/ 47792 h 132873"/>
                <a:gd name="connsiteX5" fmla="*/ 19074 w 282892"/>
                <a:gd name="connsiteY5" fmla="*/ 124087 h 132873"/>
                <a:gd name="connsiteX6" fmla="*/ 21217 w 282892"/>
                <a:gd name="connsiteY6" fmla="*/ 133517 h 132873"/>
                <a:gd name="connsiteX7" fmla="*/ 37076 w 282892"/>
                <a:gd name="connsiteY7" fmla="*/ 106085 h 132873"/>
                <a:gd name="connsiteX8" fmla="*/ 41362 w 282892"/>
                <a:gd name="connsiteY8" fmla="*/ 98798 h 132873"/>
                <a:gd name="connsiteX9" fmla="*/ 185809 w 282892"/>
                <a:gd name="connsiteY9" fmla="*/ 98798 h 132873"/>
                <a:gd name="connsiteX10" fmla="*/ 240673 w 282892"/>
                <a:gd name="connsiteY10" fmla="*/ 44363 h 132873"/>
                <a:gd name="connsiteX11" fmla="*/ 244959 w 282892"/>
                <a:gd name="connsiteY11" fmla="*/ 40076 h 132873"/>
                <a:gd name="connsiteX12" fmla="*/ 274106 w 282892"/>
                <a:gd name="connsiteY12" fmla="*/ 40076 h 132873"/>
                <a:gd name="connsiteX13" fmla="*/ 279678 w 282892"/>
                <a:gd name="connsiteY13" fmla="*/ 3215 h 132873"/>
                <a:gd name="connsiteX14" fmla="*/ 253960 w 282892"/>
                <a:gd name="connsiteY14" fmla="*/ 3215 h 13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892" h="132873">
                  <a:moveTo>
                    <a:pt x="253960" y="3215"/>
                  </a:moveTo>
                  <a:lnTo>
                    <a:pt x="253960" y="3215"/>
                  </a:lnTo>
                  <a:lnTo>
                    <a:pt x="179808" y="46077"/>
                  </a:lnTo>
                  <a:lnTo>
                    <a:pt x="176808" y="47792"/>
                  </a:lnTo>
                  <a:lnTo>
                    <a:pt x="3215" y="47792"/>
                  </a:lnTo>
                  <a:cubicBezTo>
                    <a:pt x="8358" y="73080"/>
                    <a:pt x="13930" y="98369"/>
                    <a:pt x="19074" y="124087"/>
                  </a:cubicBezTo>
                  <a:cubicBezTo>
                    <a:pt x="19502" y="127087"/>
                    <a:pt x="20360" y="130516"/>
                    <a:pt x="21217" y="133517"/>
                  </a:cubicBezTo>
                  <a:lnTo>
                    <a:pt x="37076" y="106085"/>
                  </a:lnTo>
                  <a:lnTo>
                    <a:pt x="41362" y="98798"/>
                  </a:lnTo>
                  <a:lnTo>
                    <a:pt x="185809" y="98798"/>
                  </a:lnTo>
                  <a:lnTo>
                    <a:pt x="240673" y="44363"/>
                  </a:lnTo>
                  <a:lnTo>
                    <a:pt x="244959" y="40076"/>
                  </a:lnTo>
                  <a:lnTo>
                    <a:pt x="274106" y="40076"/>
                  </a:lnTo>
                  <a:cubicBezTo>
                    <a:pt x="275820" y="27646"/>
                    <a:pt x="277963" y="15645"/>
                    <a:pt x="279678" y="3215"/>
                  </a:cubicBezTo>
                  <a:lnTo>
                    <a:pt x="253960"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6" name="Freeform: Shape 148">
              <a:extLst>
                <a:ext uri="{FF2B5EF4-FFF2-40B4-BE49-F238E27FC236}">
                  <a16:creationId xmlns:a16="http://schemas.microsoft.com/office/drawing/2014/main" id="{EC66960A-FEEA-0789-DE6D-06DB7BBF70BB}"/>
                </a:ext>
              </a:extLst>
            </p:cNvPr>
            <p:cNvSpPr/>
            <p:nvPr/>
          </p:nvSpPr>
          <p:spPr>
            <a:xfrm>
              <a:off x="6598991" y="4558641"/>
              <a:ext cx="325755" cy="175736"/>
            </a:xfrm>
            <a:custGeom>
              <a:avLst/>
              <a:gdLst>
                <a:gd name="connsiteX0" fmla="*/ 3215 w 325755"/>
                <a:gd name="connsiteY0" fmla="*/ 27218 h 175736"/>
                <a:gd name="connsiteX1" fmla="*/ 3215 w 325755"/>
                <a:gd name="connsiteY1" fmla="*/ 27218 h 175736"/>
                <a:gd name="connsiteX2" fmla="*/ 214098 w 325755"/>
                <a:gd name="connsiteY2" fmla="*/ 175522 h 175736"/>
                <a:gd name="connsiteX3" fmla="*/ 324683 w 325755"/>
                <a:gd name="connsiteY3" fmla="*/ 156234 h 175736"/>
                <a:gd name="connsiteX4" fmla="*/ 316540 w 325755"/>
                <a:gd name="connsiteY4" fmla="*/ 131373 h 175736"/>
                <a:gd name="connsiteX5" fmla="*/ 229100 w 325755"/>
                <a:gd name="connsiteY5" fmla="*/ 146375 h 175736"/>
                <a:gd name="connsiteX6" fmla="*/ 223100 w 325755"/>
                <a:gd name="connsiteY6" fmla="*/ 147661 h 175736"/>
                <a:gd name="connsiteX7" fmla="*/ 17788 w 325755"/>
                <a:gd name="connsiteY7" fmla="*/ 3215 h 175736"/>
                <a:gd name="connsiteX8" fmla="*/ 3215 w 325755"/>
                <a:gd name="connsiteY8" fmla="*/ 27218 h 17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755" h="175736">
                  <a:moveTo>
                    <a:pt x="3215" y="27218"/>
                  </a:moveTo>
                  <a:lnTo>
                    <a:pt x="3215" y="27218"/>
                  </a:lnTo>
                  <a:lnTo>
                    <a:pt x="214098" y="175522"/>
                  </a:lnTo>
                  <a:lnTo>
                    <a:pt x="324683" y="156234"/>
                  </a:lnTo>
                  <a:cubicBezTo>
                    <a:pt x="322112" y="147661"/>
                    <a:pt x="319540" y="139517"/>
                    <a:pt x="316540" y="131373"/>
                  </a:cubicBezTo>
                  <a:lnTo>
                    <a:pt x="229100" y="146375"/>
                  </a:lnTo>
                  <a:lnTo>
                    <a:pt x="223100" y="147661"/>
                  </a:lnTo>
                  <a:lnTo>
                    <a:pt x="17788" y="3215"/>
                  </a:lnTo>
                  <a:cubicBezTo>
                    <a:pt x="13073" y="11358"/>
                    <a:pt x="8358" y="19074"/>
                    <a:pt x="3215" y="2721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7" name="Freeform: Shape 149">
              <a:extLst>
                <a:ext uri="{FF2B5EF4-FFF2-40B4-BE49-F238E27FC236}">
                  <a16:creationId xmlns:a16="http://schemas.microsoft.com/office/drawing/2014/main" id="{3C44D566-BA1B-FF25-A22F-46DD78945540}"/>
                </a:ext>
              </a:extLst>
            </p:cNvPr>
            <p:cNvSpPr/>
            <p:nvPr/>
          </p:nvSpPr>
          <p:spPr>
            <a:xfrm>
              <a:off x="6549700" y="4644795"/>
              <a:ext cx="407194" cy="201454"/>
            </a:xfrm>
            <a:custGeom>
              <a:avLst/>
              <a:gdLst>
                <a:gd name="connsiteX0" fmla="*/ 3215 w 407193"/>
                <a:gd name="connsiteY0" fmla="*/ 25503 h 201453"/>
                <a:gd name="connsiteX1" fmla="*/ 251817 w 407193"/>
                <a:gd name="connsiteY1" fmla="*/ 200811 h 201453"/>
                <a:gd name="connsiteX2" fmla="*/ 404836 w 407193"/>
                <a:gd name="connsiteY2" fmla="*/ 174236 h 201453"/>
                <a:gd name="connsiteX3" fmla="*/ 395835 w 407193"/>
                <a:gd name="connsiteY3" fmla="*/ 146376 h 201453"/>
                <a:gd name="connsiteX4" fmla="*/ 257818 w 407193"/>
                <a:gd name="connsiteY4" fmla="*/ 170378 h 201453"/>
                <a:gd name="connsiteX5" fmla="*/ 253960 w 407193"/>
                <a:gd name="connsiteY5" fmla="*/ 171235 h 201453"/>
                <a:gd name="connsiteX6" fmla="*/ 15645 w 407193"/>
                <a:gd name="connsiteY6" fmla="*/ 3215 h 201453"/>
                <a:gd name="connsiteX7" fmla="*/ 3215 w 407193"/>
                <a:gd name="connsiteY7" fmla="*/ 25503 h 20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193" h="201453">
                  <a:moveTo>
                    <a:pt x="3215" y="25503"/>
                  </a:moveTo>
                  <a:lnTo>
                    <a:pt x="251817" y="200811"/>
                  </a:lnTo>
                  <a:lnTo>
                    <a:pt x="404836" y="174236"/>
                  </a:lnTo>
                  <a:cubicBezTo>
                    <a:pt x="401836" y="164806"/>
                    <a:pt x="398836" y="155805"/>
                    <a:pt x="395835" y="146376"/>
                  </a:cubicBezTo>
                  <a:lnTo>
                    <a:pt x="257818" y="170378"/>
                  </a:lnTo>
                  <a:lnTo>
                    <a:pt x="253960" y="171235"/>
                  </a:lnTo>
                  <a:lnTo>
                    <a:pt x="15645" y="3215"/>
                  </a:lnTo>
                  <a:cubicBezTo>
                    <a:pt x="11787" y="10501"/>
                    <a:pt x="7501" y="18217"/>
                    <a:pt x="3215" y="255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8" name="Freeform: Shape 150">
              <a:extLst>
                <a:ext uri="{FF2B5EF4-FFF2-40B4-BE49-F238E27FC236}">
                  <a16:creationId xmlns:a16="http://schemas.microsoft.com/office/drawing/2014/main" id="{2327DBF5-6C27-E6A3-DEDF-66FBAB3F90E3}"/>
                </a:ext>
              </a:extLst>
            </p:cNvPr>
            <p:cNvSpPr/>
            <p:nvPr/>
          </p:nvSpPr>
          <p:spPr>
            <a:xfrm>
              <a:off x="6549700" y="4667083"/>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49" name="Freeform: Shape 151">
              <a:extLst>
                <a:ext uri="{FF2B5EF4-FFF2-40B4-BE49-F238E27FC236}">
                  <a16:creationId xmlns:a16="http://schemas.microsoft.com/office/drawing/2014/main" id="{F5590940-7DAB-FF19-A2A4-591A95E26DC9}"/>
                </a:ext>
              </a:extLst>
            </p:cNvPr>
            <p:cNvSpPr/>
            <p:nvPr/>
          </p:nvSpPr>
          <p:spPr>
            <a:xfrm>
              <a:off x="5182814" y="2943154"/>
              <a:ext cx="21431" cy="34290"/>
            </a:xfrm>
            <a:custGeom>
              <a:avLst/>
              <a:gdLst>
                <a:gd name="connsiteX0" fmla="*/ 3215 w 21431"/>
                <a:gd name="connsiteY0" fmla="*/ 19074 h 34290"/>
                <a:gd name="connsiteX1" fmla="*/ 21646 w 21431"/>
                <a:gd name="connsiteY1" fmla="*/ 31504 h 34290"/>
                <a:gd name="connsiteX2" fmla="*/ 6215 w 21431"/>
                <a:gd name="connsiteY2" fmla="*/ 3215 h 34290"/>
                <a:gd name="connsiteX3" fmla="*/ 3215 w 21431"/>
                <a:gd name="connsiteY3" fmla="*/ 19074 h 34290"/>
              </a:gdLst>
              <a:ahLst/>
              <a:cxnLst>
                <a:cxn ang="0">
                  <a:pos x="connsiteX0" y="connsiteY0"/>
                </a:cxn>
                <a:cxn ang="0">
                  <a:pos x="connsiteX1" y="connsiteY1"/>
                </a:cxn>
                <a:cxn ang="0">
                  <a:pos x="connsiteX2" y="connsiteY2"/>
                </a:cxn>
                <a:cxn ang="0">
                  <a:pos x="connsiteX3" y="connsiteY3"/>
                </a:cxn>
              </a:cxnLst>
              <a:rect l="l" t="t" r="r" b="b"/>
              <a:pathLst>
                <a:path w="21431" h="34290">
                  <a:moveTo>
                    <a:pt x="3215" y="19074"/>
                  </a:moveTo>
                  <a:cubicBezTo>
                    <a:pt x="9215" y="23360"/>
                    <a:pt x="15645" y="27646"/>
                    <a:pt x="21646" y="31504"/>
                  </a:cubicBezTo>
                  <a:cubicBezTo>
                    <a:pt x="16502" y="22074"/>
                    <a:pt x="11359" y="12644"/>
                    <a:pt x="6215" y="3215"/>
                  </a:cubicBezTo>
                  <a:cubicBezTo>
                    <a:pt x="5358" y="8787"/>
                    <a:pt x="4072" y="13930"/>
                    <a:pt x="3215" y="190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0" name="Freeform: Shape 152">
              <a:extLst>
                <a:ext uri="{FF2B5EF4-FFF2-40B4-BE49-F238E27FC236}">
                  <a16:creationId xmlns:a16="http://schemas.microsoft.com/office/drawing/2014/main" id="{0A9D74FF-FEB3-34F9-4BA0-136EA6254B2A}"/>
                </a:ext>
              </a:extLst>
            </p:cNvPr>
            <p:cNvSpPr/>
            <p:nvPr/>
          </p:nvSpPr>
          <p:spPr>
            <a:xfrm>
              <a:off x="5145953" y="3167324"/>
              <a:ext cx="8573" cy="25718"/>
            </a:xfrm>
            <a:custGeom>
              <a:avLst/>
              <a:gdLst>
                <a:gd name="connsiteX0" fmla="*/ 3215 w 8572"/>
                <a:gd name="connsiteY0" fmla="*/ 26360 h 25717"/>
                <a:gd name="connsiteX1" fmla="*/ 3215 w 8572"/>
                <a:gd name="connsiteY1" fmla="*/ 26360 h 25717"/>
                <a:gd name="connsiteX2" fmla="*/ 6644 w 8572"/>
                <a:gd name="connsiteY2" fmla="*/ 25074 h 25717"/>
                <a:gd name="connsiteX3" fmla="*/ 6644 w 8572"/>
                <a:gd name="connsiteY3" fmla="*/ 3215 h 25717"/>
                <a:gd name="connsiteX4" fmla="*/ 3215 w 8572"/>
                <a:gd name="connsiteY4" fmla="*/ 26360 h 2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 h="25717">
                  <a:moveTo>
                    <a:pt x="3215" y="26360"/>
                  </a:moveTo>
                  <a:lnTo>
                    <a:pt x="3215" y="26360"/>
                  </a:lnTo>
                  <a:cubicBezTo>
                    <a:pt x="4501" y="25932"/>
                    <a:pt x="5358" y="25503"/>
                    <a:pt x="6644" y="25074"/>
                  </a:cubicBezTo>
                  <a:lnTo>
                    <a:pt x="6644" y="3215"/>
                  </a:lnTo>
                  <a:cubicBezTo>
                    <a:pt x="5358" y="10930"/>
                    <a:pt x="4501" y="18645"/>
                    <a:pt x="3215" y="2636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1" name="Freeform: Shape 153">
              <a:extLst>
                <a:ext uri="{FF2B5EF4-FFF2-40B4-BE49-F238E27FC236}">
                  <a16:creationId xmlns:a16="http://schemas.microsoft.com/office/drawing/2014/main" id="{50F5E374-1446-4A1C-844E-C7C7F2548EDD}"/>
                </a:ext>
              </a:extLst>
            </p:cNvPr>
            <p:cNvSpPr/>
            <p:nvPr/>
          </p:nvSpPr>
          <p:spPr>
            <a:xfrm>
              <a:off x="5121092" y="2981730"/>
              <a:ext cx="124301" cy="402908"/>
            </a:xfrm>
            <a:custGeom>
              <a:avLst/>
              <a:gdLst>
                <a:gd name="connsiteX0" fmla="*/ 3215 w 124301"/>
                <a:gd name="connsiteY0" fmla="*/ 402264 h 402907"/>
                <a:gd name="connsiteX1" fmla="*/ 3215 w 124301"/>
                <a:gd name="connsiteY1" fmla="*/ 402264 h 402907"/>
                <a:gd name="connsiteX2" fmla="*/ 42220 w 124301"/>
                <a:gd name="connsiteY2" fmla="*/ 377404 h 402907"/>
                <a:gd name="connsiteX3" fmla="*/ 56793 w 124301"/>
                <a:gd name="connsiteY3" fmla="*/ 379976 h 402907"/>
                <a:gd name="connsiteX4" fmla="*/ 122801 w 124301"/>
                <a:gd name="connsiteY4" fmla="*/ 313968 h 402907"/>
                <a:gd name="connsiteX5" fmla="*/ 122801 w 124301"/>
                <a:gd name="connsiteY5" fmla="*/ 62365 h 402907"/>
                <a:gd name="connsiteX6" fmla="*/ 107371 w 124301"/>
                <a:gd name="connsiteY6" fmla="*/ 35362 h 402907"/>
                <a:gd name="connsiteX7" fmla="*/ 61079 w 124301"/>
                <a:gd name="connsiteY7" fmla="*/ 3215 h 402907"/>
                <a:gd name="connsiteX8" fmla="*/ 51649 w 124301"/>
                <a:gd name="connsiteY8" fmla="*/ 59364 h 402907"/>
                <a:gd name="connsiteX9" fmla="*/ 51649 w 124301"/>
                <a:gd name="connsiteY9" fmla="*/ 209812 h 402907"/>
                <a:gd name="connsiteX10" fmla="*/ 86368 w 124301"/>
                <a:gd name="connsiteY10" fmla="*/ 252246 h 402907"/>
                <a:gd name="connsiteX11" fmla="*/ 43077 w 124301"/>
                <a:gd name="connsiteY11" fmla="*/ 295108 h 402907"/>
                <a:gd name="connsiteX12" fmla="*/ 17359 w 124301"/>
                <a:gd name="connsiteY12" fmla="*/ 286536 h 402907"/>
                <a:gd name="connsiteX13" fmla="*/ 3215 w 124301"/>
                <a:gd name="connsiteY13" fmla="*/ 402264 h 40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4301" h="402907">
                  <a:moveTo>
                    <a:pt x="3215" y="402264"/>
                  </a:moveTo>
                  <a:lnTo>
                    <a:pt x="3215" y="402264"/>
                  </a:lnTo>
                  <a:cubicBezTo>
                    <a:pt x="10073" y="387691"/>
                    <a:pt x="25075" y="377404"/>
                    <a:pt x="42220" y="377404"/>
                  </a:cubicBezTo>
                  <a:cubicBezTo>
                    <a:pt x="47363" y="377404"/>
                    <a:pt x="52507" y="378262"/>
                    <a:pt x="56793" y="379976"/>
                  </a:cubicBezTo>
                  <a:lnTo>
                    <a:pt x="122801" y="313968"/>
                  </a:lnTo>
                  <a:lnTo>
                    <a:pt x="122801" y="62365"/>
                  </a:lnTo>
                  <a:cubicBezTo>
                    <a:pt x="117658" y="53364"/>
                    <a:pt x="112514" y="44363"/>
                    <a:pt x="107371" y="35362"/>
                  </a:cubicBezTo>
                  <a:cubicBezTo>
                    <a:pt x="91940" y="24217"/>
                    <a:pt x="76510" y="13502"/>
                    <a:pt x="61079" y="3215"/>
                  </a:cubicBezTo>
                  <a:cubicBezTo>
                    <a:pt x="57650" y="21646"/>
                    <a:pt x="54650" y="40505"/>
                    <a:pt x="51649" y="59364"/>
                  </a:cubicBezTo>
                  <a:lnTo>
                    <a:pt x="51649" y="209812"/>
                  </a:lnTo>
                  <a:cubicBezTo>
                    <a:pt x="71366" y="213669"/>
                    <a:pt x="86368" y="231243"/>
                    <a:pt x="86368" y="252246"/>
                  </a:cubicBezTo>
                  <a:cubicBezTo>
                    <a:pt x="86368" y="275820"/>
                    <a:pt x="67080" y="295108"/>
                    <a:pt x="43077" y="295108"/>
                  </a:cubicBezTo>
                  <a:cubicBezTo>
                    <a:pt x="33647" y="295108"/>
                    <a:pt x="24646" y="292108"/>
                    <a:pt x="17359" y="286536"/>
                  </a:cubicBezTo>
                  <a:cubicBezTo>
                    <a:pt x="12644" y="325112"/>
                    <a:pt x="7501" y="363688"/>
                    <a:pt x="3215" y="40226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2" name="Freeform: Shape 154">
              <a:extLst>
                <a:ext uri="{FF2B5EF4-FFF2-40B4-BE49-F238E27FC236}">
                  <a16:creationId xmlns:a16="http://schemas.microsoft.com/office/drawing/2014/main" id="{724D7F93-F9E2-6334-77A0-3708000D6F2C}"/>
                </a:ext>
              </a:extLst>
            </p:cNvPr>
            <p:cNvSpPr/>
            <p:nvPr/>
          </p:nvSpPr>
          <p:spPr>
            <a:xfrm>
              <a:off x="5138143" y="6692336"/>
              <a:ext cx="180023" cy="162878"/>
            </a:xfrm>
            <a:custGeom>
              <a:avLst/>
              <a:gdLst>
                <a:gd name="connsiteX0" fmla="*/ 6309 w 180022"/>
                <a:gd name="connsiteY0" fmla="*/ 46506 h 162877"/>
                <a:gd name="connsiteX1" fmla="*/ 10595 w 180022"/>
                <a:gd name="connsiteY1" fmla="*/ 94084 h 162877"/>
                <a:gd name="connsiteX2" fmla="*/ 37170 w 180022"/>
                <a:gd name="connsiteY2" fmla="*/ 85082 h 162877"/>
                <a:gd name="connsiteX3" fmla="*/ 80033 w 180022"/>
                <a:gd name="connsiteY3" fmla="*/ 127944 h 162877"/>
                <a:gd name="connsiteX4" fmla="*/ 76604 w 180022"/>
                <a:gd name="connsiteY4" fmla="*/ 144232 h 162877"/>
                <a:gd name="connsiteX5" fmla="*/ 116037 w 180022"/>
                <a:gd name="connsiteY5" fmla="*/ 147233 h 162877"/>
                <a:gd name="connsiteX6" fmla="*/ 153756 w 180022"/>
                <a:gd name="connsiteY6" fmla="*/ 158806 h 162877"/>
                <a:gd name="connsiteX7" fmla="*/ 176902 w 180022"/>
                <a:gd name="connsiteY7" fmla="*/ 137375 h 162877"/>
                <a:gd name="connsiteX8" fmla="*/ 42742 w 180022"/>
                <a:gd name="connsiteY8" fmla="*/ 3215 h 162877"/>
                <a:gd name="connsiteX9" fmla="*/ 6309 w 180022"/>
                <a:gd name="connsiteY9" fmla="*/ 46506 h 16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2" h="162877">
                  <a:moveTo>
                    <a:pt x="6309" y="46506"/>
                  </a:moveTo>
                  <a:cubicBezTo>
                    <a:pt x="308" y="61508"/>
                    <a:pt x="3737" y="79082"/>
                    <a:pt x="10595" y="94084"/>
                  </a:cubicBezTo>
                  <a:cubicBezTo>
                    <a:pt x="17882" y="88511"/>
                    <a:pt x="27312" y="85082"/>
                    <a:pt x="37170" y="85082"/>
                  </a:cubicBezTo>
                  <a:cubicBezTo>
                    <a:pt x="60745" y="85082"/>
                    <a:pt x="80033" y="104370"/>
                    <a:pt x="80033" y="127944"/>
                  </a:cubicBezTo>
                  <a:cubicBezTo>
                    <a:pt x="80033" y="133945"/>
                    <a:pt x="78747" y="139089"/>
                    <a:pt x="76604" y="144232"/>
                  </a:cubicBezTo>
                  <a:cubicBezTo>
                    <a:pt x="89462" y="146804"/>
                    <a:pt x="103607" y="141232"/>
                    <a:pt x="116037" y="147233"/>
                  </a:cubicBezTo>
                  <a:cubicBezTo>
                    <a:pt x="128039" y="152376"/>
                    <a:pt x="139612" y="163092"/>
                    <a:pt x="153756" y="158806"/>
                  </a:cubicBezTo>
                  <a:cubicBezTo>
                    <a:pt x="163615" y="154520"/>
                    <a:pt x="170044" y="145519"/>
                    <a:pt x="176902" y="137375"/>
                  </a:cubicBezTo>
                  <a:lnTo>
                    <a:pt x="42742" y="3215"/>
                  </a:lnTo>
                  <a:cubicBezTo>
                    <a:pt x="29455" y="16931"/>
                    <a:pt x="16168" y="30218"/>
                    <a:pt x="6309" y="4650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3" name="Freeform: Shape 155">
              <a:extLst>
                <a:ext uri="{FF2B5EF4-FFF2-40B4-BE49-F238E27FC236}">
                  <a16:creationId xmlns:a16="http://schemas.microsoft.com/office/drawing/2014/main" id="{18A11D7F-EE9D-6BB7-9475-F731216DF461}"/>
                </a:ext>
              </a:extLst>
            </p:cNvPr>
            <p:cNvSpPr/>
            <p:nvPr/>
          </p:nvSpPr>
          <p:spPr>
            <a:xfrm>
              <a:off x="5382125" y="5992821"/>
              <a:ext cx="248603" cy="214313"/>
            </a:xfrm>
            <a:custGeom>
              <a:avLst/>
              <a:gdLst>
                <a:gd name="connsiteX0" fmla="*/ 157520 w 248602"/>
                <a:gd name="connsiteY0" fmla="*/ 118943 h 214312"/>
                <a:gd name="connsiteX1" fmla="*/ 238101 w 248602"/>
                <a:gd name="connsiteY1" fmla="*/ 38362 h 214312"/>
                <a:gd name="connsiteX2" fmla="*/ 241102 w 248602"/>
                <a:gd name="connsiteY2" fmla="*/ 13502 h 214312"/>
                <a:gd name="connsiteX3" fmla="*/ 242387 w 248602"/>
                <a:gd name="connsiteY3" fmla="*/ 3215 h 214312"/>
                <a:gd name="connsiteX4" fmla="*/ 229957 w 248602"/>
                <a:gd name="connsiteY4" fmla="*/ 3215 h 214312"/>
                <a:gd name="connsiteX5" fmla="*/ 174665 w 248602"/>
                <a:gd name="connsiteY5" fmla="*/ 57650 h 214312"/>
                <a:gd name="connsiteX6" fmla="*/ 170379 w 248602"/>
                <a:gd name="connsiteY6" fmla="*/ 61936 h 214312"/>
                <a:gd name="connsiteX7" fmla="*/ 31075 w 248602"/>
                <a:gd name="connsiteY7" fmla="*/ 61936 h 214312"/>
                <a:gd name="connsiteX8" fmla="*/ 3215 w 248602"/>
                <a:gd name="connsiteY8" fmla="*/ 109942 h 214312"/>
                <a:gd name="connsiteX9" fmla="*/ 22074 w 248602"/>
                <a:gd name="connsiteY9" fmla="*/ 212383 h 214312"/>
                <a:gd name="connsiteX10" fmla="*/ 22931 w 248602"/>
                <a:gd name="connsiteY10" fmla="*/ 211526 h 214312"/>
                <a:gd name="connsiteX11" fmla="*/ 27218 w 248602"/>
                <a:gd name="connsiteY11" fmla="*/ 207240 h 214312"/>
                <a:gd name="connsiteX12" fmla="*/ 247102 w 248602"/>
                <a:gd name="connsiteY12" fmla="*/ 207240 h 214312"/>
                <a:gd name="connsiteX13" fmla="*/ 239816 w 248602"/>
                <a:gd name="connsiteY13" fmla="*/ 139946 h 214312"/>
                <a:gd name="connsiteX14" fmla="*/ 236815 w 248602"/>
                <a:gd name="connsiteY14" fmla="*/ 81224 h 214312"/>
                <a:gd name="connsiteX15" fmla="*/ 151090 w 248602"/>
                <a:gd name="connsiteY15" fmla="*/ 166949 h 214312"/>
                <a:gd name="connsiteX16" fmla="*/ 141661 w 248602"/>
                <a:gd name="connsiteY16" fmla="*/ 171235 h 214312"/>
                <a:gd name="connsiteX17" fmla="*/ 117658 w 248602"/>
                <a:gd name="connsiteY17" fmla="*/ 178951 h 214312"/>
                <a:gd name="connsiteX18" fmla="*/ 74795 w 248602"/>
                <a:gd name="connsiteY18" fmla="*/ 136088 h 214312"/>
                <a:gd name="connsiteX19" fmla="*/ 117658 w 248602"/>
                <a:gd name="connsiteY19" fmla="*/ 93226 h 214312"/>
                <a:gd name="connsiteX20" fmla="*/ 117658 w 248602"/>
                <a:gd name="connsiteY20" fmla="*/ 93226 h 214312"/>
                <a:gd name="connsiteX21" fmla="*/ 157520 w 248602"/>
                <a:gd name="connsiteY21" fmla="*/ 118943 h 214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602" h="214312">
                  <a:moveTo>
                    <a:pt x="157520" y="118943"/>
                  </a:moveTo>
                  <a:lnTo>
                    <a:pt x="238101" y="38362"/>
                  </a:lnTo>
                  <a:cubicBezTo>
                    <a:pt x="238959" y="30218"/>
                    <a:pt x="239816" y="21645"/>
                    <a:pt x="241102" y="13502"/>
                  </a:cubicBezTo>
                  <a:cubicBezTo>
                    <a:pt x="241530" y="10073"/>
                    <a:pt x="241959" y="6643"/>
                    <a:pt x="242387" y="3215"/>
                  </a:cubicBezTo>
                  <a:lnTo>
                    <a:pt x="229957" y="3215"/>
                  </a:lnTo>
                  <a:lnTo>
                    <a:pt x="174665" y="57650"/>
                  </a:lnTo>
                  <a:lnTo>
                    <a:pt x="170379" y="61936"/>
                  </a:lnTo>
                  <a:lnTo>
                    <a:pt x="31075" y="61936"/>
                  </a:lnTo>
                  <a:lnTo>
                    <a:pt x="3215" y="109942"/>
                  </a:lnTo>
                  <a:cubicBezTo>
                    <a:pt x="10501" y="143803"/>
                    <a:pt x="17359" y="178093"/>
                    <a:pt x="22074" y="212383"/>
                  </a:cubicBezTo>
                  <a:lnTo>
                    <a:pt x="22931" y="211526"/>
                  </a:lnTo>
                  <a:lnTo>
                    <a:pt x="27218" y="207240"/>
                  </a:lnTo>
                  <a:lnTo>
                    <a:pt x="247102" y="207240"/>
                  </a:lnTo>
                  <a:cubicBezTo>
                    <a:pt x="244102" y="184952"/>
                    <a:pt x="241530" y="162663"/>
                    <a:pt x="239816" y="139946"/>
                  </a:cubicBezTo>
                  <a:cubicBezTo>
                    <a:pt x="238530" y="120229"/>
                    <a:pt x="237244" y="100512"/>
                    <a:pt x="236815" y="81224"/>
                  </a:cubicBezTo>
                  <a:lnTo>
                    <a:pt x="151090" y="166949"/>
                  </a:lnTo>
                  <a:cubicBezTo>
                    <a:pt x="148519" y="169521"/>
                    <a:pt x="145090" y="170807"/>
                    <a:pt x="141661" y="171235"/>
                  </a:cubicBezTo>
                  <a:cubicBezTo>
                    <a:pt x="134803" y="175950"/>
                    <a:pt x="126230" y="178951"/>
                    <a:pt x="117658" y="178951"/>
                  </a:cubicBezTo>
                  <a:cubicBezTo>
                    <a:pt x="94083" y="178951"/>
                    <a:pt x="74795" y="159663"/>
                    <a:pt x="74795" y="136088"/>
                  </a:cubicBezTo>
                  <a:cubicBezTo>
                    <a:pt x="74795" y="112514"/>
                    <a:pt x="93655" y="93226"/>
                    <a:pt x="117658" y="93226"/>
                  </a:cubicBezTo>
                  <a:lnTo>
                    <a:pt x="117658" y="93226"/>
                  </a:lnTo>
                  <a:cubicBezTo>
                    <a:pt x="135231" y="92797"/>
                    <a:pt x="151090" y="103513"/>
                    <a:pt x="157520" y="11894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4" name="Freeform: Shape 156">
              <a:extLst>
                <a:ext uri="{FF2B5EF4-FFF2-40B4-BE49-F238E27FC236}">
                  <a16:creationId xmlns:a16="http://schemas.microsoft.com/office/drawing/2014/main" id="{0F833806-EBD7-453D-D6C3-D04016E6BE5D}"/>
                </a:ext>
              </a:extLst>
            </p:cNvPr>
            <p:cNvSpPr/>
            <p:nvPr/>
          </p:nvSpPr>
          <p:spPr>
            <a:xfrm>
              <a:off x="5317831" y="6832926"/>
              <a:ext cx="21431" cy="21431"/>
            </a:xfrm>
            <a:custGeom>
              <a:avLst/>
              <a:gdLst>
                <a:gd name="connsiteX0" fmla="*/ 11359 w 21431"/>
                <a:gd name="connsiteY0" fmla="*/ 17359 h 21431"/>
                <a:gd name="connsiteX1" fmla="*/ 11359 w 21431"/>
                <a:gd name="connsiteY1" fmla="*/ 17359 h 21431"/>
                <a:gd name="connsiteX2" fmla="*/ 19931 w 21431"/>
                <a:gd name="connsiteY2" fmla="*/ 19931 h 21431"/>
                <a:gd name="connsiteX3" fmla="*/ 3215 w 21431"/>
                <a:gd name="connsiteY3" fmla="*/ 3215 h 21431"/>
                <a:gd name="connsiteX4" fmla="*/ 11359 w 21431"/>
                <a:gd name="connsiteY4" fmla="*/ 17359 h 2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31" h="21431">
                  <a:moveTo>
                    <a:pt x="11359" y="17359"/>
                  </a:moveTo>
                  <a:lnTo>
                    <a:pt x="11359" y="17359"/>
                  </a:lnTo>
                  <a:cubicBezTo>
                    <a:pt x="14359" y="18217"/>
                    <a:pt x="16931" y="19074"/>
                    <a:pt x="19931" y="19931"/>
                  </a:cubicBezTo>
                  <a:lnTo>
                    <a:pt x="3215" y="3215"/>
                  </a:lnTo>
                  <a:cubicBezTo>
                    <a:pt x="4072" y="9216"/>
                    <a:pt x="5358" y="14787"/>
                    <a:pt x="11359" y="1735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5" name="Freeform: Shape 157">
              <a:extLst>
                <a:ext uri="{FF2B5EF4-FFF2-40B4-BE49-F238E27FC236}">
                  <a16:creationId xmlns:a16="http://schemas.microsoft.com/office/drawing/2014/main" id="{69D57A1D-1C1F-02E9-DDC9-BC845C508488}"/>
                </a:ext>
              </a:extLst>
            </p:cNvPr>
            <p:cNvSpPr/>
            <p:nvPr/>
          </p:nvSpPr>
          <p:spPr>
            <a:xfrm>
              <a:off x="5200388" y="6508028"/>
              <a:ext cx="428625" cy="351473"/>
            </a:xfrm>
            <a:custGeom>
              <a:avLst/>
              <a:gdLst>
                <a:gd name="connsiteX0" fmla="*/ 227814 w 428625"/>
                <a:gd name="connsiteY0" fmla="*/ 76939 h 351472"/>
                <a:gd name="connsiteX1" fmla="*/ 227814 w 428625"/>
                <a:gd name="connsiteY1" fmla="*/ 76939 h 351472"/>
                <a:gd name="connsiteX2" fmla="*/ 223528 w 428625"/>
                <a:gd name="connsiteY2" fmla="*/ 72652 h 351472"/>
                <a:gd name="connsiteX3" fmla="*/ 154091 w 428625"/>
                <a:gd name="connsiteY3" fmla="*/ 3215 h 351472"/>
                <a:gd name="connsiteX4" fmla="*/ 149376 w 428625"/>
                <a:gd name="connsiteY4" fmla="*/ 8787 h 351472"/>
                <a:gd name="connsiteX5" fmla="*/ 11359 w 428625"/>
                <a:gd name="connsiteY5" fmla="*/ 155377 h 351472"/>
                <a:gd name="connsiteX6" fmla="*/ 3215 w 428625"/>
                <a:gd name="connsiteY6" fmla="*/ 168235 h 351472"/>
                <a:gd name="connsiteX7" fmla="*/ 184094 w 428625"/>
                <a:gd name="connsiteY7" fmla="*/ 349972 h 351472"/>
                <a:gd name="connsiteX8" fmla="*/ 196096 w 428625"/>
                <a:gd name="connsiteY8" fmla="*/ 349544 h 351472"/>
                <a:gd name="connsiteX9" fmla="*/ 265962 w 428625"/>
                <a:gd name="connsiteY9" fmla="*/ 320826 h 351472"/>
                <a:gd name="connsiteX10" fmla="*/ 272391 w 428625"/>
                <a:gd name="connsiteY10" fmla="*/ 316539 h 351472"/>
                <a:gd name="connsiteX11" fmla="*/ 270248 w 428625"/>
                <a:gd name="connsiteY11" fmla="*/ 303681 h 351472"/>
                <a:gd name="connsiteX12" fmla="*/ 313111 w 428625"/>
                <a:gd name="connsiteY12" fmla="*/ 260390 h 351472"/>
                <a:gd name="connsiteX13" fmla="*/ 330256 w 428625"/>
                <a:gd name="connsiteY13" fmla="*/ 264247 h 351472"/>
                <a:gd name="connsiteX14" fmla="*/ 349115 w 428625"/>
                <a:gd name="connsiteY14" fmla="*/ 193524 h 351472"/>
                <a:gd name="connsiteX15" fmla="*/ 360259 w 428625"/>
                <a:gd name="connsiteY15" fmla="*/ 171236 h 351472"/>
                <a:gd name="connsiteX16" fmla="*/ 420696 w 428625"/>
                <a:gd name="connsiteY16" fmla="*/ 157091 h 351472"/>
                <a:gd name="connsiteX17" fmla="*/ 427982 w 428625"/>
                <a:gd name="connsiteY17" fmla="*/ 150662 h 351472"/>
                <a:gd name="connsiteX18" fmla="*/ 353830 w 428625"/>
                <a:gd name="connsiteY18" fmla="*/ 76939 h 351472"/>
                <a:gd name="connsiteX19" fmla="*/ 227814 w 428625"/>
                <a:gd name="connsiteY19" fmla="*/ 76939 h 35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8625" h="351472">
                  <a:moveTo>
                    <a:pt x="227814" y="76939"/>
                  </a:moveTo>
                  <a:lnTo>
                    <a:pt x="227814" y="76939"/>
                  </a:lnTo>
                  <a:lnTo>
                    <a:pt x="223528" y="72652"/>
                  </a:lnTo>
                  <a:lnTo>
                    <a:pt x="154091" y="3215"/>
                  </a:lnTo>
                  <a:cubicBezTo>
                    <a:pt x="152376" y="4929"/>
                    <a:pt x="151090" y="7072"/>
                    <a:pt x="149376" y="8787"/>
                  </a:cubicBezTo>
                  <a:cubicBezTo>
                    <a:pt x="105227" y="59794"/>
                    <a:pt x="56364" y="105656"/>
                    <a:pt x="11359" y="155377"/>
                  </a:cubicBezTo>
                  <a:cubicBezTo>
                    <a:pt x="9215" y="160091"/>
                    <a:pt x="6644" y="164378"/>
                    <a:pt x="3215" y="168235"/>
                  </a:cubicBezTo>
                  <a:lnTo>
                    <a:pt x="184094" y="349972"/>
                  </a:lnTo>
                  <a:cubicBezTo>
                    <a:pt x="187952" y="349972"/>
                    <a:pt x="192238" y="349972"/>
                    <a:pt x="196096" y="349544"/>
                  </a:cubicBezTo>
                  <a:cubicBezTo>
                    <a:pt x="221813" y="348258"/>
                    <a:pt x="244959" y="334542"/>
                    <a:pt x="265962" y="320826"/>
                  </a:cubicBezTo>
                  <a:cubicBezTo>
                    <a:pt x="268105" y="319540"/>
                    <a:pt x="270248" y="317826"/>
                    <a:pt x="272391" y="316539"/>
                  </a:cubicBezTo>
                  <a:cubicBezTo>
                    <a:pt x="271105" y="312253"/>
                    <a:pt x="270248" y="307967"/>
                    <a:pt x="270248" y="303681"/>
                  </a:cubicBezTo>
                  <a:cubicBezTo>
                    <a:pt x="270248" y="280106"/>
                    <a:pt x="289536" y="260390"/>
                    <a:pt x="313111" y="260390"/>
                  </a:cubicBezTo>
                  <a:cubicBezTo>
                    <a:pt x="319111" y="260390"/>
                    <a:pt x="325112" y="261676"/>
                    <a:pt x="330256" y="264247"/>
                  </a:cubicBezTo>
                  <a:cubicBezTo>
                    <a:pt x="343543" y="243673"/>
                    <a:pt x="345686" y="217527"/>
                    <a:pt x="349115" y="193524"/>
                  </a:cubicBezTo>
                  <a:cubicBezTo>
                    <a:pt x="349972" y="184952"/>
                    <a:pt x="354687" y="177665"/>
                    <a:pt x="360259" y="171236"/>
                  </a:cubicBezTo>
                  <a:cubicBezTo>
                    <a:pt x="380405" y="167378"/>
                    <a:pt x="403122" y="170378"/>
                    <a:pt x="420696" y="157091"/>
                  </a:cubicBezTo>
                  <a:cubicBezTo>
                    <a:pt x="423267" y="155377"/>
                    <a:pt x="425839" y="153233"/>
                    <a:pt x="427982" y="150662"/>
                  </a:cubicBezTo>
                  <a:lnTo>
                    <a:pt x="353830" y="76939"/>
                  </a:lnTo>
                  <a:lnTo>
                    <a:pt x="227814" y="7693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6" name="Freeform: Shape 158">
              <a:extLst>
                <a:ext uri="{FF2B5EF4-FFF2-40B4-BE49-F238E27FC236}">
                  <a16:creationId xmlns:a16="http://schemas.microsoft.com/office/drawing/2014/main" id="{F34FE776-F5AA-D4E4-7DD8-6A4AED7F3CC1}"/>
                </a:ext>
              </a:extLst>
            </p:cNvPr>
            <p:cNvSpPr/>
            <p:nvPr/>
          </p:nvSpPr>
          <p:spPr>
            <a:xfrm>
              <a:off x="5269825" y="3049881"/>
              <a:ext cx="42863" cy="47149"/>
            </a:xfrm>
            <a:custGeom>
              <a:avLst/>
              <a:gdLst>
                <a:gd name="connsiteX0" fmla="*/ 3215 w 42862"/>
                <a:gd name="connsiteY0" fmla="*/ 3215 h 47148"/>
                <a:gd name="connsiteX1" fmla="*/ 28504 w 42862"/>
                <a:gd name="connsiteY1" fmla="*/ 44791 h 47148"/>
                <a:gd name="connsiteX2" fmla="*/ 42648 w 42862"/>
                <a:gd name="connsiteY2" fmla="*/ 30647 h 47148"/>
                <a:gd name="connsiteX3" fmla="*/ 6644 w 42862"/>
                <a:gd name="connsiteY3" fmla="*/ 3215 h 47148"/>
                <a:gd name="connsiteX4" fmla="*/ 3215 w 42862"/>
                <a:gd name="connsiteY4" fmla="*/ 3215 h 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7148">
                  <a:moveTo>
                    <a:pt x="3215" y="3215"/>
                  </a:moveTo>
                  <a:cubicBezTo>
                    <a:pt x="11359" y="16931"/>
                    <a:pt x="19931" y="31075"/>
                    <a:pt x="28504" y="44791"/>
                  </a:cubicBezTo>
                  <a:lnTo>
                    <a:pt x="42648" y="30647"/>
                  </a:lnTo>
                  <a:cubicBezTo>
                    <a:pt x="30647" y="21217"/>
                    <a:pt x="18645" y="12216"/>
                    <a:pt x="6644" y="3215"/>
                  </a:cubicBez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7" name="Freeform: Shape 159">
              <a:extLst>
                <a:ext uri="{FF2B5EF4-FFF2-40B4-BE49-F238E27FC236}">
                  <a16:creationId xmlns:a16="http://schemas.microsoft.com/office/drawing/2014/main" id="{DDD3E94B-615A-EDFB-0E25-9DBF71331B91}"/>
                </a:ext>
              </a:extLst>
            </p:cNvPr>
            <p:cNvSpPr/>
            <p:nvPr/>
          </p:nvSpPr>
          <p:spPr>
            <a:xfrm>
              <a:off x="4361140" y="2670119"/>
              <a:ext cx="501491" cy="1032986"/>
            </a:xfrm>
            <a:custGeom>
              <a:avLst/>
              <a:gdLst>
                <a:gd name="connsiteX0" fmla="*/ 337114 w 501491"/>
                <a:gd name="connsiteY0" fmla="*/ 745593 h 1032986"/>
                <a:gd name="connsiteX1" fmla="*/ 337114 w 501491"/>
                <a:gd name="connsiteY1" fmla="*/ 745593 h 1032986"/>
                <a:gd name="connsiteX2" fmla="*/ 328113 w 501491"/>
                <a:gd name="connsiteY2" fmla="*/ 734878 h 1032986"/>
                <a:gd name="connsiteX3" fmla="*/ 328113 w 501491"/>
                <a:gd name="connsiteY3" fmla="*/ 737878 h 1032986"/>
                <a:gd name="connsiteX4" fmla="*/ 285679 w 501491"/>
                <a:gd name="connsiteY4" fmla="*/ 780740 h 1032986"/>
                <a:gd name="connsiteX5" fmla="*/ 242387 w 501491"/>
                <a:gd name="connsiteY5" fmla="*/ 737878 h 1032986"/>
                <a:gd name="connsiteX6" fmla="*/ 250531 w 501491"/>
                <a:gd name="connsiteY6" fmla="*/ 713018 h 1032986"/>
                <a:gd name="connsiteX7" fmla="*/ 194810 w 501491"/>
                <a:gd name="connsiteY7" fmla="*/ 657296 h 1032986"/>
                <a:gd name="connsiteX8" fmla="*/ 190524 w 501491"/>
                <a:gd name="connsiteY8" fmla="*/ 653010 h 1032986"/>
                <a:gd name="connsiteX9" fmla="*/ 190524 w 501491"/>
                <a:gd name="connsiteY9" fmla="*/ 402264 h 1032986"/>
                <a:gd name="connsiteX10" fmla="*/ 138660 w 501491"/>
                <a:gd name="connsiteY10" fmla="*/ 350401 h 1032986"/>
                <a:gd name="connsiteX11" fmla="*/ 134374 w 501491"/>
                <a:gd name="connsiteY11" fmla="*/ 346115 h 1032986"/>
                <a:gd name="connsiteX12" fmla="*/ 134374 w 501491"/>
                <a:gd name="connsiteY12" fmla="*/ 8787 h 1032986"/>
                <a:gd name="connsiteX13" fmla="*/ 111228 w 501491"/>
                <a:gd name="connsiteY13" fmla="*/ 3215 h 1032986"/>
                <a:gd name="connsiteX14" fmla="*/ 111228 w 501491"/>
                <a:gd name="connsiteY14" fmla="*/ 361117 h 1032986"/>
                <a:gd name="connsiteX15" fmla="*/ 141232 w 501491"/>
                <a:gd name="connsiteY15" fmla="*/ 391120 h 1032986"/>
                <a:gd name="connsiteX16" fmla="*/ 146804 w 501491"/>
                <a:gd name="connsiteY16" fmla="*/ 396692 h 1032986"/>
                <a:gd name="connsiteX17" fmla="*/ 146804 w 501491"/>
                <a:gd name="connsiteY17" fmla="*/ 530852 h 1032986"/>
                <a:gd name="connsiteX18" fmla="*/ 159234 w 501491"/>
                <a:gd name="connsiteY18" fmla="*/ 561285 h 1032986"/>
                <a:gd name="connsiteX19" fmla="*/ 116372 w 501491"/>
                <a:gd name="connsiteY19" fmla="*/ 603718 h 1032986"/>
                <a:gd name="connsiteX20" fmla="*/ 73081 w 501491"/>
                <a:gd name="connsiteY20" fmla="*/ 561285 h 1032986"/>
                <a:gd name="connsiteX21" fmla="*/ 107371 w 501491"/>
                <a:gd name="connsiteY21" fmla="*/ 519279 h 1032986"/>
                <a:gd name="connsiteX22" fmla="*/ 107371 w 501491"/>
                <a:gd name="connsiteY22" fmla="*/ 413409 h 1032986"/>
                <a:gd name="connsiteX23" fmla="*/ 77367 w 501491"/>
                <a:gd name="connsiteY23" fmla="*/ 382976 h 1032986"/>
                <a:gd name="connsiteX24" fmla="*/ 71795 w 501491"/>
                <a:gd name="connsiteY24" fmla="*/ 376976 h 1032986"/>
                <a:gd name="connsiteX25" fmla="*/ 71795 w 501491"/>
                <a:gd name="connsiteY25" fmla="*/ 30647 h 1032986"/>
                <a:gd name="connsiteX26" fmla="*/ 51221 w 501491"/>
                <a:gd name="connsiteY26" fmla="*/ 211955 h 1032986"/>
                <a:gd name="connsiteX27" fmla="*/ 29361 w 501491"/>
                <a:gd name="connsiteY27" fmla="*/ 322540 h 1032986"/>
                <a:gd name="connsiteX28" fmla="*/ 29361 w 501491"/>
                <a:gd name="connsiteY28" fmla="*/ 621721 h 1032986"/>
                <a:gd name="connsiteX29" fmla="*/ 104370 w 501491"/>
                <a:gd name="connsiteY29" fmla="*/ 696730 h 1032986"/>
                <a:gd name="connsiteX30" fmla="*/ 116372 w 501491"/>
                <a:gd name="connsiteY30" fmla="*/ 695015 h 1032986"/>
                <a:gd name="connsiteX31" fmla="*/ 159234 w 501491"/>
                <a:gd name="connsiteY31" fmla="*/ 737878 h 1032986"/>
                <a:gd name="connsiteX32" fmla="*/ 116372 w 501491"/>
                <a:gd name="connsiteY32" fmla="*/ 780740 h 1032986"/>
                <a:gd name="connsiteX33" fmla="*/ 73081 w 501491"/>
                <a:gd name="connsiteY33" fmla="*/ 737878 h 1032986"/>
                <a:gd name="connsiteX34" fmla="*/ 80367 w 501491"/>
                <a:gd name="connsiteY34" fmla="*/ 714303 h 1032986"/>
                <a:gd name="connsiteX35" fmla="*/ 4929 w 501491"/>
                <a:gd name="connsiteY35" fmla="*/ 638437 h 1032986"/>
                <a:gd name="connsiteX36" fmla="*/ 3215 w 501491"/>
                <a:gd name="connsiteY36" fmla="*/ 636722 h 1032986"/>
                <a:gd name="connsiteX37" fmla="*/ 7501 w 501491"/>
                <a:gd name="connsiteY37" fmla="*/ 656011 h 1032986"/>
                <a:gd name="connsiteX38" fmla="*/ 41791 w 501491"/>
                <a:gd name="connsiteY38" fmla="*/ 799171 h 1032986"/>
                <a:gd name="connsiteX39" fmla="*/ 178951 w 501491"/>
                <a:gd name="connsiteY39" fmla="*/ 799171 h 1032986"/>
                <a:gd name="connsiteX40" fmla="*/ 183237 w 501491"/>
                <a:gd name="connsiteY40" fmla="*/ 803458 h 1032986"/>
                <a:gd name="connsiteX41" fmla="*/ 218813 w 501491"/>
                <a:gd name="connsiteY41" fmla="*/ 839033 h 1032986"/>
                <a:gd name="connsiteX42" fmla="*/ 218813 w 501491"/>
                <a:gd name="connsiteY42" fmla="*/ 977479 h 1032986"/>
                <a:gd name="connsiteX43" fmla="*/ 271534 w 501491"/>
                <a:gd name="connsiteY43" fmla="*/ 1030200 h 1032986"/>
                <a:gd name="connsiteX44" fmla="*/ 350401 w 501491"/>
                <a:gd name="connsiteY44" fmla="*/ 1024628 h 1032986"/>
                <a:gd name="connsiteX45" fmla="*/ 371832 w 501491"/>
                <a:gd name="connsiteY45" fmla="*/ 1016484 h 1032986"/>
                <a:gd name="connsiteX46" fmla="*/ 371404 w 501491"/>
                <a:gd name="connsiteY46" fmla="*/ 986480 h 1032986"/>
                <a:gd name="connsiteX47" fmla="*/ 443413 w 501491"/>
                <a:gd name="connsiteY47" fmla="*/ 987766 h 1032986"/>
                <a:gd name="connsiteX48" fmla="*/ 449413 w 501491"/>
                <a:gd name="connsiteY48" fmla="*/ 962906 h 1032986"/>
                <a:gd name="connsiteX49" fmla="*/ 337971 w 501491"/>
                <a:gd name="connsiteY49" fmla="*/ 962906 h 1032986"/>
                <a:gd name="connsiteX50" fmla="*/ 335399 w 501491"/>
                <a:gd name="connsiteY50" fmla="*/ 959906 h 1032986"/>
                <a:gd name="connsiteX51" fmla="*/ 311825 w 501491"/>
                <a:gd name="connsiteY51" fmla="*/ 936331 h 1032986"/>
                <a:gd name="connsiteX52" fmla="*/ 286964 w 501491"/>
                <a:gd name="connsiteY52" fmla="*/ 944475 h 1032986"/>
                <a:gd name="connsiteX53" fmla="*/ 244102 w 501491"/>
                <a:gd name="connsiteY53" fmla="*/ 901184 h 1032986"/>
                <a:gd name="connsiteX54" fmla="*/ 286964 w 501491"/>
                <a:gd name="connsiteY54" fmla="*/ 858750 h 1032986"/>
                <a:gd name="connsiteX55" fmla="*/ 329827 w 501491"/>
                <a:gd name="connsiteY55" fmla="*/ 901184 h 1032986"/>
                <a:gd name="connsiteX56" fmla="*/ 324683 w 501491"/>
                <a:gd name="connsiteY56" fmla="*/ 921758 h 1032986"/>
                <a:gd name="connsiteX57" fmla="*/ 346115 w 501491"/>
                <a:gd name="connsiteY57" fmla="*/ 943189 h 1032986"/>
                <a:gd name="connsiteX58" fmla="*/ 441270 w 501491"/>
                <a:gd name="connsiteY58" fmla="*/ 943189 h 1032986"/>
                <a:gd name="connsiteX59" fmla="*/ 393692 w 501491"/>
                <a:gd name="connsiteY59" fmla="*/ 921330 h 1032986"/>
                <a:gd name="connsiteX60" fmla="*/ 353401 w 501491"/>
                <a:gd name="connsiteY60" fmla="*/ 889611 h 1032986"/>
                <a:gd name="connsiteX61" fmla="*/ 480703 w 501491"/>
                <a:gd name="connsiteY61" fmla="*/ 920901 h 1032986"/>
                <a:gd name="connsiteX62" fmla="*/ 498277 w 501491"/>
                <a:gd name="connsiteY62" fmla="*/ 887897 h 1032986"/>
                <a:gd name="connsiteX63" fmla="*/ 463558 w 501491"/>
                <a:gd name="connsiteY63" fmla="*/ 853178 h 1032986"/>
                <a:gd name="connsiteX64" fmla="*/ 337114 w 501491"/>
                <a:gd name="connsiteY64" fmla="*/ 745593 h 1032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1491" h="1032986">
                  <a:moveTo>
                    <a:pt x="337114" y="745593"/>
                  </a:moveTo>
                  <a:lnTo>
                    <a:pt x="337114" y="745593"/>
                  </a:lnTo>
                  <a:cubicBezTo>
                    <a:pt x="333685" y="742164"/>
                    <a:pt x="330684" y="738735"/>
                    <a:pt x="328113" y="734878"/>
                  </a:cubicBezTo>
                  <a:cubicBezTo>
                    <a:pt x="328113" y="735735"/>
                    <a:pt x="328113" y="737021"/>
                    <a:pt x="328113" y="737878"/>
                  </a:cubicBezTo>
                  <a:cubicBezTo>
                    <a:pt x="328113" y="761452"/>
                    <a:pt x="309253" y="780740"/>
                    <a:pt x="285679" y="780740"/>
                  </a:cubicBezTo>
                  <a:cubicBezTo>
                    <a:pt x="262104" y="780740"/>
                    <a:pt x="242387" y="761881"/>
                    <a:pt x="242387" y="737878"/>
                  </a:cubicBezTo>
                  <a:cubicBezTo>
                    <a:pt x="242387" y="728448"/>
                    <a:pt x="245388" y="719876"/>
                    <a:pt x="250531" y="713018"/>
                  </a:cubicBezTo>
                  <a:lnTo>
                    <a:pt x="194810" y="657296"/>
                  </a:lnTo>
                  <a:lnTo>
                    <a:pt x="190524" y="653010"/>
                  </a:lnTo>
                  <a:lnTo>
                    <a:pt x="190524" y="402264"/>
                  </a:lnTo>
                  <a:lnTo>
                    <a:pt x="138660" y="350401"/>
                  </a:lnTo>
                  <a:lnTo>
                    <a:pt x="134374" y="346115"/>
                  </a:lnTo>
                  <a:lnTo>
                    <a:pt x="134374" y="8787"/>
                  </a:lnTo>
                  <a:cubicBezTo>
                    <a:pt x="126659" y="7072"/>
                    <a:pt x="118943" y="5358"/>
                    <a:pt x="111228" y="3215"/>
                  </a:cubicBezTo>
                  <a:lnTo>
                    <a:pt x="111228" y="361117"/>
                  </a:lnTo>
                  <a:lnTo>
                    <a:pt x="141232" y="391120"/>
                  </a:lnTo>
                  <a:lnTo>
                    <a:pt x="146804" y="396692"/>
                  </a:lnTo>
                  <a:lnTo>
                    <a:pt x="146804" y="530852"/>
                  </a:lnTo>
                  <a:cubicBezTo>
                    <a:pt x="154519" y="538567"/>
                    <a:pt x="159234" y="549712"/>
                    <a:pt x="159234" y="561285"/>
                  </a:cubicBezTo>
                  <a:cubicBezTo>
                    <a:pt x="159234" y="584859"/>
                    <a:pt x="140375" y="603718"/>
                    <a:pt x="116372" y="603718"/>
                  </a:cubicBezTo>
                  <a:cubicBezTo>
                    <a:pt x="92797" y="603718"/>
                    <a:pt x="73081" y="584859"/>
                    <a:pt x="73081" y="561285"/>
                  </a:cubicBezTo>
                  <a:cubicBezTo>
                    <a:pt x="73081" y="540710"/>
                    <a:pt x="87654" y="523137"/>
                    <a:pt x="107371" y="519279"/>
                  </a:cubicBezTo>
                  <a:lnTo>
                    <a:pt x="107371" y="413409"/>
                  </a:lnTo>
                  <a:lnTo>
                    <a:pt x="77367" y="382976"/>
                  </a:lnTo>
                  <a:lnTo>
                    <a:pt x="71795" y="376976"/>
                  </a:lnTo>
                  <a:lnTo>
                    <a:pt x="71795" y="30647"/>
                  </a:lnTo>
                  <a:cubicBezTo>
                    <a:pt x="62794" y="90654"/>
                    <a:pt x="57650" y="151519"/>
                    <a:pt x="51221" y="211955"/>
                  </a:cubicBezTo>
                  <a:cubicBezTo>
                    <a:pt x="47792" y="249674"/>
                    <a:pt x="39219" y="286107"/>
                    <a:pt x="29361" y="322540"/>
                  </a:cubicBezTo>
                  <a:lnTo>
                    <a:pt x="29361" y="621721"/>
                  </a:lnTo>
                  <a:lnTo>
                    <a:pt x="104370" y="696730"/>
                  </a:lnTo>
                  <a:cubicBezTo>
                    <a:pt x="108228" y="695444"/>
                    <a:pt x="112514" y="695015"/>
                    <a:pt x="116372" y="695015"/>
                  </a:cubicBezTo>
                  <a:cubicBezTo>
                    <a:pt x="139946" y="695015"/>
                    <a:pt x="159234" y="714303"/>
                    <a:pt x="159234" y="737878"/>
                  </a:cubicBezTo>
                  <a:cubicBezTo>
                    <a:pt x="159234" y="761452"/>
                    <a:pt x="140375" y="780740"/>
                    <a:pt x="116372" y="780740"/>
                  </a:cubicBezTo>
                  <a:cubicBezTo>
                    <a:pt x="92369" y="780740"/>
                    <a:pt x="73081" y="761881"/>
                    <a:pt x="73081" y="737878"/>
                  </a:cubicBezTo>
                  <a:cubicBezTo>
                    <a:pt x="73081" y="729305"/>
                    <a:pt x="75652" y="721162"/>
                    <a:pt x="80367" y="714303"/>
                  </a:cubicBezTo>
                  <a:lnTo>
                    <a:pt x="4929" y="638437"/>
                  </a:lnTo>
                  <a:lnTo>
                    <a:pt x="3215" y="636722"/>
                  </a:lnTo>
                  <a:cubicBezTo>
                    <a:pt x="4501" y="643152"/>
                    <a:pt x="5786" y="649581"/>
                    <a:pt x="7501" y="656011"/>
                  </a:cubicBezTo>
                  <a:cubicBezTo>
                    <a:pt x="18645" y="704017"/>
                    <a:pt x="29789" y="751594"/>
                    <a:pt x="41791" y="799171"/>
                  </a:cubicBezTo>
                  <a:lnTo>
                    <a:pt x="178951" y="799171"/>
                  </a:lnTo>
                  <a:lnTo>
                    <a:pt x="183237" y="803458"/>
                  </a:lnTo>
                  <a:lnTo>
                    <a:pt x="218813" y="839033"/>
                  </a:lnTo>
                  <a:lnTo>
                    <a:pt x="218813" y="977479"/>
                  </a:lnTo>
                  <a:lnTo>
                    <a:pt x="271534" y="1030200"/>
                  </a:lnTo>
                  <a:cubicBezTo>
                    <a:pt x="297680" y="1028486"/>
                    <a:pt x="323826" y="1026771"/>
                    <a:pt x="350401" y="1024628"/>
                  </a:cubicBezTo>
                  <a:cubicBezTo>
                    <a:pt x="357688" y="1023342"/>
                    <a:pt x="366689" y="1022913"/>
                    <a:pt x="371832" y="1016484"/>
                  </a:cubicBezTo>
                  <a:cubicBezTo>
                    <a:pt x="375261" y="1006626"/>
                    <a:pt x="370546" y="996339"/>
                    <a:pt x="371404" y="986480"/>
                  </a:cubicBezTo>
                  <a:cubicBezTo>
                    <a:pt x="395407" y="983480"/>
                    <a:pt x="419410" y="990767"/>
                    <a:pt x="443413" y="987766"/>
                  </a:cubicBezTo>
                  <a:cubicBezTo>
                    <a:pt x="451128" y="981766"/>
                    <a:pt x="451128" y="972336"/>
                    <a:pt x="449413" y="962906"/>
                  </a:cubicBezTo>
                  <a:lnTo>
                    <a:pt x="337971" y="962906"/>
                  </a:lnTo>
                  <a:lnTo>
                    <a:pt x="335399" y="959906"/>
                  </a:lnTo>
                  <a:lnTo>
                    <a:pt x="311825" y="936331"/>
                  </a:lnTo>
                  <a:cubicBezTo>
                    <a:pt x="304967" y="941475"/>
                    <a:pt x="296394" y="944475"/>
                    <a:pt x="286964" y="944475"/>
                  </a:cubicBezTo>
                  <a:cubicBezTo>
                    <a:pt x="263390" y="944475"/>
                    <a:pt x="244102" y="924758"/>
                    <a:pt x="244102" y="901184"/>
                  </a:cubicBezTo>
                  <a:cubicBezTo>
                    <a:pt x="244102" y="877610"/>
                    <a:pt x="263390" y="858750"/>
                    <a:pt x="286964" y="858750"/>
                  </a:cubicBezTo>
                  <a:cubicBezTo>
                    <a:pt x="310539" y="858750"/>
                    <a:pt x="329827" y="877610"/>
                    <a:pt x="329827" y="901184"/>
                  </a:cubicBezTo>
                  <a:cubicBezTo>
                    <a:pt x="329827" y="908471"/>
                    <a:pt x="328113" y="915757"/>
                    <a:pt x="324683" y="921758"/>
                  </a:cubicBezTo>
                  <a:lnTo>
                    <a:pt x="346115" y="943189"/>
                  </a:lnTo>
                  <a:lnTo>
                    <a:pt x="441270" y="943189"/>
                  </a:lnTo>
                  <a:cubicBezTo>
                    <a:pt x="429697" y="930331"/>
                    <a:pt x="408694" y="929902"/>
                    <a:pt x="393692" y="921330"/>
                  </a:cubicBezTo>
                  <a:cubicBezTo>
                    <a:pt x="379119" y="912757"/>
                    <a:pt x="364546" y="902470"/>
                    <a:pt x="353401" y="889611"/>
                  </a:cubicBezTo>
                  <a:cubicBezTo>
                    <a:pt x="393692" y="906328"/>
                    <a:pt x="435697" y="926044"/>
                    <a:pt x="480703" y="920901"/>
                  </a:cubicBezTo>
                  <a:cubicBezTo>
                    <a:pt x="494848" y="917043"/>
                    <a:pt x="498277" y="900755"/>
                    <a:pt x="498277" y="887897"/>
                  </a:cubicBezTo>
                  <a:lnTo>
                    <a:pt x="463558" y="853178"/>
                  </a:lnTo>
                  <a:cubicBezTo>
                    <a:pt x="417695" y="821460"/>
                    <a:pt x="375261" y="785455"/>
                    <a:pt x="337114" y="74559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8" name="Freeform: Shape 160">
              <a:extLst>
                <a:ext uri="{FF2B5EF4-FFF2-40B4-BE49-F238E27FC236}">
                  <a16:creationId xmlns:a16="http://schemas.microsoft.com/office/drawing/2014/main" id="{AC1F6796-7802-9856-A1B0-F6C2C2846A0A}"/>
                </a:ext>
              </a:extLst>
            </p:cNvPr>
            <p:cNvSpPr/>
            <p:nvPr/>
          </p:nvSpPr>
          <p:spPr>
            <a:xfrm>
              <a:off x="4789765" y="3260765"/>
              <a:ext cx="85725" cy="222885"/>
            </a:xfrm>
            <a:custGeom>
              <a:avLst/>
              <a:gdLst>
                <a:gd name="connsiteX0" fmla="*/ 49506 w 85725"/>
                <a:gd name="connsiteY0" fmla="*/ 175951 h 222885"/>
                <a:gd name="connsiteX1" fmla="*/ 49506 w 85725"/>
                <a:gd name="connsiteY1" fmla="*/ 73081 h 222885"/>
                <a:gd name="connsiteX2" fmla="*/ 3215 w 85725"/>
                <a:gd name="connsiteY2" fmla="*/ 3215 h 222885"/>
                <a:gd name="connsiteX3" fmla="*/ 3215 w 85725"/>
                <a:gd name="connsiteY3" fmla="*/ 172950 h 222885"/>
                <a:gd name="connsiteX4" fmla="*/ 16502 w 85725"/>
                <a:gd name="connsiteY4" fmla="*/ 196524 h 222885"/>
                <a:gd name="connsiteX5" fmla="*/ 53364 w 85725"/>
                <a:gd name="connsiteY5" fmla="*/ 216241 h 222885"/>
                <a:gd name="connsiteX6" fmla="*/ 74366 w 85725"/>
                <a:gd name="connsiteY6" fmla="*/ 221385 h 222885"/>
                <a:gd name="connsiteX7" fmla="*/ 84225 w 85725"/>
                <a:gd name="connsiteY7" fmla="*/ 211526 h 222885"/>
                <a:gd name="connsiteX8" fmla="*/ 52078 w 85725"/>
                <a:gd name="connsiteY8" fmla="*/ 179379 h 222885"/>
                <a:gd name="connsiteX9" fmla="*/ 49506 w 85725"/>
                <a:gd name="connsiteY9" fmla="*/ 175951 h 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222885">
                  <a:moveTo>
                    <a:pt x="49506" y="175951"/>
                  </a:moveTo>
                  <a:lnTo>
                    <a:pt x="49506" y="73081"/>
                  </a:lnTo>
                  <a:cubicBezTo>
                    <a:pt x="35362" y="49078"/>
                    <a:pt x="19931" y="25932"/>
                    <a:pt x="3215" y="3215"/>
                  </a:cubicBezTo>
                  <a:lnTo>
                    <a:pt x="3215" y="172950"/>
                  </a:lnTo>
                  <a:cubicBezTo>
                    <a:pt x="7072" y="181094"/>
                    <a:pt x="11359" y="189238"/>
                    <a:pt x="16502" y="196524"/>
                  </a:cubicBezTo>
                  <a:cubicBezTo>
                    <a:pt x="25932" y="207669"/>
                    <a:pt x="40934" y="210241"/>
                    <a:pt x="53364" y="216241"/>
                  </a:cubicBezTo>
                  <a:cubicBezTo>
                    <a:pt x="60222" y="218813"/>
                    <a:pt x="67080" y="223099"/>
                    <a:pt x="74366" y="221385"/>
                  </a:cubicBezTo>
                  <a:cubicBezTo>
                    <a:pt x="78653" y="219242"/>
                    <a:pt x="82082" y="215813"/>
                    <a:pt x="84225" y="211526"/>
                  </a:cubicBezTo>
                  <a:lnTo>
                    <a:pt x="52078" y="179379"/>
                  </a:lnTo>
                  <a:lnTo>
                    <a:pt x="49506" y="1759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59" name="Freeform: Shape 161">
              <a:extLst>
                <a:ext uri="{FF2B5EF4-FFF2-40B4-BE49-F238E27FC236}">
                  <a16:creationId xmlns:a16="http://schemas.microsoft.com/office/drawing/2014/main" id="{47E9332A-FF24-4105-216A-103B09891B3D}"/>
                </a:ext>
              </a:extLst>
            </p:cNvPr>
            <p:cNvSpPr/>
            <p:nvPr/>
          </p:nvSpPr>
          <p:spPr>
            <a:xfrm>
              <a:off x="4522732" y="2682978"/>
              <a:ext cx="252889" cy="715804"/>
            </a:xfrm>
            <a:custGeom>
              <a:avLst/>
              <a:gdLst>
                <a:gd name="connsiteX0" fmla="*/ 84225 w 252888"/>
                <a:gd name="connsiteY0" fmla="*/ 361974 h 715803"/>
                <a:gd name="connsiteX1" fmla="*/ 84225 w 252888"/>
                <a:gd name="connsiteY1" fmla="*/ 361974 h 715803"/>
                <a:gd name="connsiteX2" fmla="*/ 157091 w 252888"/>
                <a:gd name="connsiteY2" fmla="*/ 179808 h 715803"/>
                <a:gd name="connsiteX3" fmla="*/ 200382 w 252888"/>
                <a:gd name="connsiteY3" fmla="*/ 105227 h 715803"/>
                <a:gd name="connsiteX4" fmla="*/ 200382 w 252888"/>
                <a:gd name="connsiteY4" fmla="*/ 65794 h 715803"/>
                <a:gd name="connsiteX5" fmla="*/ 98369 w 252888"/>
                <a:gd name="connsiteY5" fmla="*/ 30647 h 715803"/>
                <a:gd name="connsiteX6" fmla="*/ 78224 w 252888"/>
                <a:gd name="connsiteY6" fmla="*/ 35790 h 715803"/>
                <a:gd name="connsiteX7" fmla="*/ 40934 w 252888"/>
                <a:gd name="connsiteY7" fmla="*/ 13502 h 715803"/>
                <a:gd name="connsiteX8" fmla="*/ 3215 w 252888"/>
                <a:gd name="connsiteY8" fmla="*/ 3215 h 715803"/>
                <a:gd name="connsiteX9" fmla="*/ 3215 w 252888"/>
                <a:gd name="connsiteY9" fmla="*/ 321255 h 715803"/>
                <a:gd name="connsiteX10" fmla="*/ 55078 w 252888"/>
                <a:gd name="connsiteY10" fmla="*/ 372690 h 715803"/>
                <a:gd name="connsiteX11" fmla="*/ 59365 w 252888"/>
                <a:gd name="connsiteY11" fmla="*/ 376976 h 715803"/>
                <a:gd name="connsiteX12" fmla="*/ 59365 w 252888"/>
                <a:gd name="connsiteY12" fmla="*/ 627721 h 715803"/>
                <a:gd name="connsiteX13" fmla="*/ 114657 w 252888"/>
                <a:gd name="connsiteY13" fmla="*/ 683014 h 715803"/>
                <a:gd name="connsiteX14" fmla="*/ 124944 w 252888"/>
                <a:gd name="connsiteY14" fmla="*/ 681728 h 715803"/>
                <a:gd name="connsiteX15" fmla="*/ 149804 w 252888"/>
                <a:gd name="connsiteY15" fmla="*/ 689872 h 715803"/>
                <a:gd name="connsiteX16" fmla="*/ 148519 w 252888"/>
                <a:gd name="connsiteY16" fmla="*/ 686014 h 715803"/>
                <a:gd name="connsiteX17" fmla="*/ 152376 w 252888"/>
                <a:gd name="connsiteY17" fmla="*/ 671870 h 715803"/>
                <a:gd name="connsiteX18" fmla="*/ 204240 w 252888"/>
                <a:gd name="connsiteY18" fmla="*/ 671441 h 715803"/>
                <a:gd name="connsiteX19" fmla="*/ 228671 w 252888"/>
                <a:gd name="connsiteY19" fmla="*/ 695873 h 715803"/>
                <a:gd name="connsiteX20" fmla="*/ 251389 w 252888"/>
                <a:gd name="connsiteY20" fmla="*/ 716447 h 715803"/>
                <a:gd name="connsiteX21" fmla="*/ 251389 w 252888"/>
                <a:gd name="connsiteY21" fmla="*/ 554855 h 715803"/>
                <a:gd name="connsiteX22" fmla="*/ 190524 w 252888"/>
                <a:gd name="connsiteY22" fmla="*/ 502991 h 715803"/>
                <a:gd name="connsiteX23" fmla="*/ 163520 w 252888"/>
                <a:gd name="connsiteY23" fmla="*/ 529995 h 715803"/>
                <a:gd name="connsiteX24" fmla="*/ 167378 w 252888"/>
                <a:gd name="connsiteY24" fmla="*/ 548426 h 715803"/>
                <a:gd name="connsiteX25" fmla="*/ 124944 w 252888"/>
                <a:gd name="connsiteY25" fmla="*/ 590859 h 715803"/>
                <a:gd name="connsiteX26" fmla="*/ 81653 w 252888"/>
                <a:gd name="connsiteY26" fmla="*/ 548426 h 715803"/>
                <a:gd name="connsiteX27" fmla="*/ 124944 w 252888"/>
                <a:gd name="connsiteY27" fmla="*/ 505563 h 715803"/>
                <a:gd name="connsiteX28" fmla="*/ 151519 w 252888"/>
                <a:gd name="connsiteY28" fmla="*/ 514993 h 715803"/>
                <a:gd name="connsiteX29" fmla="*/ 173379 w 252888"/>
                <a:gd name="connsiteY29" fmla="*/ 493133 h 715803"/>
                <a:gd name="connsiteX30" fmla="*/ 128802 w 252888"/>
                <a:gd name="connsiteY30" fmla="*/ 474273 h 715803"/>
                <a:gd name="connsiteX31" fmla="*/ 76938 w 252888"/>
                <a:gd name="connsiteY31" fmla="*/ 469130 h 715803"/>
                <a:gd name="connsiteX32" fmla="*/ 64937 w 252888"/>
                <a:gd name="connsiteY32" fmla="*/ 454557 h 715803"/>
                <a:gd name="connsiteX33" fmla="*/ 84225 w 252888"/>
                <a:gd name="connsiteY33" fmla="*/ 361974 h 71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2888" h="715803">
                  <a:moveTo>
                    <a:pt x="84225" y="361974"/>
                  </a:moveTo>
                  <a:lnTo>
                    <a:pt x="84225" y="361974"/>
                  </a:lnTo>
                  <a:cubicBezTo>
                    <a:pt x="103942" y="299823"/>
                    <a:pt x="124516" y="236815"/>
                    <a:pt x="157091" y="179808"/>
                  </a:cubicBezTo>
                  <a:cubicBezTo>
                    <a:pt x="171236" y="154519"/>
                    <a:pt x="185809" y="129659"/>
                    <a:pt x="200382" y="105227"/>
                  </a:cubicBezTo>
                  <a:lnTo>
                    <a:pt x="200382" y="65794"/>
                  </a:lnTo>
                  <a:cubicBezTo>
                    <a:pt x="166521" y="53364"/>
                    <a:pt x="132659" y="41362"/>
                    <a:pt x="98369" y="30647"/>
                  </a:cubicBezTo>
                  <a:cubicBezTo>
                    <a:pt x="92369" y="34076"/>
                    <a:pt x="85511" y="35790"/>
                    <a:pt x="78224" y="35790"/>
                  </a:cubicBezTo>
                  <a:cubicBezTo>
                    <a:pt x="61936" y="35790"/>
                    <a:pt x="48220" y="26789"/>
                    <a:pt x="40934" y="13502"/>
                  </a:cubicBezTo>
                  <a:cubicBezTo>
                    <a:pt x="28504" y="10073"/>
                    <a:pt x="15645" y="6644"/>
                    <a:pt x="3215" y="3215"/>
                  </a:cubicBezTo>
                  <a:lnTo>
                    <a:pt x="3215" y="321255"/>
                  </a:lnTo>
                  <a:lnTo>
                    <a:pt x="55078" y="372690"/>
                  </a:lnTo>
                  <a:lnTo>
                    <a:pt x="59365" y="376976"/>
                  </a:lnTo>
                  <a:lnTo>
                    <a:pt x="59365" y="627721"/>
                  </a:lnTo>
                  <a:lnTo>
                    <a:pt x="114657" y="683014"/>
                  </a:lnTo>
                  <a:cubicBezTo>
                    <a:pt x="118086" y="682157"/>
                    <a:pt x="121087" y="681728"/>
                    <a:pt x="124944" y="681728"/>
                  </a:cubicBezTo>
                  <a:cubicBezTo>
                    <a:pt x="134374" y="681728"/>
                    <a:pt x="142946" y="684728"/>
                    <a:pt x="149804" y="689872"/>
                  </a:cubicBezTo>
                  <a:cubicBezTo>
                    <a:pt x="149376" y="688586"/>
                    <a:pt x="148947" y="687300"/>
                    <a:pt x="148519" y="686014"/>
                  </a:cubicBezTo>
                  <a:cubicBezTo>
                    <a:pt x="147233" y="681300"/>
                    <a:pt x="145947" y="673584"/>
                    <a:pt x="152376" y="671870"/>
                  </a:cubicBezTo>
                  <a:cubicBezTo>
                    <a:pt x="169521" y="667583"/>
                    <a:pt x="187095" y="668869"/>
                    <a:pt x="204240" y="671441"/>
                  </a:cubicBezTo>
                  <a:cubicBezTo>
                    <a:pt x="211098" y="680871"/>
                    <a:pt x="221385" y="686443"/>
                    <a:pt x="228671" y="695873"/>
                  </a:cubicBezTo>
                  <a:cubicBezTo>
                    <a:pt x="235529" y="703588"/>
                    <a:pt x="244102" y="709160"/>
                    <a:pt x="251389" y="716447"/>
                  </a:cubicBezTo>
                  <a:lnTo>
                    <a:pt x="251389" y="554855"/>
                  </a:lnTo>
                  <a:cubicBezTo>
                    <a:pt x="233815" y="534281"/>
                    <a:pt x="213241" y="517136"/>
                    <a:pt x="190524" y="502991"/>
                  </a:cubicBezTo>
                  <a:lnTo>
                    <a:pt x="163520" y="529995"/>
                  </a:lnTo>
                  <a:cubicBezTo>
                    <a:pt x="166092" y="535567"/>
                    <a:pt x="167378" y="541996"/>
                    <a:pt x="167378" y="548426"/>
                  </a:cubicBezTo>
                  <a:cubicBezTo>
                    <a:pt x="167378" y="572000"/>
                    <a:pt x="148519" y="590859"/>
                    <a:pt x="124944" y="590859"/>
                  </a:cubicBezTo>
                  <a:cubicBezTo>
                    <a:pt x="101370" y="590859"/>
                    <a:pt x="81653" y="572000"/>
                    <a:pt x="81653" y="548426"/>
                  </a:cubicBezTo>
                  <a:cubicBezTo>
                    <a:pt x="81653" y="524851"/>
                    <a:pt x="100941" y="505563"/>
                    <a:pt x="124944" y="505563"/>
                  </a:cubicBezTo>
                  <a:cubicBezTo>
                    <a:pt x="135231" y="505563"/>
                    <a:pt x="144232" y="508992"/>
                    <a:pt x="151519" y="514993"/>
                  </a:cubicBezTo>
                  <a:lnTo>
                    <a:pt x="173379" y="493133"/>
                  </a:lnTo>
                  <a:cubicBezTo>
                    <a:pt x="159234" y="485418"/>
                    <a:pt x="144232" y="479417"/>
                    <a:pt x="128802" y="474273"/>
                  </a:cubicBezTo>
                  <a:cubicBezTo>
                    <a:pt x="112085" y="468273"/>
                    <a:pt x="94083" y="471273"/>
                    <a:pt x="76938" y="469130"/>
                  </a:cubicBezTo>
                  <a:cubicBezTo>
                    <a:pt x="69652" y="468273"/>
                    <a:pt x="62794" y="462701"/>
                    <a:pt x="64937" y="454557"/>
                  </a:cubicBezTo>
                  <a:cubicBezTo>
                    <a:pt x="65794" y="422838"/>
                    <a:pt x="75652" y="392406"/>
                    <a:pt x="84225" y="36197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60" name="Freeform: Shape 162">
              <a:extLst>
                <a:ext uri="{FF2B5EF4-FFF2-40B4-BE49-F238E27FC236}">
                  <a16:creationId xmlns:a16="http://schemas.microsoft.com/office/drawing/2014/main" id="{5C827FCA-574E-3690-6B8B-A982E375C1F6}"/>
                </a:ext>
              </a:extLst>
            </p:cNvPr>
            <p:cNvSpPr/>
            <p:nvPr/>
          </p:nvSpPr>
          <p:spPr>
            <a:xfrm>
              <a:off x="4855345" y="3372207"/>
              <a:ext cx="12859" cy="64294"/>
            </a:xfrm>
            <a:custGeom>
              <a:avLst/>
              <a:gdLst>
                <a:gd name="connsiteX0" fmla="*/ 3215 w 12858"/>
                <a:gd name="connsiteY0" fmla="*/ 3215 h 64293"/>
                <a:gd name="connsiteX1" fmla="*/ 3215 w 12858"/>
                <a:gd name="connsiteY1" fmla="*/ 3215 h 64293"/>
                <a:gd name="connsiteX2" fmla="*/ 3215 w 12858"/>
                <a:gd name="connsiteY2" fmla="*/ 56793 h 64293"/>
                <a:gd name="connsiteX3" fmla="*/ 9644 w 12858"/>
                <a:gd name="connsiteY3" fmla="*/ 63222 h 64293"/>
                <a:gd name="connsiteX4" fmla="*/ 6215 w 12858"/>
                <a:gd name="connsiteY4" fmla="*/ 42648 h 64293"/>
                <a:gd name="connsiteX5" fmla="*/ 3215 w 12858"/>
                <a:gd name="connsiteY5" fmla="*/ 3215 h 6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8" h="64293">
                  <a:moveTo>
                    <a:pt x="3215" y="3215"/>
                  </a:moveTo>
                  <a:lnTo>
                    <a:pt x="3215" y="3215"/>
                  </a:lnTo>
                  <a:lnTo>
                    <a:pt x="3215" y="56793"/>
                  </a:lnTo>
                  <a:lnTo>
                    <a:pt x="9644" y="63222"/>
                  </a:lnTo>
                  <a:cubicBezTo>
                    <a:pt x="7501" y="56793"/>
                    <a:pt x="6215" y="49935"/>
                    <a:pt x="6215" y="42648"/>
                  </a:cubicBezTo>
                  <a:cubicBezTo>
                    <a:pt x="6215" y="29361"/>
                    <a:pt x="6215" y="16073"/>
                    <a:pt x="3215"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61" name="Freeform: Shape 163">
              <a:extLst>
                <a:ext uri="{FF2B5EF4-FFF2-40B4-BE49-F238E27FC236}">
                  <a16:creationId xmlns:a16="http://schemas.microsoft.com/office/drawing/2014/main" id="{A06B873B-4FFD-1A3A-77DB-B6DE9DE1A752}"/>
                </a:ext>
              </a:extLst>
            </p:cNvPr>
            <p:cNvSpPr/>
            <p:nvPr/>
          </p:nvSpPr>
          <p:spPr>
            <a:xfrm>
              <a:off x="4870775" y="1471255"/>
              <a:ext cx="4286" cy="4286"/>
            </a:xfrm>
            <a:custGeom>
              <a:avLst/>
              <a:gdLst>
                <a:gd name="connsiteX0" fmla="*/ 3215 w 4286"/>
                <a:gd name="connsiteY0" fmla="*/ 3215 h 4286"/>
                <a:gd name="connsiteX1" fmla="*/ 3215 w 4286"/>
                <a:gd name="connsiteY1" fmla="*/ 3215 h 4286"/>
                <a:gd name="connsiteX2" fmla="*/ 3215 w 4286"/>
                <a:gd name="connsiteY2" fmla="*/ 3215 h 4286"/>
              </a:gdLst>
              <a:ahLst/>
              <a:cxnLst>
                <a:cxn ang="0">
                  <a:pos x="connsiteX0" y="connsiteY0"/>
                </a:cxn>
                <a:cxn ang="0">
                  <a:pos x="connsiteX1" y="connsiteY1"/>
                </a:cxn>
                <a:cxn ang="0">
                  <a:pos x="connsiteX2" y="connsiteY2"/>
                </a:cxn>
              </a:cxnLst>
              <a:rect l="l" t="t" r="r" b="b"/>
              <a:pathLst>
                <a:path w="4286" h="4286">
                  <a:moveTo>
                    <a:pt x="3215" y="3215"/>
                  </a:moveTo>
                  <a:lnTo>
                    <a:pt x="3215" y="3215"/>
                  </a:lnTo>
                  <a:lnTo>
                    <a:pt x="3215" y="32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62" name="Freeform: Shape 164">
              <a:extLst>
                <a:ext uri="{FF2B5EF4-FFF2-40B4-BE49-F238E27FC236}">
                  <a16:creationId xmlns:a16="http://schemas.microsoft.com/office/drawing/2014/main" id="{81B1831D-26E2-2D7D-7072-CB8CFFC16060}"/>
                </a:ext>
              </a:extLst>
            </p:cNvPr>
            <p:cNvSpPr/>
            <p:nvPr/>
          </p:nvSpPr>
          <p:spPr>
            <a:xfrm>
              <a:off x="4440864" y="1471255"/>
              <a:ext cx="501491" cy="1268730"/>
            </a:xfrm>
            <a:custGeom>
              <a:avLst/>
              <a:gdLst>
                <a:gd name="connsiteX0" fmla="*/ 433126 w 501491"/>
                <a:gd name="connsiteY0" fmla="*/ 3215 h 1268730"/>
                <a:gd name="connsiteX1" fmla="*/ 416838 w 501491"/>
                <a:gd name="connsiteY1" fmla="*/ 70509 h 1268730"/>
                <a:gd name="connsiteX2" fmla="*/ 405694 w 501491"/>
                <a:gd name="connsiteY2" fmla="*/ 232100 h 1268730"/>
                <a:gd name="connsiteX3" fmla="*/ 389406 w 501491"/>
                <a:gd name="connsiteY3" fmla="*/ 336256 h 1268730"/>
                <a:gd name="connsiteX4" fmla="*/ 322969 w 501491"/>
                <a:gd name="connsiteY4" fmla="*/ 468273 h 1268730"/>
                <a:gd name="connsiteX5" fmla="*/ 238101 w 501491"/>
                <a:gd name="connsiteY5" fmla="*/ 690301 h 1268730"/>
                <a:gd name="connsiteX6" fmla="*/ 186666 w 501491"/>
                <a:gd name="connsiteY6" fmla="*/ 773454 h 1268730"/>
                <a:gd name="connsiteX7" fmla="*/ 64937 w 501491"/>
                <a:gd name="connsiteY7" fmla="*/ 981337 h 1268730"/>
                <a:gd name="connsiteX8" fmla="*/ 7501 w 501491"/>
                <a:gd name="connsiteY8" fmla="*/ 1152358 h 1268730"/>
                <a:gd name="connsiteX9" fmla="*/ 3215 w 501491"/>
                <a:gd name="connsiteY9" fmla="*/ 1172075 h 1268730"/>
                <a:gd name="connsiteX10" fmla="*/ 313539 w 501491"/>
                <a:gd name="connsiteY10" fmla="*/ 1265944 h 1268730"/>
                <a:gd name="connsiteX11" fmla="*/ 458415 w 501491"/>
                <a:gd name="connsiteY11" fmla="*/ 1030629 h 1268730"/>
                <a:gd name="connsiteX12" fmla="*/ 476845 w 501491"/>
                <a:gd name="connsiteY12" fmla="*/ 936331 h 1268730"/>
                <a:gd name="connsiteX13" fmla="*/ 500848 w 501491"/>
                <a:gd name="connsiteY13" fmla="*/ 830461 h 1268730"/>
                <a:gd name="connsiteX14" fmla="*/ 433126 w 501491"/>
                <a:gd name="connsiteY14" fmla="*/ 3215 h 1268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491" h="1268730">
                  <a:moveTo>
                    <a:pt x="433126" y="3215"/>
                  </a:moveTo>
                  <a:cubicBezTo>
                    <a:pt x="425839" y="25503"/>
                    <a:pt x="419838" y="47792"/>
                    <a:pt x="416838" y="70509"/>
                  </a:cubicBezTo>
                  <a:cubicBezTo>
                    <a:pt x="408694" y="124087"/>
                    <a:pt x="408694" y="178094"/>
                    <a:pt x="405694" y="232100"/>
                  </a:cubicBezTo>
                  <a:cubicBezTo>
                    <a:pt x="403979" y="267248"/>
                    <a:pt x="401407" y="302824"/>
                    <a:pt x="389406" y="336256"/>
                  </a:cubicBezTo>
                  <a:cubicBezTo>
                    <a:pt x="373547" y="383405"/>
                    <a:pt x="343114" y="422839"/>
                    <a:pt x="322969" y="468273"/>
                  </a:cubicBezTo>
                  <a:cubicBezTo>
                    <a:pt x="290822" y="540710"/>
                    <a:pt x="276249" y="620435"/>
                    <a:pt x="238101" y="690301"/>
                  </a:cubicBezTo>
                  <a:cubicBezTo>
                    <a:pt x="222242" y="719018"/>
                    <a:pt x="204240" y="746022"/>
                    <a:pt x="186666" y="773454"/>
                  </a:cubicBezTo>
                  <a:cubicBezTo>
                    <a:pt x="142946" y="840748"/>
                    <a:pt x="99227" y="908471"/>
                    <a:pt x="64937" y="981337"/>
                  </a:cubicBezTo>
                  <a:cubicBezTo>
                    <a:pt x="38791" y="1035772"/>
                    <a:pt x="19931" y="1093637"/>
                    <a:pt x="7501" y="1152358"/>
                  </a:cubicBezTo>
                  <a:cubicBezTo>
                    <a:pt x="6215" y="1158788"/>
                    <a:pt x="4501" y="1165646"/>
                    <a:pt x="3215" y="1172075"/>
                  </a:cubicBezTo>
                  <a:cubicBezTo>
                    <a:pt x="109514" y="1195221"/>
                    <a:pt x="213241" y="1226939"/>
                    <a:pt x="313539" y="1265944"/>
                  </a:cubicBezTo>
                  <a:cubicBezTo>
                    <a:pt x="361545" y="1187506"/>
                    <a:pt x="411694" y="1109925"/>
                    <a:pt x="458415" y="1030629"/>
                  </a:cubicBezTo>
                  <a:cubicBezTo>
                    <a:pt x="476845" y="1002339"/>
                    <a:pt x="469987" y="967621"/>
                    <a:pt x="476845" y="936331"/>
                  </a:cubicBezTo>
                  <a:cubicBezTo>
                    <a:pt x="483703" y="900756"/>
                    <a:pt x="490561" y="865179"/>
                    <a:pt x="500848" y="830461"/>
                  </a:cubicBezTo>
                  <a:cubicBezTo>
                    <a:pt x="432697" y="554426"/>
                    <a:pt x="409980" y="274963"/>
                    <a:pt x="433126" y="32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63" name="Freeform: Shape 165">
              <a:extLst>
                <a:ext uri="{FF2B5EF4-FFF2-40B4-BE49-F238E27FC236}">
                  <a16:creationId xmlns:a16="http://schemas.microsoft.com/office/drawing/2014/main" id="{401CC710-2271-B565-6826-27E812640955}"/>
                </a:ext>
              </a:extLst>
            </p:cNvPr>
            <p:cNvSpPr/>
            <p:nvPr/>
          </p:nvSpPr>
          <p:spPr>
            <a:xfrm>
              <a:off x="4881491" y="713875"/>
              <a:ext cx="1504474" cy="2546033"/>
            </a:xfrm>
            <a:custGeom>
              <a:avLst/>
              <a:gdLst>
                <a:gd name="connsiteX0" fmla="*/ 285679 w 1504473"/>
                <a:gd name="connsiteY0" fmla="*/ 1179790 h 2546032"/>
                <a:gd name="connsiteX1" fmla="*/ 285679 w 1504473"/>
                <a:gd name="connsiteY1" fmla="*/ 1179790 h 2546032"/>
                <a:gd name="connsiteX2" fmla="*/ 298109 w 1504473"/>
                <a:gd name="connsiteY2" fmla="*/ 1080349 h 2546032"/>
                <a:gd name="connsiteX3" fmla="*/ 312253 w 1504473"/>
                <a:gd name="connsiteY3" fmla="*/ 1121069 h 2546032"/>
                <a:gd name="connsiteX4" fmla="*/ 338400 w 1504473"/>
                <a:gd name="connsiteY4" fmla="*/ 1217081 h 2546032"/>
                <a:gd name="connsiteX5" fmla="*/ 347829 w 1504473"/>
                <a:gd name="connsiteY5" fmla="*/ 1254371 h 2546032"/>
                <a:gd name="connsiteX6" fmla="*/ 394121 w 1504473"/>
                <a:gd name="connsiteY6" fmla="*/ 1433965 h 2546032"/>
                <a:gd name="connsiteX7" fmla="*/ 437412 w 1504473"/>
                <a:gd name="connsiteY7" fmla="*/ 1433965 h 2546032"/>
                <a:gd name="connsiteX8" fmla="*/ 526566 w 1504473"/>
                <a:gd name="connsiteY8" fmla="*/ 1344811 h 2546032"/>
                <a:gd name="connsiteX9" fmla="*/ 532567 w 1504473"/>
                <a:gd name="connsiteY9" fmla="*/ 1344811 h 2546032"/>
                <a:gd name="connsiteX10" fmla="*/ 871180 w 1504473"/>
                <a:gd name="connsiteY10" fmla="*/ 1344811 h 2546032"/>
                <a:gd name="connsiteX11" fmla="*/ 880610 w 1504473"/>
                <a:gd name="connsiteY11" fmla="*/ 1331524 h 2546032"/>
                <a:gd name="connsiteX12" fmla="*/ 941046 w 1504473"/>
                <a:gd name="connsiteY12" fmla="*/ 1331095 h 2546032"/>
                <a:gd name="connsiteX13" fmla="*/ 941475 w 1504473"/>
                <a:gd name="connsiteY13" fmla="*/ 1391960 h 2546032"/>
                <a:gd name="connsiteX14" fmla="*/ 880610 w 1504473"/>
                <a:gd name="connsiteY14" fmla="*/ 1391531 h 2546032"/>
                <a:gd name="connsiteX15" fmla="*/ 870323 w 1504473"/>
                <a:gd name="connsiteY15" fmla="*/ 1373958 h 2546032"/>
                <a:gd name="connsiteX16" fmla="*/ 538996 w 1504473"/>
                <a:gd name="connsiteY16" fmla="*/ 1374386 h 2546032"/>
                <a:gd name="connsiteX17" fmla="*/ 449842 w 1504473"/>
                <a:gd name="connsiteY17" fmla="*/ 1463540 h 2546032"/>
                <a:gd name="connsiteX18" fmla="*/ 443841 w 1504473"/>
                <a:gd name="connsiteY18" fmla="*/ 1463540 h 2546032"/>
                <a:gd name="connsiteX19" fmla="*/ 403122 w 1504473"/>
                <a:gd name="connsiteY19" fmla="*/ 1463540 h 2546032"/>
                <a:gd name="connsiteX20" fmla="*/ 417267 w 1504473"/>
                <a:gd name="connsiteY20" fmla="*/ 1493544 h 2546032"/>
                <a:gd name="connsiteX21" fmla="*/ 497419 w 1504473"/>
                <a:gd name="connsiteY21" fmla="*/ 1493544 h 2546032"/>
                <a:gd name="connsiteX22" fmla="*/ 514993 w 1504473"/>
                <a:gd name="connsiteY22" fmla="*/ 1475970 h 2546032"/>
                <a:gd name="connsiteX23" fmla="*/ 526566 w 1504473"/>
                <a:gd name="connsiteY23" fmla="*/ 1437394 h 2546032"/>
                <a:gd name="connsiteX24" fmla="*/ 587002 w 1504473"/>
                <a:gd name="connsiteY24" fmla="*/ 1437394 h 2546032"/>
                <a:gd name="connsiteX25" fmla="*/ 587002 w 1504473"/>
                <a:gd name="connsiteY25" fmla="*/ 1497830 h 2546032"/>
                <a:gd name="connsiteX26" fmla="*/ 530424 w 1504473"/>
                <a:gd name="connsiteY26" fmla="*/ 1501259 h 2546032"/>
                <a:gd name="connsiteX27" fmla="*/ 508992 w 1504473"/>
                <a:gd name="connsiteY27" fmla="*/ 1522690 h 2546032"/>
                <a:gd name="connsiteX28" fmla="*/ 430982 w 1504473"/>
                <a:gd name="connsiteY28" fmla="*/ 1522690 h 2546032"/>
                <a:gd name="connsiteX29" fmla="*/ 436555 w 1504473"/>
                <a:gd name="connsiteY29" fmla="*/ 1539407 h 2546032"/>
                <a:gd name="connsiteX30" fmla="*/ 438698 w 1504473"/>
                <a:gd name="connsiteY30" fmla="*/ 1548408 h 2546032"/>
                <a:gd name="connsiteX31" fmla="*/ 467844 w 1504473"/>
                <a:gd name="connsiteY31" fmla="*/ 1560838 h 2546032"/>
                <a:gd name="connsiteX32" fmla="*/ 468273 w 1504473"/>
                <a:gd name="connsiteY32" fmla="*/ 1621274 h 2546032"/>
                <a:gd name="connsiteX33" fmla="*/ 445984 w 1504473"/>
                <a:gd name="connsiteY33" fmla="*/ 1633276 h 2546032"/>
                <a:gd name="connsiteX34" fmla="*/ 444270 w 1504473"/>
                <a:gd name="connsiteY34" fmla="*/ 1688140 h 2546032"/>
                <a:gd name="connsiteX35" fmla="*/ 548426 w 1504473"/>
                <a:gd name="connsiteY35" fmla="*/ 1583984 h 2546032"/>
                <a:gd name="connsiteX36" fmla="*/ 554427 w 1504473"/>
                <a:gd name="connsiteY36" fmla="*/ 1584412 h 2546032"/>
                <a:gd name="connsiteX37" fmla="*/ 635865 w 1504473"/>
                <a:gd name="connsiteY37" fmla="*/ 1584412 h 2546032"/>
                <a:gd name="connsiteX38" fmla="*/ 647867 w 1504473"/>
                <a:gd name="connsiteY38" fmla="*/ 1558266 h 2546032"/>
                <a:gd name="connsiteX39" fmla="*/ 708303 w 1504473"/>
                <a:gd name="connsiteY39" fmla="*/ 1558266 h 2546032"/>
                <a:gd name="connsiteX40" fmla="*/ 708732 w 1504473"/>
                <a:gd name="connsiteY40" fmla="*/ 1619131 h 2546032"/>
                <a:gd name="connsiteX41" fmla="*/ 647867 w 1504473"/>
                <a:gd name="connsiteY41" fmla="*/ 1618702 h 2546032"/>
                <a:gd name="connsiteX42" fmla="*/ 643581 w 1504473"/>
                <a:gd name="connsiteY42" fmla="*/ 1613559 h 2546032"/>
                <a:gd name="connsiteX43" fmla="*/ 560427 w 1504473"/>
                <a:gd name="connsiteY43" fmla="*/ 1613130 h 2546032"/>
                <a:gd name="connsiteX44" fmla="*/ 436126 w 1504473"/>
                <a:gd name="connsiteY44" fmla="*/ 1737432 h 2546032"/>
                <a:gd name="connsiteX45" fmla="*/ 436126 w 1504473"/>
                <a:gd name="connsiteY45" fmla="*/ 1737860 h 2546032"/>
                <a:gd name="connsiteX46" fmla="*/ 413837 w 1504473"/>
                <a:gd name="connsiteY46" fmla="*/ 1816727 h 2546032"/>
                <a:gd name="connsiteX47" fmla="*/ 406980 w 1504473"/>
                <a:gd name="connsiteY47" fmla="*/ 1854017 h 2546032"/>
                <a:gd name="connsiteX48" fmla="*/ 522280 w 1504473"/>
                <a:gd name="connsiteY48" fmla="*/ 1738717 h 2546032"/>
                <a:gd name="connsiteX49" fmla="*/ 524423 w 1504473"/>
                <a:gd name="connsiteY49" fmla="*/ 1737432 h 2546032"/>
                <a:gd name="connsiteX50" fmla="*/ 529138 w 1504473"/>
                <a:gd name="connsiteY50" fmla="*/ 1682139 h 2546032"/>
                <a:gd name="connsiteX51" fmla="*/ 589574 w 1504473"/>
                <a:gd name="connsiteY51" fmla="*/ 1682139 h 2546032"/>
                <a:gd name="connsiteX52" fmla="*/ 590002 w 1504473"/>
                <a:gd name="connsiteY52" fmla="*/ 1743004 h 2546032"/>
                <a:gd name="connsiteX53" fmla="*/ 546711 w 1504473"/>
                <a:gd name="connsiteY53" fmla="*/ 1753291 h 2546032"/>
                <a:gd name="connsiteX54" fmla="*/ 543282 w 1504473"/>
                <a:gd name="connsiteY54" fmla="*/ 1759720 h 2546032"/>
                <a:gd name="connsiteX55" fmla="*/ 397978 w 1504473"/>
                <a:gd name="connsiteY55" fmla="*/ 1905024 h 2546032"/>
                <a:gd name="connsiteX56" fmla="*/ 394121 w 1504473"/>
                <a:gd name="connsiteY56" fmla="*/ 1926027 h 2546032"/>
                <a:gd name="connsiteX57" fmla="*/ 380833 w 1504473"/>
                <a:gd name="connsiteY57" fmla="*/ 1992892 h 2546032"/>
                <a:gd name="connsiteX58" fmla="*/ 782884 w 1504473"/>
                <a:gd name="connsiteY58" fmla="*/ 1590842 h 2546032"/>
                <a:gd name="connsiteX59" fmla="*/ 782884 w 1504473"/>
                <a:gd name="connsiteY59" fmla="*/ 1514975 h 2546032"/>
                <a:gd name="connsiteX60" fmla="*/ 766596 w 1504473"/>
                <a:gd name="connsiteY60" fmla="*/ 1504688 h 2546032"/>
                <a:gd name="connsiteX61" fmla="*/ 767025 w 1504473"/>
                <a:gd name="connsiteY61" fmla="*/ 1444252 h 2546032"/>
                <a:gd name="connsiteX62" fmla="*/ 827461 w 1504473"/>
                <a:gd name="connsiteY62" fmla="*/ 1443823 h 2546032"/>
                <a:gd name="connsiteX63" fmla="*/ 827889 w 1504473"/>
                <a:gd name="connsiteY63" fmla="*/ 1505117 h 2546032"/>
                <a:gd name="connsiteX64" fmla="*/ 812459 w 1504473"/>
                <a:gd name="connsiteY64" fmla="*/ 1514975 h 2546032"/>
                <a:gd name="connsiteX65" fmla="*/ 812030 w 1504473"/>
                <a:gd name="connsiteY65" fmla="*/ 1596842 h 2546032"/>
                <a:gd name="connsiteX66" fmla="*/ 812030 w 1504473"/>
                <a:gd name="connsiteY66" fmla="*/ 1602843 h 2546032"/>
                <a:gd name="connsiteX67" fmla="*/ 373547 w 1504473"/>
                <a:gd name="connsiteY67" fmla="*/ 2041755 h 2546032"/>
                <a:gd name="connsiteX68" fmla="*/ 369261 w 1504473"/>
                <a:gd name="connsiteY68" fmla="*/ 2041755 h 2546032"/>
                <a:gd name="connsiteX69" fmla="*/ 348258 w 1504473"/>
                <a:gd name="connsiteY69" fmla="*/ 2103906 h 2546032"/>
                <a:gd name="connsiteX70" fmla="*/ 340971 w 1504473"/>
                <a:gd name="connsiteY70" fmla="*/ 2121480 h 2546032"/>
                <a:gd name="connsiteX71" fmla="*/ 370546 w 1504473"/>
                <a:gd name="connsiteY71" fmla="*/ 2121480 h 2546032"/>
                <a:gd name="connsiteX72" fmla="*/ 638437 w 1504473"/>
                <a:gd name="connsiteY72" fmla="*/ 1853589 h 2546032"/>
                <a:gd name="connsiteX73" fmla="*/ 649153 w 1504473"/>
                <a:gd name="connsiteY73" fmla="*/ 1811584 h 2546032"/>
                <a:gd name="connsiteX74" fmla="*/ 710017 w 1504473"/>
                <a:gd name="connsiteY74" fmla="*/ 1811584 h 2546032"/>
                <a:gd name="connsiteX75" fmla="*/ 710017 w 1504473"/>
                <a:gd name="connsiteY75" fmla="*/ 1872020 h 2546032"/>
                <a:gd name="connsiteX76" fmla="*/ 656439 w 1504473"/>
                <a:gd name="connsiteY76" fmla="*/ 1877592 h 2546032"/>
                <a:gd name="connsiteX77" fmla="*/ 383405 w 1504473"/>
                <a:gd name="connsiteY77" fmla="*/ 2150626 h 2546032"/>
                <a:gd name="connsiteX78" fmla="*/ 377404 w 1504473"/>
                <a:gd name="connsiteY78" fmla="*/ 2150626 h 2546032"/>
                <a:gd name="connsiteX79" fmla="*/ 329827 w 1504473"/>
                <a:gd name="connsiteY79" fmla="*/ 2150626 h 2546032"/>
                <a:gd name="connsiteX80" fmla="*/ 314396 w 1504473"/>
                <a:gd name="connsiteY80" fmla="*/ 2199489 h 2546032"/>
                <a:gd name="connsiteX81" fmla="*/ 324255 w 1504473"/>
                <a:gd name="connsiteY81" fmla="*/ 2218349 h 2546032"/>
                <a:gd name="connsiteX82" fmla="*/ 408694 w 1504473"/>
                <a:gd name="connsiteY82" fmla="*/ 2218349 h 2546032"/>
                <a:gd name="connsiteX83" fmla="*/ 752880 w 1504473"/>
                <a:gd name="connsiteY83" fmla="*/ 1874163 h 2546032"/>
                <a:gd name="connsiteX84" fmla="*/ 752880 w 1504473"/>
                <a:gd name="connsiteY84" fmla="*/ 1718572 h 2546032"/>
                <a:gd name="connsiteX85" fmla="*/ 756738 w 1504473"/>
                <a:gd name="connsiteY85" fmla="*/ 1708714 h 2546032"/>
                <a:gd name="connsiteX86" fmla="*/ 768310 w 1504473"/>
                <a:gd name="connsiteY86" fmla="*/ 1686425 h 2546032"/>
                <a:gd name="connsiteX87" fmla="*/ 828747 w 1504473"/>
                <a:gd name="connsiteY87" fmla="*/ 1686425 h 2546032"/>
                <a:gd name="connsiteX88" fmla="*/ 828747 w 1504473"/>
                <a:gd name="connsiteY88" fmla="*/ 1746861 h 2546032"/>
                <a:gd name="connsiteX89" fmla="*/ 782026 w 1504473"/>
                <a:gd name="connsiteY89" fmla="*/ 1756720 h 2546032"/>
                <a:gd name="connsiteX90" fmla="*/ 782026 w 1504473"/>
                <a:gd name="connsiteY90" fmla="*/ 1887879 h 2546032"/>
                <a:gd name="connsiteX91" fmla="*/ 421553 w 1504473"/>
                <a:gd name="connsiteY91" fmla="*/ 2248781 h 2546032"/>
                <a:gd name="connsiteX92" fmla="*/ 340543 w 1504473"/>
                <a:gd name="connsiteY92" fmla="*/ 2248781 h 2546032"/>
                <a:gd name="connsiteX93" fmla="*/ 362402 w 1504473"/>
                <a:gd name="connsiteY93" fmla="*/ 2288643 h 2546032"/>
                <a:gd name="connsiteX94" fmla="*/ 391978 w 1504473"/>
                <a:gd name="connsiteY94" fmla="*/ 2310075 h 2546032"/>
                <a:gd name="connsiteX95" fmla="*/ 393692 w 1504473"/>
                <a:gd name="connsiteY95" fmla="*/ 2310075 h 2546032"/>
                <a:gd name="connsiteX96" fmla="*/ 812887 w 1504473"/>
                <a:gd name="connsiteY96" fmla="*/ 1890879 h 2546032"/>
                <a:gd name="connsiteX97" fmla="*/ 813316 w 1504473"/>
                <a:gd name="connsiteY97" fmla="*/ 1812869 h 2546032"/>
                <a:gd name="connsiteX98" fmla="*/ 813316 w 1504473"/>
                <a:gd name="connsiteY98" fmla="*/ 1806869 h 2546032"/>
                <a:gd name="connsiteX99" fmla="*/ 911900 w 1504473"/>
                <a:gd name="connsiteY99" fmla="*/ 1708285 h 2546032"/>
                <a:gd name="connsiteX100" fmla="*/ 893469 w 1504473"/>
                <a:gd name="connsiteY100" fmla="*/ 1639276 h 2546032"/>
                <a:gd name="connsiteX101" fmla="*/ 887468 w 1504473"/>
                <a:gd name="connsiteY101" fmla="*/ 1634133 h 2546032"/>
                <a:gd name="connsiteX102" fmla="*/ 887468 w 1504473"/>
                <a:gd name="connsiteY102" fmla="*/ 1573268 h 2546032"/>
                <a:gd name="connsiteX103" fmla="*/ 948333 w 1504473"/>
                <a:gd name="connsiteY103" fmla="*/ 1573268 h 2546032"/>
                <a:gd name="connsiteX104" fmla="*/ 948333 w 1504473"/>
                <a:gd name="connsiteY104" fmla="*/ 1633704 h 2546032"/>
                <a:gd name="connsiteX105" fmla="*/ 926045 w 1504473"/>
                <a:gd name="connsiteY105" fmla="*/ 1645706 h 2546032"/>
                <a:gd name="connsiteX106" fmla="*/ 942761 w 1504473"/>
                <a:gd name="connsiteY106" fmla="*/ 1708714 h 2546032"/>
                <a:gd name="connsiteX107" fmla="*/ 944904 w 1504473"/>
                <a:gd name="connsiteY107" fmla="*/ 1716857 h 2546032"/>
                <a:gd name="connsiteX108" fmla="*/ 842891 w 1504473"/>
                <a:gd name="connsiteY108" fmla="*/ 1819299 h 2546032"/>
                <a:gd name="connsiteX109" fmla="*/ 842891 w 1504473"/>
                <a:gd name="connsiteY109" fmla="*/ 1896451 h 2546032"/>
                <a:gd name="connsiteX110" fmla="*/ 842891 w 1504473"/>
                <a:gd name="connsiteY110" fmla="*/ 1902452 h 2546032"/>
                <a:gd name="connsiteX111" fmla="*/ 417267 w 1504473"/>
                <a:gd name="connsiteY111" fmla="*/ 2328077 h 2546032"/>
                <a:gd name="connsiteX112" fmla="*/ 446842 w 1504473"/>
                <a:gd name="connsiteY112" fmla="*/ 2350794 h 2546032"/>
                <a:gd name="connsiteX113" fmla="*/ 862608 w 1504473"/>
                <a:gd name="connsiteY113" fmla="*/ 1935028 h 2546032"/>
                <a:gd name="connsiteX114" fmla="*/ 884896 w 1504473"/>
                <a:gd name="connsiteY114" fmla="*/ 1852303 h 2546032"/>
                <a:gd name="connsiteX115" fmla="*/ 885754 w 1504473"/>
                <a:gd name="connsiteY115" fmla="*/ 1848874 h 2546032"/>
                <a:gd name="connsiteX116" fmla="*/ 1008340 w 1504473"/>
                <a:gd name="connsiteY116" fmla="*/ 1726287 h 2546032"/>
                <a:gd name="connsiteX117" fmla="*/ 1008340 w 1504473"/>
                <a:gd name="connsiteY117" fmla="*/ 1515832 h 2546032"/>
                <a:gd name="connsiteX118" fmla="*/ 1007055 w 1504473"/>
                <a:gd name="connsiteY118" fmla="*/ 1514975 h 2546032"/>
                <a:gd name="connsiteX119" fmla="*/ 1007055 w 1504473"/>
                <a:gd name="connsiteY119" fmla="*/ 1454110 h 2546032"/>
                <a:gd name="connsiteX120" fmla="*/ 1067491 w 1504473"/>
                <a:gd name="connsiteY120" fmla="*/ 1454539 h 2546032"/>
                <a:gd name="connsiteX121" fmla="*/ 1067491 w 1504473"/>
                <a:gd name="connsiteY121" fmla="*/ 1514975 h 2546032"/>
                <a:gd name="connsiteX122" fmla="*/ 1037487 w 1504473"/>
                <a:gd name="connsiteY122" fmla="*/ 1527834 h 2546032"/>
                <a:gd name="connsiteX123" fmla="*/ 1037487 w 1504473"/>
                <a:gd name="connsiteY123" fmla="*/ 1732717 h 2546032"/>
                <a:gd name="connsiteX124" fmla="*/ 1037487 w 1504473"/>
                <a:gd name="connsiteY124" fmla="*/ 1738717 h 2546032"/>
                <a:gd name="connsiteX125" fmla="*/ 911471 w 1504473"/>
                <a:gd name="connsiteY125" fmla="*/ 1864733 h 2546032"/>
                <a:gd name="connsiteX126" fmla="*/ 889611 w 1504473"/>
                <a:gd name="connsiteY126" fmla="*/ 1946601 h 2546032"/>
                <a:gd name="connsiteX127" fmla="*/ 888754 w 1504473"/>
                <a:gd name="connsiteY127" fmla="*/ 1950458 h 2546032"/>
                <a:gd name="connsiteX128" fmla="*/ 469559 w 1504473"/>
                <a:gd name="connsiteY128" fmla="*/ 2369654 h 2546032"/>
                <a:gd name="connsiteX129" fmla="*/ 479417 w 1504473"/>
                <a:gd name="connsiteY129" fmla="*/ 2377797 h 2546032"/>
                <a:gd name="connsiteX130" fmla="*/ 1033201 w 1504473"/>
                <a:gd name="connsiteY130" fmla="*/ 1824014 h 2546032"/>
                <a:gd name="connsiteX131" fmla="*/ 1039202 w 1504473"/>
                <a:gd name="connsiteY131" fmla="*/ 1824014 h 2546032"/>
                <a:gd name="connsiteX132" fmla="*/ 1113354 w 1504473"/>
                <a:gd name="connsiteY132" fmla="*/ 1823585 h 2546032"/>
                <a:gd name="connsiteX133" fmla="*/ 1123212 w 1504473"/>
                <a:gd name="connsiteY133" fmla="*/ 1809012 h 2546032"/>
                <a:gd name="connsiteX134" fmla="*/ 1184077 w 1504473"/>
                <a:gd name="connsiteY134" fmla="*/ 1809012 h 2546032"/>
                <a:gd name="connsiteX135" fmla="*/ 1184077 w 1504473"/>
                <a:gd name="connsiteY135" fmla="*/ 1869448 h 2546032"/>
                <a:gd name="connsiteX136" fmla="*/ 1123641 w 1504473"/>
                <a:gd name="connsiteY136" fmla="*/ 1869448 h 2546032"/>
                <a:gd name="connsiteX137" fmla="*/ 1113354 w 1504473"/>
                <a:gd name="connsiteY137" fmla="*/ 1852732 h 2546032"/>
                <a:gd name="connsiteX138" fmla="*/ 1046488 w 1504473"/>
                <a:gd name="connsiteY138" fmla="*/ 1852732 h 2546032"/>
                <a:gd name="connsiteX139" fmla="*/ 502563 w 1504473"/>
                <a:gd name="connsiteY139" fmla="*/ 2396657 h 2546032"/>
                <a:gd name="connsiteX140" fmla="*/ 529566 w 1504473"/>
                <a:gd name="connsiteY140" fmla="*/ 2419374 h 2546032"/>
                <a:gd name="connsiteX141" fmla="*/ 869466 w 1504473"/>
                <a:gd name="connsiteY141" fmla="*/ 2079474 h 2546032"/>
                <a:gd name="connsiteX142" fmla="*/ 872895 w 1504473"/>
                <a:gd name="connsiteY142" fmla="*/ 2076474 h 2546032"/>
                <a:gd name="connsiteX143" fmla="*/ 885325 w 1504473"/>
                <a:gd name="connsiteY143" fmla="*/ 2047327 h 2546032"/>
                <a:gd name="connsiteX144" fmla="*/ 946190 w 1504473"/>
                <a:gd name="connsiteY144" fmla="*/ 2047327 h 2546032"/>
                <a:gd name="connsiteX145" fmla="*/ 946190 w 1504473"/>
                <a:gd name="connsiteY145" fmla="*/ 2107763 h 2546032"/>
                <a:gd name="connsiteX146" fmla="*/ 912328 w 1504473"/>
                <a:gd name="connsiteY146" fmla="*/ 2119765 h 2546032"/>
                <a:gd name="connsiteX147" fmla="*/ 911471 w 1504473"/>
                <a:gd name="connsiteY147" fmla="*/ 2120622 h 2546032"/>
                <a:gd name="connsiteX148" fmla="*/ 574143 w 1504473"/>
                <a:gd name="connsiteY148" fmla="*/ 2457950 h 2546032"/>
                <a:gd name="connsiteX149" fmla="*/ 605433 w 1504473"/>
                <a:gd name="connsiteY149" fmla="*/ 2486668 h 2546032"/>
                <a:gd name="connsiteX150" fmla="*/ 1013913 w 1504473"/>
                <a:gd name="connsiteY150" fmla="*/ 2078188 h 2546032"/>
                <a:gd name="connsiteX151" fmla="*/ 1013913 w 1504473"/>
                <a:gd name="connsiteY151" fmla="*/ 1989892 h 2546032"/>
                <a:gd name="connsiteX152" fmla="*/ 1004912 w 1504473"/>
                <a:gd name="connsiteY152" fmla="*/ 1983462 h 2546032"/>
                <a:gd name="connsiteX153" fmla="*/ 1005340 w 1504473"/>
                <a:gd name="connsiteY153" fmla="*/ 1922597 h 2546032"/>
                <a:gd name="connsiteX154" fmla="*/ 1065776 w 1504473"/>
                <a:gd name="connsiteY154" fmla="*/ 1922597 h 2546032"/>
                <a:gd name="connsiteX155" fmla="*/ 1065776 w 1504473"/>
                <a:gd name="connsiteY155" fmla="*/ 1983034 h 2546032"/>
                <a:gd name="connsiteX156" fmla="*/ 1052917 w 1504473"/>
                <a:gd name="connsiteY156" fmla="*/ 1992035 h 2546032"/>
                <a:gd name="connsiteX157" fmla="*/ 1052917 w 1504473"/>
                <a:gd name="connsiteY157" fmla="*/ 2086332 h 2546032"/>
                <a:gd name="connsiteX158" fmla="*/ 1052917 w 1504473"/>
                <a:gd name="connsiteY158" fmla="*/ 2094476 h 2546032"/>
                <a:gd name="connsiteX159" fmla="*/ 634151 w 1504473"/>
                <a:gd name="connsiteY159" fmla="*/ 2513243 h 2546032"/>
                <a:gd name="connsiteX160" fmla="*/ 665440 w 1504473"/>
                <a:gd name="connsiteY160" fmla="*/ 2544104 h 2546032"/>
                <a:gd name="connsiteX161" fmla="*/ 1260801 w 1504473"/>
                <a:gd name="connsiteY161" fmla="*/ 1948744 h 2546032"/>
                <a:gd name="connsiteX162" fmla="*/ 1260801 w 1504473"/>
                <a:gd name="connsiteY162" fmla="*/ 1797010 h 2546032"/>
                <a:gd name="connsiteX163" fmla="*/ 1260801 w 1504473"/>
                <a:gd name="connsiteY163" fmla="*/ 1785009 h 2546032"/>
                <a:gd name="connsiteX164" fmla="*/ 1349097 w 1504473"/>
                <a:gd name="connsiteY164" fmla="*/ 1696712 h 2546032"/>
                <a:gd name="connsiteX165" fmla="*/ 1361099 w 1504473"/>
                <a:gd name="connsiteY165" fmla="*/ 1696712 h 2546032"/>
                <a:gd name="connsiteX166" fmla="*/ 1497830 w 1504473"/>
                <a:gd name="connsiteY166" fmla="*/ 1697141 h 2546032"/>
                <a:gd name="connsiteX167" fmla="*/ 1502117 w 1504473"/>
                <a:gd name="connsiteY167" fmla="*/ 1692854 h 2546032"/>
                <a:gd name="connsiteX168" fmla="*/ 1353812 w 1504473"/>
                <a:gd name="connsiteY168" fmla="*/ 435269 h 2546032"/>
                <a:gd name="connsiteX169" fmla="*/ 1304520 w 1504473"/>
                <a:gd name="connsiteY169" fmla="*/ 413837 h 2546032"/>
                <a:gd name="connsiteX170" fmla="*/ 1289947 w 1504473"/>
                <a:gd name="connsiteY170" fmla="*/ 404408 h 2546032"/>
                <a:gd name="connsiteX171" fmla="*/ 1289947 w 1504473"/>
                <a:gd name="connsiteY171" fmla="*/ 467416 h 2546032"/>
                <a:gd name="connsiteX172" fmla="*/ 1295519 w 1504473"/>
                <a:gd name="connsiteY172" fmla="*/ 472130 h 2546032"/>
                <a:gd name="connsiteX173" fmla="*/ 1295519 w 1504473"/>
                <a:gd name="connsiteY173" fmla="*/ 532995 h 2546032"/>
                <a:gd name="connsiteX174" fmla="*/ 1234655 w 1504473"/>
                <a:gd name="connsiteY174" fmla="*/ 532995 h 2546032"/>
                <a:gd name="connsiteX175" fmla="*/ 1234655 w 1504473"/>
                <a:gd name="connsiteY175" fmla="*/ 472559 h 2546032"/>
                <a:gd name="connsiteX176" fmla="*/ 1260801 w 1504473"/>
                <a:gd name="connsiteY176" fmla="*/ 460558 h 2546032"/>
                <a:gd name="connsiteX177" fmla="*/ 1260801 w 1504473"/>
                <a:gd name="connsiteY177" fmla="*/ 388120 h 2546032"/>
                <a:gd name="connsiteX178" fmla="*/ 1260801 w 1504473"/>
                <a:gd name="connsiteY178" fmla="*/ 384262 h 2546032"/>
                <a:gd name="connsiteX179" fmla="*/ 1217938 w 1504473"/>
                <a:gd name="connsiteY179" fmla="*/ 351258 h 2546032"/>
                <a:gd name="connsiteX180" fmla="*/ 1166503 w 1504473"/>
                <a:gd name="connsiteY180" fmla="*/ 301966 h 2546032"/>
                <a:gd name="connsiteX181" fmla="*/ 1157073 w 1504473"/>
                <a:gd name="connsiteY181" fmla="*/ 283107 h 2546032"/>
                <a:gd name="connsiteX182" fmla="*/ 1132642 w 1504473"/>
                <a:gd name="connsiteY182" fmla="*/ 307538 h 2546032"/>
                <a:gd name="connsiteX183" fmla="*/ 1132642 w 1504473"/>
                <a:gd name="connsiteY183" fmla="*/ 342686 h 2546032"/>
                <a:gd name="connsiteX184" fmla="*/ 1177647 w 1504473"/>
                <a:gd name="connsiteY184" fmla="*/ 352973 h 2546032"/>
                <a:gd name="connsiteX185" fmla="*/ 1177647 w 1504473"/>
                <a:gd name="connsiteY185" fmla="*/ 413409 h 2546032"/>
                <a:gd name="connsiteX186" fmla="*/ 1116783 w 1504473"/>
                <a:gd name="connsiteY186" fmla="*/ 413409 h 2546032"/>
                <a:gd name="connsiteX187" fmla="*/ 1113354 w 1504473"/>
                <a:gd name="connsiteY187" fmla="*/ 356830 h 2546032"/>
                <a:gd name="connsiteX188" fmla="*/ 1113354 w 1504473"/>
                <a:gd name="connsiteY188" fmla="*/ 303681 h 2546032"/>
                <a:gd name="connsiteX189" fmla="*/ 1113782 w 1504473"/>
                <a:gd name="connsiteY189" fmla="*/ 299395 h 2546032"/>
                <a:gd name="connsiteX190" fmla="*/ 1156216 w 1504473"/>
                <a:gd name="connsiteY190" fmla="*/ 256961 h 2546032"/>
                <a:gd name="connsiteX191" fmla="*/ 1168646 w 1504473"/>
                <a:gd name="connsiteY191" fmla="*/ 173379 h 2546032"/>
                <a:gd name="connsiteX192" fmla="*/ 1169075 w 1504473"/>
                <a:gd name="connsiteY192" fmla="*/ 171664 h 2546032"/>
                <a:gd name="connsiteX193" fmla="*/ 1110782 w 1504473"/>
                <a:gd name="connsiteY193" fmla="*/ 169950 h 2546032"/>
                <a:gd name="connsiteX194" fmla="*/ 1106067 w 1504473"/>
                <a:gd name="connsiteY194" fmla="*/ 164378 h 2546032"/>
                <a:gd name="connsiteX195" fmla="*/ 1051203 w 1504473"/>
                <a:gd name="connsiteY195" fmla="*/ 163949 h 2546032"/>
                <a:gd name="connsiteX196" fmla="*/ 1043059 w 1504473"/>
                <a:gd name="connsiteY196" fmla="*/ 163949 h 2546032"/>
                <a:gd name="connsiteX197" fmla="*/ 880182 w 1504473"/>
                <a:gd name="connsiteY197" fmla="*/ 3215 h 2546032"/>
                <a:gd name="connsiteX198" fmla="*/ 776454 w 1504473"/>
                <a:gd name="connsiteY198" fmla="*/ 3215 h 2546032"/>
                <a:gd name="connsiteX199" fmla="*/ 774740 w 1504473"/>
                <a:gd name="connsiteY199" fmla="*/ 14359 h 2546032"/>
                <a:gd name="connsiteX200" fmla="*/ 771740 w 1504473"/>
                <a:gd name="connsiteY200" fmla="*/ 28504 h 2546032"/>
                <a:gd name="connsiteX201" fmla="*/ 861751 w 1504473"/>
                <a:gd name="connsiteY201" fmla="*/ 28504 h 2546032"/>
                <a:gd name="connsiteX202" fmla="*/ 869895 w 1504473"/>
                <a:gd name="connsiteY202" fmla="*/ 28504 h 2546032"/>
                <a:gd name="connsiteX203" fmla="*/ 1057204 w 1504473"/>
                <a:gd name="connsiteY203" fmla="*/ 215384 h 2546032"/>
                <a:gd name="connsiteX204" fmla="*/ 1062776 w 1504473"/>
                <a:gd name="connsiteY204" fmla="*/ 231672 h 2546032"/>
                <a:gd name="connsiteX205" fmla="*/ 1055489 w 1504473"/>
                <a:gd name="connsiteY205" fmla="*/ 283107 h 2546032"/>
                <a:gd name="connsiteX206" fmla="*/ 995053 w 1504473"/>
                <a:gd name="connsiteY206" fmla="*/ 283107 h 2546032"/>
                <a:gd name="connsiteX207" fmla="*/ 994625 w 1504473"/>
                <a:gd name="connsiteY207" fmla="*/ 222242 h 2546032"/>
                <a:gd name="connsiteX208" fmla="*/ 1002340 w 1504473"/>
                <a:gd name="connsiteY208" fmla="*/ 215813 h 2546032"/>
                <a:gd name="connsiteX209" fmla="*/ 853607 w 1504473"/>
                <a:gd name="connsiteY209" fmla="*/ 67080 h 2546032"/>
                <a:gd name="connsiteX210" fmla="*/ 758881 w 1504473"/>
                <a:gd name="connsiteY210" fmla="*/ 67080 h 2546032"/>
                <a:gd name="connsiteX211" fmla="*/ 746879 w 1504473"/>
                <a:gd name="connsiteY211" fmla="*/ 89797 h 2546032"/>
                <a:gd name="connsiteX212" fmla="*/ 742593 w 1504473"/>
                <a:gd name="connsiteY212" fmla="*/ 95798 h 2546032"/>
                <a:gd name="connsiteX213" fmla="*/ 844177 w 1504473"/>
                <a:gd name="connsiteY213" fmla="*/ 95798 h 2546032"/>
                <a:gd name="connsiteX214" fmla="*/ 848035 w 1504473"/>
                <a:gd name="connsiteY214" fmla="*/ 95798 h 2546032"/>
                <a:gd name="connsiteX215" fmla="*/ 958191 w 1504473"/>
                <a:gd name="connsiteY215" fmla="*/ 205954 h 2546032"/>
                <a:gd name="connsiteX216" fmla="*/ 958191 w 1504473"/>
                <a:gd name="connsiteY216" fmla="*/ 209812 h 2546032"/>
                <a:gd name="connsiteX217" fmla="*/ 958191 w 1504473"/>
                <a:gd name="connsiteY217" fmla="*/ 369260 h 2546032"/>
                <a:gd name="connsiteX218" fmla="*/ 1120212 w 1504473"/>
                <a:gd name="connsiteY218" fmla="*/ 531281 h 2546032"/>
                <a:gd name="connsiteX219" fmla="*/ 1167360 w 1504473"/>
                <a:gd name="connsiteY219" fmla="*/ 530852 h 2546032"/>
                <a:gd name="connsiteX220" fmla="*/ 1171647 w 1504473"/>
                <a:gd name="connsiteY220" fmla="*/ 530852 h 2546032"/>
                <a:gd name="connsiteX221" fmla="*/ 1250514 w 1504473"/>
                <a:gd name="connsiteY221" fmla="*/ 609719 h 2546032"/>
                <a:gd name="connsiteX222" fmla="*/ 1250514 w 1504473"/>
                <a:gd name="connsiteY222" fmla="*/ 613577 h 2546032"/>
                <a:gd name="connsiteX223" fmla="*/ 1250514 w 1504473"/>
                <a:gd name="connsiteY223" fmla="*/ 659868 h 2546032"/>
                <a:gd name="connsiteX224" fmla="*/ 1250514 w 1504473"/>
                <a:gd name="connsiteY224" fmla="*/ 664154 h 2546032"/>
                <a:gd name="connsiteX225" fmla="*/ 1160931 w 1504473"/>
                <a:gd name="connsiteY225" fmla="*/ 753737 h 2546032"/>
                <a:gd name="connsiteX226" fmla="*/ 1156645 w 1504473"/>
                <a:gd name="connsiteY226" fmla="*/ 753737 h 2546032"/>
                <a:gd name="connsiteX227" fmla="*/ 1068348 w 1504473"/>
                <a:gd name="connsiteY227" fmla="*/ 753737 h 2546032"/>
                <a:gd name="connsiteX228" fmla="*/ 1055918 w 1504473"/>
                <a:gd name="connsiteY228" fmla="*/ 785027 h 2546032"/>
                <a:gd name="connsiteX229" fmla="*/ 995053 w 1504473"/>
                <a:gd name="connsiteY229" fmla="*/ 784598 h 2546032"/>
                <a:gd name="connsiteX230" fmla="*/ 995053 w 1504473"/>
                <a:gd name="connsiteY230" fmla="*/ 724162 h 2546032"/>
                <a:gd name="connsiteX231" fmla="*/ 1055489 w 1504473"/>
                <a:gd name="connsiteY231" fmla="*/ 723733 h 2546032"/>
                <a:gd name="connsiteX232" fmla="*/ 1062776 w 1504473"/>
                <a:gd name="connsiteY232" fmla="*/ 733592 h 2546032"/>
                <a:gd name="connsiteX233" fmla="*/ 1152359 w 1504473"/>
                <a:gd name="connsiteY233" fmla="*/ 733592 h 2546032"/>
                <a:gd name="connsiteX234" fmla="*/ 1230368 w 1504473"/>
                <a:gd name="connsiteY234" fmla="*/ 655582 h 2546032"/>
                <a:gd name="connsiteX235" fmla="*/ 1230797 w 1504473"/>
                <a:gd name="connsiteY235" fmla="*/ 617434 h 2546032"/>
                <a:gd name="connsiteX236" fmla="*/ 1163074 w 1504473"/>
                <a:gd name="connsiteY236" fmla="*/ 551426 h 2546032"/>
                <a:gd name="connsiteX237" fmla="*/ 1115497 w 1504473"/>
                <a:gd name="connsiteY237" fmla="*/ 551426 h 2546032"/>
                <a:gd name="connsiteX238" fmla="*/ 1111211 w 1504473"/>
                <a:gd name="connsiteY238" fmla="*/ 550997 h 2546032"/>
                <a:gd name="connsiteX239" fmla="*/ 938475 w 1504473"/>
                <a:gd name="connsiteY239" fmla="*/ 378262 h 2546032"/>
                <a:gd name="connsiteX240" fmla="*/ 938475 w 1504473"/>
                <a:gd name="connsiteY240" fmla="*/ 374404 h 2546032"/>
                <a:gd name="connsiteX241" fmla="*/ 938475 w 1504473"/>
                <a:gd name="connsiteY241" fmla="*/ 214955 h 2546032"/>
                <a:gd name="connsiteX242" fmla="*/ 839891 w 1504473"/>
                <a:gd name="connsiteY242" fmla="*/ 116372 h 2546032"/>
                <a:gd name="connsiteX243" fmla="*/ 722876 w 1504473"/>
                <a:gd name="connsiteY243" fmla="*/ 116372 h 2546032"/>
                <a:gd name="connsiteX244" fmla="*/ 692444 w 1504473"/>
                <a:gd name="connsiteY244" fmla="*/ 142089 h 2546032"/>
                <a:gd name="connsiteX245" fmla="*/ 831318 w 1504473"/>
                <a:gd name="connsiteY245" fmla="*/ 142089 h 2546032"/>
                <a:gd name="connsiteX246" fmla="*/ 835605 w 1504473"/>
                <a:gd name="connsiteY246" fmla="*/ 142518 h 2546032"/>
                <a:gd name="connsiteX247" fmla="*/ 914900 w 1504473"/>
                <a:gd name="connsiteY247" fmla="*/ 221813 h 2546032"/>
                <a:gd name="connsiteX248" fmla="*/ 914900 w 1504473"/>
                <a:gd name="connsiteY248" fmla="*/ 393263 h 2546032"/>
                <a:gd name="connsiteX249" fmla="*/ 1126212 w 1504473"/>
                <a:gd name="connsiteY249" fmla="*/ 604576 h 2546032"/>
                <a:gd name="connsiteX250" fmla="*/ 1175504 w 1504473"/>
                <a:gd name="connsiteY250" fmla="*/ 612291 h 2546032"/>
                <a:gd name="connsiteX251" fmla="*/ 1175504 w 1504473"/>
                <a:gd name="connsiteY251" fmla="*/ 673156 h 2546032"/>
                <a:gd name="connsiteX252" fmla="*/ 1114640 w 1504473"/>
                <a:gd name="connsiteY252" fmla="*/ 673156 h 2546032"/>
                <a:gd name="connsiteX253" fmla="*/ 1110782 w 1504473"/>
                <a:gd name="connsiteY253" fmla="*/ 617434 h 2546032"/>
                <a:gd name="connsiteX254" fmla="*/ 894755 w 1504473"/>
                <a:gd name="connsiteY254" fmla="*/ 401407 h 2546032"/>
                <a:gd name="connsiteX255" fmla="*/ 894755 w 1504473"/>
                <a:gd name="connsiteY255" fmla="*/ 397550 h 2546032"/>
                <a:gd name="connsiteX256" fmla="*/ 895183 w 1504473"/>
                <a:gd name="connsiteY256" fmla="*/ 229957 h 2546032"/>
                <a:gd name="connsiteX257" fmla="*/ 827461 w 1504473"/>
                <a:gd name="connsiteY257" fmla="*/ 162235 h 2546032"/>
                <a:gd name="connsiteX258" fmla="*/ 674013 w 1504473"/>
                <a:gd name="connsiteY258" fmla="*/ 162235 h 2546032"/>
                <a:gd name="connsiteX259" fmla="*/ 657297 w 1504473"/>
                <a:gd name="connsiteY259" fmla="*/ 179380 h 2546032"/>
                <a:gd name="connsiteX260" fmla="*/ 820603 w 1504473"/>
                <a:gd name="connsiteY260" fmla="*/ 179380 h 2546032"/>
                <a:gd name="connsiteX261" fmla="*/ 824889 w 1504473"/>
                <a:gd name="connsiteY261" fmla="*/ 178951 h 2546032"/>
                <a:gd name="connsiteX262" fmla="*/ 878467 w 1504473"/>
                <a:gd name="connsiteY262" fmla="*/ 232529 h 2546032"/>
                <a:gd name="connsiteX263" fmla="*/ 878038 w 1504473"/>
                <a:gd name="connsiteY263" fmla="*/ 236387 h 2546032"/>
                <a:gd name="connsiteX264" fmla="*/ 878038 w 1504473"/>
                <a:gd name="connsiteY264" fmla="*/ 310110 h 2546032"/>
                <a:gd name="connsiteX265" fmla="*/ 878467 w 1504473"/>
                <a:gd name="connsiteY265" fmla="*/ 314396 h 2546032"/>
                <a:gd name="connsiteX266" fmla="*/ 819745 w 1504473"/>
                <a:gd name="connsiteY266" fmla="*/ 373118 h 2546032"/>
                <a:gd name="connsiteX267" fmla="*/ 819745 w 1504473"/>
                <a:gd name="connsiteY267" fmla="*/ 421124 h 2546032"/>
                <a:gd name="connsiteX268" fmla="*/ 908471 w 1504473"/>
                <a:gd name="connsiteY268" fmla="*/ 509849 h 2546032"/>
                <a:gd name="connsiteX269" fmla="*/ 908042 w 1504473"/>
                <a:gd name="connsiteY269" fmla="*/ 513707 h 2546032"/>
                <a:gd name="connsiteX270" fmla="*/ 908042 w 1504473"/>
                <a:gd name="connsiteY270" fmla="*/ 595574 h 2546032"/>
                <a:gd name="connsiteX271" fmla="*/ 932474 w 1504473"/>
                <a:gd name="connsiteY271" fmla="*/ 607147 h 2546032"/>
                <a:gd name="connsiteX272" fmla="*/ 932474 w 1504473"/>
                <a:gd name="connsiteY272" fmla="*/ 668012 h 2546032"/>
                <a:gd name="connsiteX273" fmla="*/ 871609 w 1504473"/>
                <a:gd name="connsiteY273" fmla="*/ 668012 h 2546032"/>
                <a:gd name="connsiteX274" fmla="*/ 872038 w 1504473"/>
                <a:gd name="connsiteY274" fmla="*/ 607147 h 2546032"/>
                <a:gd name="connsiteX275" fmla="*/ 888325 w 1504473"/>
                <a:gd name="connsiteY275" fmla="*/ 597289 h 2546032"/>
                <a:gd name="connsiteX276" fmla="*/ 888325 w 1504473"/>
                <a:gd name="connsiteY276" fmla="*/ 517565 h 2546032"/>
                <a:gd name="connsiteX277" fmla="*/ 800029 w 1504473"/>
                <a:gd name="connsiteY277" fmla="*/ 429268 h 2546032"/>
                <a:gd name="connsiteX278" fmla="*/ 799600 w 1504473"/>
                <a:gd name="connsiteY278" fmla="*/ 424982 h 2546032"/>
                <a:gd name="connsiteX279" fmla="*/ 800029 w 1504473"/>
                <a:gd name="connsiteY279" fmla="*/ 368403 h 2546032"/>
                <a:gd name="connsiteX280" fmla="*/ 800029 w 1504473"/>
                <a:gd name="connsiteY280" fmla="*/ 364117 h 2546032"/>
                <a:gd name="connsiteX281" fmla="*/ 858750 w 1504473"/>
                <a:gd name="connsiteY281" fmla="*/ 305395 h 2546032"/>
                <a:gd name="connsiteX282" fmla="*/ 858750 w 1504473"/>
                <a:gd name="connsiteY282" fmla="*/ 239816 h 2546032"/>
                <a:gd name="connsiteX283" fmla="*/ 816745 w 1504473"/>
                <a:gd name="connsiteY283" fmla="*/ 197810 h 2546032"/>
                <a:gd name="connsiteX284" fmla="*/ 638008 w 1504473"/>
                <a:gd name="connsiteY284" fmla="*/ 197810 h 2546032"/>
                <a:gd name="connsiteX285" fmla="*/ 581001 w 1504473"/>
                <a:gd name="connsiteY285" fmla="*/ 255675 h 2546032"/>
                <a:gd name="connsiteX286" fmla="*/ 738735 w 1504473"/>
                <a:gd name="connsiteY286" fmla="*/ 255246 h 2546032"/>
                <a:gd name="connsiteX287" fmla="*/ 746879 w 1504473"/>
                <a:gd name="connsiteY287" fmla="*/ 243673 h 2546032"/>
                <a:gd name="connsiteX288" fmla="*/ 807315 w 1504473"/>
                <a:gd name="connsiteY288" fmla="*/ 243673 h 2546032"/>
                <a:gd name="connsiteX289" fmla="*/ 807744 w 1504473"/>
                <a:gd name="connsiteY289" fmla="*/ 304538 h 2546032"/>
                <a:gd name="connsiteX290" fmla="*/ 746879 w 1504473"/>
                <a:gd name="connsiteY290" fmla="*/ 304109 h 2546032"/>
                <a:gd name="connsiteX291" fmla="*/ 734449 w 1504473"/>
                <a:gd name="connsiteY291" fmla="*/ 274963 h 2546032"/>
                <a:gd name="connsiteX292" fmla="*/ 561713 w 1504473"/>
                <a:gd name="connsiteY292" fmla="*/ 274963 h 2546032"/>
                <a:gd name="connsiteX293" fmla="*/ 549283 w 1504473"/>
                <a:gd name="connsiteY293" fmla="*/ 287393 h 2546032"/>
                <a:gd name="connsiteX294" fmla="*/ 686443 w 1504473"/>
                <a:gd name="connsiteY294" fmla="*/ 287393 h 2546032"/>
                <a:gd name="connsiteX295" fmla="*/ 690729 w 1504473"/>
                <a:gd name="connsiteY295" fmla="*/ 287822 h 2546032"/>
                <a:gd name="connsiteX296" fmla="*/ 754594 w 1504473"/>
                <a:gd name="connsiteY296" fmla="*/ 351687 h 2546032"/>
                <a:gd name="connsiteX297" fmla="*/ 755023 w 1504473"/>
                <a:gd name="connsiteY297" fmla="*/ 355973 h 2546032"/>
                <a:gd name="connsiteX298" fmla="*/ 755023 w 1504473"/>
                <a:gd name="connsiteY298" fmla="*/ 475559 h 2546032"/>
                <a:gd name="connsiteX299" fmla="*/ 761452 w 1504473"/>
                <a:gd name="connsiteY299" fmla="*/ 481989 h 2546032"/>
                <a:gd name="connsiteX300" fmla="*/ 815459 w 1504473"/>
                <a:gd name="connsiteY300" fmla="*/ 487132 h 2546032"/>
                <a:gd name="connsiteX301" fmla="*/ 815459 w 1504473"/>
                <a:gd name="connsiteY301" fmla="*/ 547997 h 2546032"/>
                <a:gd name="connsiteX302" fmla="*/ 755023 w 1504473"/>
                <a:gd name="connsiteY302" fmla="*/ 547997 h 2546032"/>
                <a:gd name="connsiteX303" fmla="*/ 748165 w 1504473"/>
                <a:gd name="connsiteY303" fmla="*/ 496562 h 2546032"/>
                <a:gd name="connsiteX304" fmla="*/ 735735 w 1504473"/>
                <a:gd name="connsiteY304" fmla="*/ 484132 h 2546032"/>
                <a:gd name="connsiteX305" fmla="*/ 735735 w 1504473"/>
                <a:gd name="connsiteY305" fmla="*/ 479846 h 2546032"/>
                <a:gd name="connsiteX306" fmla="*/ 735735 w 1504473"/>
                <a:gd name="connsiteY306" fmla="*/ 361117 h 2546032"/>
                <a:gd name="connsiteX307" fmla="*/ 683014 w 1504473"/>
                <a:gd name="connsiteY307" fmla="*/ 308396 h 2546032"/>
                <a:gd name="connsiteX308" fmla="*/ 538139 w 1504473"/>
                <a:gd name="connsiteY308" fmla="*/ 308396 h 2546032"/>
                <a:gd name="connsiteX309" fmla="*/ 533853 w 1504473"/>
                <a:gd name="connsiteY309" fmla="*/ 307967 h 2546032"/>
                <a:gd name="connsiteX310" fmla="*/ 532138 w 1504473"/>
                <a:gd name="connsiteY310" fmla="*/ 306253 h 2546032"/>
                <a:gd name="connsiteX311" fmla="*/ 523994 w 1504473"/>
                <a:gd name="connsiteY311" fmla="*/ 314396 h 2546032"/>
                <a:gd name="connsiteX312" fmla="*/ 589145 w 1504473"/>
                <a:gd name="connsiteY312" fmla="*/ 379547 h 2546032"/>
                <a:gd name="connsiteX313" fmla="*/ 623007 w 1504473"/>
                <a:gd name="connsiteY313" fmla="*/ 379547 h 2546032"/>
                <a:gd name="connsiteX314" fmla="*/ 634151 w 1504473"/>
                <a:gd name="connsiteY314" fmla="*/ 358116 h 2546032"/>
                <a:gd name="connsiteX315" fmla="*/ 694587 w 1504473"/>
                <a:gd name="connsiteY315" fmla="*/ 358116 h 2546032"/>
                <a:gd name="connsiteX316" fmla="*/ 695016 w 1504473"/>
                <a:gd name="connsiteY316" fmla="*/ 418981 h 2546032"/>
                <a:gd name="connsiteX317" fmla="*/ 634151 w 1504473"/>
                <a:gd name="connsiteY317" fmla="*/ 418981 h 2546032"/>
                <a:gd name="connsiteX318" fmla="*/ 623435 w 1504473"/>
                <a:gd name="connsiteY318" fmla="*/ 399264 h 2546032"/>
                <a:gd name="connsiteX319" fmla="*/ 581430 w 1504473"/>
                <a:gd name="connsiteY319" fmla="*/ 399264 h 2546032"/>
                <a:gd name="connsiteX320" fmla="*/ 508135 w 1504473"/>
                <a:gd name="connsiteY320" fmla="*/ 327684 h 2546032"/>
                <a:gd name="connsiteX321" fmla="*/ 496562 w 1504473"/>
                <a:gd name="connsiteY321" fmla="*/ 339257 h 2546032"/>
                <a:gd name="connsiteX322" fmla="*/ 487561 w 1504473"/>
                <a:gd name="connsiteY322" fmla="*/ 347829 h 2546032"/>
                <a:gd name="connsiteX323" fmla="*/ 947904 w 1504473"/>
                <a:gd name="connsiteY323" fmla="*/ 807744 h 2546032"/>
                <a:gd name="connsiteX324" fmla="*/ 947904 w 1504473"/>
                <a:gd name="connsiteY324" fmla="*/ 818031 h 2546032"/>
                <a:gd name="connsiteX325" fmla="*/ 947904 w 1504473"/>
                <a:gd name="connsiteY325" fmla="*/ 1055918 h 2546032"/>
                <a:gd name="connsiteX326" fmla="*/ 989481 w 1504473"/>
                <a:gd name="connsiteY326" fmla="*/ 1097494 h 2546032"/>
                <a:gd name="connsiteX327" fmla="*/ 1207651 w 1504473"/>
                <a:gd name="connsiteY327" fmla="*/ 1097066 h 2546032"/>
                <a:gd name="connsiteX328" fmla="*/ 1281803 w 1504473"/>
                <a:gd name="connsiteY328" fmla="*/ 1022914 h 2546032"/>
                <a:gd name="connsiteX329" fmla="*/ 1290804 w 1504473"/>
                <a:gd name="connsiteY329" fmla="*/ 1040059 h 2546032"/>
                <a:gd name="connsiteX330" fmla="*/ 1309235 w 1504473"/>
                <a:gd name="connsiteY330" fmla="*/ 1064919 h 2546032"/>
                <a:gd name="connsiteX331" fmla="*/ 1228225 w 1504473"/>
                <a:gd name="connsiteY331" fmla="*/ 1145929 h 2546032"/>
                <a:gd name="connsiteX332" fmla="*/ 1218367 w 1504473"/>
                <a:gd name="connsiteY332" fmla="*/ 1145929 h 2546032"/>
                <a:gd name="connsiteX333" fmla="*/ 979194 w 1504473"/>
                <a:gd name="connsiteY333" fmla="*/ 1145929 h 2546032"/>
                <a:gd name="connsiteX334" fmla="*/ 968907 w 1504473"/>
                <a:gd name="connsiteY334" fmla="*/ 1145929 h 2546032"/>
                <a:gd name="connsiteX335" fmla="*/ 898184 w 1504473"/>
                <a:gd name="connsiteY335" fmla="*/ 1075206 h 2546032"/>
                <a:gd name="connsiteX336" fmla="*/ 898184 w 1504473"/>
                <a:gd name="connsiteY336" fmla="*/ 1064919 h 2546032"/>
                <a:gd name="connsiteX337" fmla="*/ 898612 w 1504473"/>
                <a:gd name="connsiteY337" fmla="*/ 827032 h 2546032"/>
                <a:gd name="connsiteX338" fmla="*/ 452414 w 1504473"/>
                <a:gd name="connsiteY338" fmla="*/ 381691 h 2546032"/>
                <a:gd name="connsiteX339" fmla="*/ 420696 w 1504473"/>
                <a:gd name="connsiteY339" fmla="*/ 409551 h 2546032"/>
                <a:gd name="connsiteX340" fmla="*/ 414695 w 1504473"/>
                <a:gd name="connsiteY340" fmla="*/ 412980 h 2546032"/>
                <a:gd name="connsiteX341" fmla="*/ 816316 w 1504473"/>
                <a:gd name="connsiteY341" fmla="*/ 814602 h 2546032"/>
                <a:gd name="connsiteX342" fmla="*/ 816745 w 1504473"/>
                <a:gd name="connsiteY342" fmla="*/ 822746 h 2546032"/>
                <a:gd name="connsiteX343" fmla="*/ 816745 w 1504473"/>
                <a:gd name="connsiteY343" fmla="*/ 978765 h 2546032"/>
                <a:gd name="connsiteX344" fmla="*/ 812459 w 1504473"/>
                <a:gd name="connsiteY344" fmla="*/ 1034486 h 2546032"/>
                <a:gd name="connsiteX345" fmla="*/ 752023 w 1504473"/>
                <a:gd name="connsiteY345" fmla="*/ 1034486 h 2546032"/>
                <a:gd name="connsiteX346" fmla="*/ 752023 w 1504473"/>
                <a:gd name="connsiteY346" fmla="*/ 974050 h 2546032"/>
                <a:gd name="connsiteX347" fmla="*/ 777312 w 1504473"/>
                <a:gd name="connsiteY347" fmla="*/ 962049 h 2546032"/>
                <a:gd name="connsiteX348" fmla="*/ 777312 w 1504473"/>
                <a:gd name="connsiteY348" fmla="*/ 830890 h 2546032"/>
                <a:gd name="connsiteX349" fmla="*/ 358973 w 1504473"/>
                <a:gd name="connsiteY349" fmla="*/ 412552 h 2546032"/>
                <a:gd name="connsiteX350" fmla="*/ 341400 w 1504473"/>
                <a:gd name="connsiteY350" fmla="*/ 413837 h 2546032"/>
                <a:gd name="connsiteX351" fmla="*/ 553998 w 1504473"/>
                <a:gd name="connsiteY351" fmla="*/ 626436 h 2546032"/>
                <a:gd name="connsiteX352" fmla="*/ 553998 w 1504473"/>
                <a:gd name="connsiteY352" fmla="*/ 630293 h 2546032"/>
                <a:gd name="connsiteX353" fmla="*/ 553569 w 1504473"/>
                <a:gd name="connsiteY353" fmla="*/ 719447 h 2546032"/>
                <a:gd name="connsiteX354" fmla="*/ 569857 w 1504473"/>
                <a:gd name="connsiteY354" fmla="*/ 729306 h 2546032"/>
                <a:gd name="connsiteX355" fmla="*/ 569857 w 1504473"/>
                <a:gd name="connsiteY355" fmla="*/ 790170 h 2546032"/>
                <a:gd name="connsiteX356" fmla="*/ 508992 w 1504473"/>
                <a:gd name="connsiteY356" fmla="*/ 790170 h 2546032"/>
                <a:gd name="connsiteX357" fmla="*/ 508992 w 1504473"/>
                <a:gd name="connsiteY357" fmla="*/ 729734 h 2546032"/>
                <a:gd name="connsiteX358" fmla="*/ 533853 w 1504473"/>
                <a:gd name="connsiteY358" fmla="*/ 717733 h 2546032"/>
                <a:gd name="connsiteX359" fmla="*/ 533853 w 1504473"/>
                <a:gd name="connsiteY359" fmla="*/ 634579 h 2546032"/>
                <a:gd name="connsiteX360" fmla="*/ 316111 w 1504473"/>
                <a:gd name="connsiteY360" fmla="*/ 416838 h 2546032"/>
                <a:gd name="connsiteX361" fmla="*/ 240673 w 1504473"/>
                <a:gd name="connsiteY361" fmla="*/ 442555 h 2546032"/>
                <a:gd name="connsiteX362" fmla="*/ 237244 w 1504473"/>
                <a:gd name="connsiteY362" fmla="*/ 444698 h 2546032"/>
                <a:gd name="connsiteX363" fmla="*/ 391549 w 1504473"/>
                <a:gd name="connsiteY363" fmla="*/ 599003 h 2546032"/>
                <a:gd name="connsiteX364" fmla="*/ 443841 w 1504473"/>
                <a:gd name="connsiteY364" fmla="*/ 605433 h 2546032"/>
                <a:gd name="connsiteX365" fmla="*/ 444270 w 1504473"/>
                <a:gd name="connsiteY365" fmla="*/ 666298 h 2546032"/>
                <a:gd name="connsiteX366" fmla="*/ 383405 w 1504473"/>
                <a:gd name="connsiteY366" fmla="*/ 665869 h 2546032"/>
                <a:gd name="connsiteX367" fmla="*/ 377833 w 1504473"/>
                <a:gd name="connsiteY367" fmla="*/ 612719 h 2546032"/>
                <a:gd name="connsiteX368" fmla="*/ 221385 w 1504473"/>
                <a:gd name="connsiteY368" fmla="*/ 456271 h 2546032"/>
                <a:gd name="connsiteX369" fmla="*/ 167378 w 1504473"/>
                <a:gd name="connsiteY369" fmla="*/ 496991 h 2546032"/>
                <a:gd name="connsiteX370" fmla="*/ 527852 w 1504473"/>
                <a:gd name="connsiteY370" fmla="*/ 857464 h 2546032"/>
                <a:gd name="connsiteX371" fmla="*/ 622149 w 1504473"/>
                <a:gd name="connsiteY371" fmla="*/ 857036 h 2546032"/>
                <a:gd name="connsiteX372" fmla="*/ 628150 w 1504473"/>
                <a:gd name="connsiteY372" fmla="*/ 849749 h 2546032"/>
                <a:gd name="connsiteX373" fmla="*/ 688586 w 1504473"/>
                <a:gd name="connsiteY373" fmla="*/ 849749 h 2546032"/>
                <a:gd name="connsiteX374" fmla="*/ 688586 w 1504473"/>
                <a:gd name="connsiteY374" fmla="*/ 910614 h 2546032"/>
                <a:gd name="connsiteX375" fmla="*/ 628150 w 1504473"/>
                <a:gd name="connsiteY375" fmla="*/ 910614 h 2546032"/>
                <a:gd name="connsiteX376" fmla="*/ 615720 w 1504473"/>
                <a:gd name="connsiteY376" fmla="*/ 877181 h 2546032"/>
                <a:gd name="connsiteX377" fmla="*/ 523566 w 1504473"/>
                <a:gd name="connsiteY377" fmla="*/ 877610 h 2546032"/>
                <a:gd name="connsiteX378" fmla="*/ 519708 w 1504473"/>
                <a:gd name="connsiteY378" fmla="*/ 877181 h 2546032"/>
                <a:gd name="connsiteX379" fmla="*/ 152376 w 1504473"/>
                <a:gd name="connsiteY379" fmla="*/ 509849 h 2546032"/>
                <a:gd name="connsiteX380" fmla="*/ 113800 w 1504473"/>
                <a:gd name="connsiteY380" fmla="*/ 547568 h 2546032"/>
                <a:gd name="connsiteX381" fmla="*/ 116372 w 1504473"/>
                <a:gd name="connsiteY381" fmla="*/ 547568 h 2546032"/>
                <a:gd name="connsiteX382" fmla="*/ 128802 w 1504473"/>
                <a:gd name="connsiteY382" fmla="*/ 547997 h 2546032"/>
                <a:gd name="connsiteX383" fmla="*/ 289965 w 1504473"/>
                <a:gd name="connsiteY383" fmla="*/ 709160 h 2546032"/>
                <a:gd name="connsiteX384" fmla="*/ 330684 w 1504473"/>
                <a:gd name="connsiteY384" fmla="*/ 720304 h 2546032"/>
                <a:gd name="connsiteX385" fmla="*/ 331113 w 1504473"/>
                <a:gd name="connsiteY385" fmla="*/ 781169 h 2546032"/>
                <a:gd name="connsiteX386" fmla="*/ 270248 w 1504473"/>
                <a:gd name="connsiteY386" fmla="*/ 780741 h 2546032"/>
                <a:gd name="connsiteX387" fmla="*/ 259532 w 1504473"/>
                <a:gd name="connsiteY387" fmla="*/ 761881 h 2546032"/>
                <a:gd name="connsiteX388" fmla="*/ 104799 w 1504473"/>
                <a:gd name="connsiteY388" fmla="*/ 607147 h 2546032"/>
                <a:gd name="connsiteX389" fmla="*/ 66651 w 1504473"/>
                <a:gd name="connsiteY389" fmla="*/ 607147 h 2546032"/>
                <a:gd name="connsiteX390" fmla="*/ 29361 w 1504473"/>
                <a:gd name="connsiteY390" fmla="*/ 669298 h 2546032"/>
                <a:gd name="connsiteX391" fmla="*/ 88940 w 1504473"/>
                <a:gd name="connsiteY391" fmla="*/ 669298 h 2546032"/>
                <a:gd name="connsiteX392" fmla="*/ 93226 w 1504473"/>
                <a:gd name="connsiteY392" fmla="*/ 669727 h 2546032"/>
                <a:gd name="connsiteX393" fmla="*/ 268962 w 1504473"/>
                <a:gd name="connsiteY393" fmla="*/ 845463 h 2546032"/>
                <a:gd name="connsiteX394" fmla="*/ 395835 w 1504473"/>
                <a:gd name="connsiteY394" fmla="*/ 845463 h 2546032"/>
                <a:gd name="connsiteX395" fmla="*/ 451128 w 1504473"/>
                <a:gd name="connsiteY395" fmla="*/ 849749 h 2546032"/>
                <a:gd name="connsiteX396" fmla="*/ 451128 w 1504473"/>
                <a:gd name="connsiteY396" fmla="*/ 910185 h 2546032"/>
                <a:gd name="connsiteX397" fmla="*/ 390263 w 1504473"/>
                <a:gd name="connsiteY397" fmla="*/ 910185 h 2546032"/>
                <a:gd name="connsiteX398" fmla="*/ 380405 w 1504473"/>
                <a:gd name="connsiteY398" fmla="*/ 865180 h 2546032"/>
                <a:gd name="connsiteX399" fmla="*/ 263819 w 1504473"/>
                <a:gd name="connsiteY399" fmla="*/ 865180 h 2546032"/>
                <a:gd name="connsiteX400" fmla="*/ 259961 w 1504473"/>
                <a:gd name="connsiteY400" fmla="*/ 865180 h 2546032"/>
                <a:gd name="connsiteX401" fmla="*/ 83796 w 1504473"/>
                <a:gd name="connsiteY401" fmla="*/ 689015 h 2546032"/>
                <a:gd name="connsiteX402" fmla="*/ 19502 w 1504473"/>
                <a:gd name="connsiteY402" fmla="*/ 689015 h 2546032"/>
                <a:gd name="connsiteX403" fmla="*/ 13930 w 1504473"/>
                <a:gd name="connsiteY403" fmla="*/ 741307 h 2546032"/>
                <a:gd name="connsiteX404" fmla="*/ 87225 w 1504473"/>
                <a:gd name="connsiteY404" fmla="*/ 741307 h 2546032"/>
                <a:gd name="connsiteX405" fmla="*/ 93226 w 1504473"/>
                <a:gd name="connsiteY405" fmla="*/ 741307 h 2546032"/>
                <a:gd name="connsiteX406" fmla="*/ 253103 w 1504473"/>
                <a:gd name="connsiteY406" fmla="*/ 901184 h 2546032"/>
                <a:gd name="connsiteX407" fmla="*/ 344400 w 1504473"/>
                <a:gd name="connsiteY407" fmla="*/ 901184 h 2546032"/>
                <a:gd name="connsiteX408" fmla="*/ 350401 w 1504473"/>
                <a:gd name="connsiteY408" fmla="*/ 901184 h 2546032"/>
                <a:gd name="connsiteX409" fmla="*/ 426268 w 1504473"/>
                <a:gd name="connsiteY409" fmla="*/ 977051 h 2546032"/>
                <a:gd name="connsiteX410" fmla="*/ 502134 w 1504473"/>
                <a:gd name="connsiteY410" fmla="*/ 977051 h 2546032"/>
                <a:gd name="connsiteX411" fmla="*/ 502563 w 1504473"/>
                <a:gd name="connsiteY411" fmla="*/ 977051 h 2546032"/>
                <a:gd name="connsiteX412" fmla="*/ 508564 w 1504473"/>
                <a:gd name="connsiteY412" fmla="*/ 969336 h 2546032"/>
                <a:gd name="connsiteX413" fmla="*/ 569428 w 1504473"/>
                <a:gd name="connsiteY413" fmla="*/ 968907 h 2546032"/>
                <a:gd name="connsiteX414" fmla="*/ 569428 w 1504473"/>
                <a:gd name="connsiteY414" fmla="*/ 1029772 h 2546032"/>
                <a:gd name="connsiteX415" fmla="*/ 508564 w 1504473"/>
                <a:gd name="connsiteY415" fmla="*/ 1029772 h 2546032"/>
                <a:gd name="connsiteX416" fmla="*/ 496562 w 1504473"/>
                <a:gd name="connsiteY416" fmla="*/ 1006197 h 2546032"/>
                <a:gd name="connsiteX417" fmla="*/ 420267 w 1504473"/>
                <a:gd name="connsiteY417" fmla="*/ 1006197 h 2546032"/>
                <a:gd name="connsiteX418" fmla="*/ 414266 w 1504473"/>
                <a:gd name="connsiteY418" fmla="*/ 1006197 h 2546032"/>
                <a:gd name="connsiteX419" fmla="*/ 338400 w 1504473"/>
                <a:gd name="connsiteY419" fmla="*/ 930331 h 2546032"/>
                <a:gd name="connsiteX420" fmla="*/ 247531 w 1504473"/>
                <a:gd name="connsiteY420" fmla="*/ 930759 h 2546032"/>
                <a:gd name="connsiteX421" fmla="*/ 241102 w 1504473"/>
                <a:gd name="connsiteY421" fmla="*/ 930331 h 2546032"/>
                <a:gd name="connsiteX422" fmla="*/ 81224 w 1504473"/>
                <a:gd name="connsiteY422" fmla="*/ 770453 h 2546032"/>
                <a:gd name="connsiteX423" fmla="*/ 11359 w 1504473"/>
                <a:gd name="connsiteY423" fmla="*/ 770453 h 2546032"/>
                <a:gd name="connsiteX424" fmla="*/ 7930 w 1504473"/>
                <a:gd name="connsiteY424" fmla="*/ 816745 h 2546032"/>
                <a:gd name="connsiteX425" fmla="*/ 78653 w 1504473"/>
                <a:gd name="connsiteY425" fmla="*/ 816745 h 2546032"/>
                <a:gd name="connsiteX426" fmla="*/ 353401 w 1504473"/>
                <a:gd name="connsiteY426" fmla="*/ 1091494 h 2546032"/>
                <a:gd name="connsiteX427" fmla="*/ 629865 w 1504473"/>
                <a:gd name="connsiteY427" fmla="*/ 1091494 h 2546032"/>
                <a:gd name="connsiteX428" fmla="*/ 632436 w 1504473"/>
                <a:gd name="connsiteY428" fmla="*/ 1088493 h 2546032"/>
                <a:gd name="connsiteX429" fmla="*/ 693301 w 1504473"/>
                <a:gd name="connsiteY429" fmla="*/ 1088065 h 2546032"/>
                <a:gd name="connsiteX430" fmla="*/ 692872 w 1504473"/>
                <a:gd name="connsiteY430" fmla="*/ 1148929 h 2546032"/>
                <a:gd name="connsiteX431" fmla="*/ 632008 w 1504473"/>
                <a:gd name="connsiteY431" fmla="*/ 1148929 h 2546032"/>
                <a:gd name="connsiteX432" fmla="*/ 620006 w 1504473"/>
                <a:gd name="connsiteY432" fmla="*/ 1120640 h 2546032"/>
                <a:gd name="connsiteX433" fmla="*/ 346972 w 1504473"/>
                <a:gd name="connsiteY433" fmla="*/ 1120211 h 2546032"/>
                <a:gd name="connsiteX434" fmla="*/ 340971 w 1504473"/>
                <a:gd name="connsiteY434" fmla="*/ 1120211 h 2546032"/>
                <a:gd name="connsiteX435" fmla="*/ 66223 w 1504473"/>
                <a:gd name="connsiteY435" fmla="*/ 845463 h 2546032"/>
                <a:gd name="connsiteX436" fmla="*/ 5786 w 1504473"/>
                <a:gd name="connsiteY436" fmla="*/ 845463 h 2546032"/>
                <a:gd name="connsiteX437" fmla="*/ 4072 w 1504473"/>
                <a:gd name="connsiteY437" fmla="*/ 892183 h 2546032"/>
                <a:gd name="connsiteX438" fmla="*/ 80367 w 1504473"/>
                <a:gd name="connsiteY438" fmla="*/ 892183 h 2546032"/>
                <a:gd name="connsiteX439" fmla="*/ 86368 w 1504473"/>
                <a:gd name="connsiteY439" fmla="*/ 892183 h 2546032"/>
                <a:gd name="connsiteX440" fmla="*/ 181094 w 1504473"/>
                <a:gd name="connsiteY440" fmla="*/ 986909 h 2546032"/>
                <a:gd name="connsiteX441" fmla="*/ 178951 w 1504473"/>
                <a:gd name="connsiteY441" fmla="*/ 995482 h 2546032"/>
                <a:gd name="connsiteX442" fmla="*/ 155377 w 1504473"/>
                <a:gd name="connsiteY442" fmla="*/ 1083350 h 2546032"/>
                <a:gd name="connsiteX443" fmla="*/ 156234 w 1504473"/>
                <a:gd name="connsiteY443" fmla="*/ 1084207 h 2546032"/>
                <a:gd name="connsiteX444" fmla="*/ 214955 w 1504473"/>
                <a:gd name="connsiteY444" fmla="*/ 1085493 h 2546032"/>
                <a:gd name="connsiteX445" fmla="*/ 214955 w 1504473"/>
                <a:gd name="connsiteY445" fmla="*/ 1145929 h 2546032"/>
                <a:gd name="connsiteX446" fmla="*/ 154519 w 1504473"/>
                <a:gd name="connsiteY446" fmla="*/ 1145929 h 2546032"/>
                <a:gd name="connsiteX447" fmla="*/ 142518 w 1504473"/>
                <a:gd name="connsiteY447" fmla="*/ 1111639 h 2546032"/>
                <a:gd name="connsiteX448" fmla="*/ 122801 w 1504473"/>
                <a:gd name="connsiteY448" fmla="*/ 1091922 h 2546032"/>
                <a:gd name="connsiteX449" fmla="*/ 124944 w 1504473"/>
                <a:gd name="connsiteY449" fmla="*/ 1083778 h 2546032"/>
                <a:gd name="connsiteX450" fmla="*/ 148519 w 1504473"/>
                <a:gd name="connsiteY450" fmla="*/ 995482 h 2546032"/>
                <a:gd name="connsiteX451" fmla="*/ 74795 w 1504473"/>
                <a:gd name="connsiteY451" fmla="*/ 921758 h 2546032"/>
                <a:gd name="connsiteX452" fmla="*/ 3643 w 1504473"/>
                <a:gd name="connsiteY452" fmla="*/ 921758 h 2546032"/>
                <a:gd name="connsiteX453" fmla="*/ 3215 w 1504473"/>
                <a:gd name="connsiteY453" fmla="*/ 995053 h 2546032"/>
                <a:gd name="connsiteX454" fmla="*/ 20360 w 1504473"/>
                <a:gd name="connsiteY454" fmla="*/ 995053 h 2546032"/>
                <a:gd name="connsiteX455" fmla="*/ 32790 w 1504473"/>
                <a:gd name="connsiteY455" fmla="*/ 963335 h 2546032"/>
                <a:gd name="connsiteX456" fmla="*/ 93655 w 1504473"/>
                <a:gd name="connsiteY456" fmla="*/ 963335 h 2546032"/>
                <a:gd name="connsiteX457" fmla="*/ 93655 w 1504473"/>
                <a:gd name="connsiteY457" fmla="*/ 1024199 h 2546032"/>
                <a:gd name="connsiteX458" fmla="*/ 33218 w 1504473"/>
                <a:gd name="connsiteY458" fmla="*/ 1024199 h 2546032"/>
                <a:gd name="connsiteX459" fmla="*/ 3643 w 1504473"/>
                <a:gd name="connsiteY459" fmla="*/ 1024199 h 2546032"/>
                <a:gd name="connsiteX460" fmla="*/ 38791 w 1504473"/>
                <a:gd name="connsiteY460" fmla="*/ 1388102 h 2546032"/>
                <a:gd name="connsiteX461" fmla="*/ 51221 w 1504473"/>
                <a:gd name="connsiteY461" fmla="*/ 1375672 h 2546032"/>
                <a:gd name="connsiteX462" fmla="*/ 51221 w 1504473"/>
                <a:gd name="connsiteY462" fmla="*/ 1279660 h 2546032"/>
                <a:gd name="connsiteX463" fmla="*/ 35362 w 1504473"/>
                <a:gd name="connsiteY463" fmla="*/ 1269802 h 2546032"/>
                <a:gd name="connsiteX464" fmla="*/ 35790 w 1504473"/>
                <a:gd name="connsiteY464" fmla="*/ 1208937 h 2546032"/>
                <a:gd name="connsiteX465" fmla="*/ 96226 w 1504473"/>
                <a:gd name="connsiteY465" fmla="*/ 1208937 h 2546032"/>
                <a:gd name="connsiteX466" fmla="*/ 96226 w 1504473"/>
                <a:gd name="connsiteY466" fmla="*/ 1269802 h 2546032"/>
                <a:gd name="connsiteX467" fmla="*/ 80796 w 1504473"/>
                <a:gd name="connsiteY467" fmla="*/ 1279660 h 2546032"/>
                <a:gd name="connsiteX468" fmla="*/ 80796 w 1504473"/>
                <a:gd name="connsiteY468" fmla="*/ 1382101 h 2546032"/>
                <a:gd name="connsiteX469" fmla="*/ 80796 w 1504473"/>
                <a:gd name="connsiteY469" fmla="*/ 1388102 h 2546032"/>
                <a:gd name="connsiteX470" fmla="*/ 45220 w 1504473"/>
                <a:gd name="connsiteY470" fmla="*/ 1423678 h 2546032"/>
                <a:gd name="connsiteX471" fmla="*/ 54650 w 1504473"/>
                <a:gd name="connsiteY471" fmla="*/ 1471684 h 2546032"/>
                <a:gd name="connsiteX472" fmla="*/ 145518 w 1504473"/>
                <a:gd name="connsiteY472" fmla="*/ 1380816 h 2546032"/>
                <a:gd name="connsiteX473" fmla="*/ 156234 w 1504473"/>
                <a:gd name="connsiteY473" fmla="*/ 1338382 h 2546032"/>
                <a:gd name="connsiteX474" fmla="*/ 202097 w 1504473"/>
                <a:gd name="connsiteY474" fmla="*/ 1328523 h 2546032"/>
                <a:gd name="connsiteX475" fmla="*/ 257818 w 1504473"/>
                <a:gd name="connsiteY475" fmla="*/ 1237655 h 2546032"/>
                <a:gd name="connsiteX476" fmla="*/ 285679 w 1504473"/>
                <a:gd name="connsiteY476" fmla="*/ 1179790 h 2546032"/>
                <a:gd name="connsiteX477" fmla="*/ 1349955 w 1504473"/>
                <a:gd name="connsiteY477" fmla="*/ 1571982 h 2546032"/>
                <a:gd name="connsiteX478" fmla="*/ 1349955 w 1504473"/>
                <a:gd name="connsiteY478" fmla="*/ 1571982 h 2546032"/>
                <a:gd name="connsiteX479" fmla="*/ 1410819 w 1504473"/>
                <a:gd name="connsiteY479" fmla="*/ 1571982 h 2546032"/>
                <a:gd name="connsiteX480" fmla="*/ 1410391 w 1504473"/>
                <a:gd name="connsiteY480" fmla="*/ 1632418 h 2546032"/>
                <a:gd name="connsiteX481" fmla="*/ 1349955 w 1504473"/>
                <a:gd name="connsiteY481" fmla="*/ 1632418 h 2546032"/>
                <a:gd name="connsiteX482" fmla="*/ 1349955 w 1504473"/>
                <a:gd name="connsiteY482" fmla="*/ 1571982 h 2546032"/>
                <a:gd name="connsiteX483" fmla="*/ 1169932 w 1504473"/>
                <a:gd name="connsiteY483" fmla="*/ 900327 h 2546032"/>
                <a:gd name="connsiteX484" fmla="*/ 1109496 w 1504473"/>
                <a:gd name="connsiteY484" fmla="*/ 900327 h 2546032"/>
                <a:gd name="connsiteX485" fmla="*/ 1109067 w 1504473"/>
                <a:gd name="connsiteY485" fmla="*/ 839462 h 2546032"/>
                <a:gd name="connsiteX486" fmla="*/ 1169932 w 1504473"/>
                <a:gd name="connsiteY486" fmla="*/ 839462 h 2546032"/>
                <a:gd name="connsiteX487" fmla="*/ 1169932 w 1504473"/>
                <a:gd name="connsiteY487" fmla="*/ 900327 h 2546032"/>
                <a:gd name="connsiteX488" fmla="*/ 1289090 w 1504473"/>
                <a:gd name="connsiteY488" fmla="*/ 786313 h 2546032"/>
                <a:gd name="connsiteX489" fmla="*/ 1228225 w 1504473"/>
                <a:gd name="connsiteY489" fmla="*/ 786313 h 2546032"/>
                <a:gd name="connsiteX490" fmla="*/ 1228225 w 1504473"/>
                <a:gd name="connsiteY490" fmla="*/ 725448 h 2546032"/>
                <a:gd name="connsiteX491" fmla="*/ 1289090 w 1504473"/>
                <a:gd name="connsiteY491" fmla="*/ 725448 h 2546032"/>
                <a:gd name="connsiteX492" fmla="*/ 1289090 w 1504473"/>
                <a:gd name="connsiteY492" fmla="*/ 786313 h 2546032"/>
                <a:gd name="connsiteX493" fmla="*/ 1225653 w 1504473"/>
                <a:gd name="connsiteY493" fmla="*/ 1447681 h 2546032"/>
                <a:gd name="connsiteX494" fmla="*/ 1225653 w 1504473"/>
                <a:gd name="connsiteY494" fmla="*/ 1447681 h 2546032"/>
                <a:gd name="connsiteX495" fmla="*/ 1286518 w 1504473"/>
                <a:gd name="connsiteY495" fmla="*/ 1447681 h 2546032"/>
                <a:gd name="connsiteX496" fmla="*/ 1286947 w 1504473"/>
                <a:gd name="connsiteY496" fmla="*/ 1508546 h 2546032"/>
                <a:gd name="connsiteX497" fmla="*/ 1226082 w 1504473"/>
                <a:gd name="connsiteY497" fmla="*/ 1508117 h 2546032"/>
                <a:gd name="connsiteX498" fmla="*/ 1225653 w 1504473"/>
                <a:gd name="connsiteY498" fmla="*/ 1447681 h 2546032"/>
                <a:gd name="connsiteX499" fmla="*/ 1107782 w 1504473"/>
                <a:gd name="connsiteY499" fmla="*/ 1328095 h 2546032"/>
                <a:gd name="connsiteX500" fmla="*/ 1168218 w 1504473"/>
                <a:gd name="connsiteY500" fmla="*/ 1328095 h 2546032"/>
                <a:gd name="connsiteX501" fmla="*/ 1168218 w 1504473"/>
                <a:gd name="connsiteY501" fmla="*/ 1388959 h 2546032"/>
                <a:gd name="connsiteX502" fmla="*/ 1107353 w 1504473"/>
                <a:gd name="connsiteY502" fmla="*/ 1388959 h 2546032"/>
                <a:gd name="connsiteX503" fmla="*/ 1107782 w 1504473"/>
                <a:gd name="connsiteY503" fmla="*/ 1328095 h 2546032"/>
                <a:gd name="connsiteX504" fmla="*/ 981766 w 1504473"/>
                <a:gd name="connsiteY504" fmla="*/ 1203793 h 2546032"/>
                <a:gd name="connsiteX505" fmla="*/ 1042630 w 1504473"/>
                <a:gd name="connsiteY505" fmla="*/ 1204222 h 2546032"/>
                <a:gd name="connsiteX506" fmla="*/ 1042630 w 1504473"/>
                <a:gd name="connsiteY506" fmla="*/ 1265087 h 2546032"/>
                <a:gd name="connsiteX507" fmla="*/ 982194 w 1504473"/>
                <a:gd name="connsiteY507" fmla="*/ 1265087 h 2546032"/>
                <a:gd name="connsiteX508" fmla="*/ 981766 w 1504473"/>
                <a:gd name="connsiteY508" fmla="*/ 1203793 h 254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504473" h="2546032">
                  <a:moveTo>
                    <a:pt x="285679" y="1179790"/>
                  </a:moveTo>
                  <a:lnTo>
                    <a:pt x="285679" y="1179790"/>
                  </a:lnTo>
                  <a:cubicBezTo>
                    <a:pt x="293822" y="1147215"/>
                    <a:pt x="292537" y="1113353"/>
                    <a:pt x="298109" y="1080349"/>
                  </a:cubicBezTo>
                  <a:cubicBezTo>
                    <a:pt x="304967" y="1093208"/>
                    <a:pt x="307967" y="1107353"/>
                    <a:pt x="312253" y="1121069"/>
                  </a:cubicBezTo>
                  <a:cubicBezTo>
                    <a:pt x="321255" y="1152787"/>
                    <a:pt x="329827" y="1184934"/>
                    <a:pt x="338400" y="1217081"/>
                  </a:cubicBezTo>
                  <a:cubicBezTo>
                    <a:pt x="347401" y="1227796"/>
                    <a:pt x="350830" y="1241512"/>
                    <a:pt x="347829" y="1254371"/>
                  </a:cubicBezTo>
                  <a:cubicBezTo>
                    <a:pt x="363260" y="1314379"/>
                    <a:pt x="378262" y="1374386"/>
                    <a:pt x="394121" y="1433965"/>
                  </a:cubicBezTo>
                  <a:lnTo>
                    <a:pt x="437412" y="1433965"/>
                  </a:lnTo>
                  <a:lnTo>
                    <a:pt x="526566" y="1344811"/>
                  </a:lnTo>
                  <a:lnTo>
                    <a:pt x="532567" y="1344811"/>
                  </a:lnTo>
                  <a:lnTo>
                    <a:pt x="871180" y="1344811"/>
                  </a:lnTo>
                  <a:cubicBezTo>
                    <a:pt x="873324" y="1339668"/>
                    <a:pt x="876753" y="1335381"/>
                    <a:pt x="880610" y="1331524"/>
                  </a:cubicBezTo>
                  <a:cubicBezTo>
                    <a:pt x="897327" y="1314807"/>
                    <a:pt x="924330" y="1314379"/>
                    <a:pt x="941046" y="1331095"/>
                  </a:cubicBezTo>
                  <a:cubicBezTo>
                    <a:pt x="957763" y="1347811"/>
                    <a:pt x="958191" y="1375243"/>
                    <a:pt x="941475" y="1391960"/>
                  </a:cubicBezTo>
                  <a:cubicBezTo>
                    <a:pt x="924759" y="1408676"/>
                    <a:pt x="897327" y="1408676"/>
                    <a:pt x="880610" y="1391531"/>
                  </a:cubicBezTo>
                  <a:cubicBezTo>
                    <a:pt x="875467" y="1386388"/>
                    <a:pt x="872466" y="1380387"/>
                    <a:pt x="870323" y="1373958"/>
                  </a:cubicBezTo>
                  <a:lnTo>
                    <a:pt x="538996" y="1374386"/>
                  </a:lnTo>
                  <a:lnTo>
                    <a:pt x="449842" y="1463540"/>
                  </a:lnTo>
                  <a:lnTo>
                    <a:pt x="443841" y="1463540"/>
                  </a:lnTo>
                  <a:lnTo>
                    <a:pt x="403122" y="1463540"/>
                  </a:lnTo>
                  <a:cubicBezTo>
                    <a:pt x="406980" y="1473827"/>
                    <a:pt x="412123" y="1483686"/>
                    <a:pt x="417267" y="1493544"/>
                  </a:cubicBezTo>
                  <a:lnTo>
                    <a:pt x="497419" y="1493544"/>
                  </a:lnTo>
                  <a:lnTo>
                    <a:pt x="514993" y="1475970"/>
                  </a:lnTo>
                  <a:cubicBezTo>
                    <a:pt x="512421" y="1462254"/>
                    <a:pt x="515850" y="1448110"/>
                    <a:pt x="526566" y="1437394"/>
                  </a:cubicBezTo>
                  <a:cubicBezTo>
                    <a:pt x="543282" y="1420678"/>
                    <a:pt x="570286" y="1420678"/>
                    <a:pt x="587002" y="1437394"/>
                  </a:cubicBezTo>
                  <a:cubicBezTo>
                    <a:pt x="603718" y="1454110"/>
                    <a:pt x="603718" y="1481114"/>
                    <a:pt x="587002" y="1497830"/>
                  </a:cubicBezTo>
                  <a:cubicBezTo>
                    <a:pt x="571572" y="1513261"/>
                    <a:pt x="547569" y="1514547"/>
                    <a:pt x="530424" y="1501259"/>
                  </a:cubicBezTo>
                  <a:lnTo>
                    <a:pt x="508992" y="1522690"/>
                  </a:lnTo>
                  <a:lnTo>
                    <a:pt x="430982" y="1522690"/>
                  </a:lnTo>
                  <a:cubicBezTo>
                    <a:pt x="433126" y="1528262"/>
                    <a:pt x="435269" y="1533835"/>
                    <a:pt x="436555" y="1539407"/>
                  </a:cubicBezTo>
                  <a:cubicBezTo>
                    <a:pt x="437412" y="1542407"/>
                    <a:pt x="437841" y="1545407"/>
                    <a:pt x="438698" y="1548408"/>
                  </a:cubicBezTo>
                  <a:cubicBezTo>
                    <a:pt x="449413" y="1548837"/>
                    <a:pt x="459700" y="1552694"/>
                    <a:pt x="467844" y="1560838"/>
                  </a:cubicBezTo>
                  <a:cubicBezTo>
                    <a:pt x="484561" y="1577554"/>
                    <a:pt x="484989" y="1604558"/>
                    <a:pt x="468273" y="1621274"/>
                  </a:cubicBezTo>
                  <a:cubicBezTo>
                    <a:pt x="461843" y="1627703"/>
                    <a:pt x="454128" y="1631561"/>
                    <a:pt x="445984" y="1633276"/>
                  </a:cubicBezTo>
                  <a:cubicBezTo>
                    <a:pt x="446413" y="1651707"/>
                    <a:pt x="445984" y="1669709"/>
                    <a:pt x="444270" y="1688140"/>
                  </a:cubicBezTo>
                  <a:lnTo>
                    <a:pt x="548426" y="1583984"/>
                  </a:lnTo>
                  <a:lnTo>
                    <a:pt x="554427" y="1584412"/>
                  </a:lnTo>
                  <a:lnTo>
                    <a:pt x="635865" y="1584412"/>
                  </a:lnTo>
                  <a:cubicBezTo>
                    <a:pt x="636723" y="1574983"/>
                    <a:pt x="640580" y="1565553"/>
                    <a:pt x="647867" y="1558266"/>
                  </a:cubicBezTo>
                  <a:cubicBezTo>
                    <a:pt x="664583" y="1541550"/>
                    <a:pt x="691587" y="1541550"/>
                    <a:pt x="708303" y="1558266"/>
                  </a:cubicBezTo>
                  <a:cubicBezTo>
                    <a:pt x="725019" y="1574983"/>
                    <a:pt x="725448" y="1602415"/>
                    <a:pt x="708732" y="1619131"/>
                  </a:cubicBezTo>
                  <a:cubicBezTo>
                    <a:pt x="692015" y="1635847"/>
                    <a:pt x="664583" y="1635847"/>
                    <a:pt x="647867" y="1618702"/>
                  </a:cubicBezTo>
                  <a:cubicBezTo>
                    <a:pt x="646152" y="1616988"/>
                    <a:pt x="644866" y="1615702"/>
                    <a:pt x="643581" y="1613559"/>
                  </a:cubicBezTo>
                  <a:lnTo>
                    <a:pt x="560427" y="1613130"/>
                  </a:lnTo>
                  <a:lnTo>
                    <a:pt x="436126" y="1737432"/>
                  </a:lnTo>
                  <a:cubicBezTo>
                    <a:pt x="436126" y="1737432"/>
                    <a:pt x="436126" y="1737860"/>
                    <a:pt x="436126" y="1737860"/>
                  </a:cubicBezTo>
                  <a:cubicBezTo>
                    <a:pt x="430125" y="1764435"/>
                    <a:pt x="421124" y="1790152"/>
                    <a:pt x="413837" y="1816727"/>
                  </a:cubicBezTo>
                  <a:cubicBezTo>
                    <a:pt x="411694" y="1829157"/>
                    <a:pt x="409123" y="1841587"/>
                    <a:pt x="406980" y="1854017"/>
                  </a:cubicBezTo>
                  <a:lnTo>
                    <a:pt x="522280" y="1738717"/>
                  </a:lnTo>
                  <a:cubicBezTo>
                    <a:pt x="522708" y="1738289"/>
                    <a:pt x="523566" y="1737860"/>
                    <a:pt x="524423" y="1737432"/>
                  </a:cubicBezTo>
                  <a:cubicBezTo>
                    <a:pt x="512421" y="1720715"/>
                    <a:pt x="514136" y="1697141"/>
                    <a:pt x="529138" y="1682139"/>
                  </a:cubicBezTo>
                  <a:cubicBezTo>
                    <a:pt x="545854" y="1665422"/>
                    <a:pt x="572429" y="1665422"/>
                    <a:pt x="589574" y="1682139"/>
                  </a:cubicBezTo>
                  <a:cubicBezTo>
                    <a:pt x="606290" y="1698855"/>
                    <a:pt x="606719" y="1726287"/>
                    <a:pt x="590002" y="1743004"/>
                  </a:cubicBezTo>
                  <a:cubicBezTo>
                    <a:pt x="578430" y="1754577"/>
                    <a:pt x="561713" y="1758006"/>
                    <a:pt x="546711" y="1753291"/>
                  </a:cubicBezTo>
                  <a:cubicBezTo>
                    <a:pt x="546283" y="1755434"/>
                    <a:pt x="544997" y="1757577"/>
                    <a:pt x="543282" y="1759720"/>
                  </a:cubicBezTo>
                  <a:lnTo>
                    <a:pt x="397978" y="1905024"/>
                  </a:lnTo>
                  <a:cubicBezTo>
                    <a:pt x="396692" y="1911882"/>
                    <a:pt x="395407" y="1918740"/>
                    <a:pt x="394121" y="1926027"/>
                  </a:cubicBezTo>
                  <a:cubicBezTo>
                    <a:pt x="389835" y="1948315"/>
                    <a:pt x="385548" y="1970603"/>
                    <a:pt x="380833" y="1992892"/>
                  </a:cubicBezTo>
                  <a:lnTo>
                    <a:pt x="782884" y="1590842"/>
                  </a:lnTo>
                  <a:lnTo>
                    <a:pt x="782884" y="1514975"/>
                  </a:lnTo>
                  <a:cubicBezTo>
                    <a:pt x="776883" y="1512832"/>
                    <a:pt x="771311" y="1509403"/>
                    <a:pt x="766596" y="1504688"/>
                  </a:cubicBezTo>
                  <a:cubicBezTo>
                    <a:pt x="749880" y="1487972"/>
                    <a:pt x="749880" y="1460968"/>
                    <a:pt x="767025" y="1444252"/>
                  </a:cubicBezTo>
                  <a:cubicBezTo>
                    <a:pt x="783741" y="1427536"/>
                    <a:pt x="810744" y="1427107"/>
                    <a:pt x="827461" y="1443823"/>
                  </a:cubicBezTo>
                  <a:cubicBezTo>
                    <a:pt x="844177" y="1460540"/>
                    <a:pt x="844606" y="1488400"/>
                    <a:pt x="827889" y="1505117"/>
                  </a:cubicBezTo>
                  <a:cubicBezTo>
                    <a:pt x="823175" y="1509832"/>
                    <a:pt x="818031" y="1512832"/>
                    <a:pt x="812459" y="1514975"/>
                  </a:cubicBezTo>
                  <a:lnTo>
                    <a:pt x="812030" y="1596842"/>
                  </a:lnTo>
                  <a:lnTo>
                    <a:pt x="812030" y="1602843"/>
                  </a:lnTo>
                  <a:lnTo>
                    <a:pt x="373547" y="2041755"/>
                  </a:lnTo>
                  <a:lnTo>
                    <a:pt x="369261" y="2041755"/>
                  </a:lnTo>
                  <a:cubicBezTo>
                    <a:pt x="363688" y="2062758"/>
                    <a:pt x="356830" y="2083761"/>
                    <a:pt x="348258" y="2103906"/>
                  </a:cubicBezTo>
                  <a:cubicBezTo>
                    <a:pt x="345686" y="2109907"/>
                    <a:pt x="343543" y="2115907"/>
                    <a:pt x="340971" y="2121480"/>
                  </a:cubicBezTo>
                  <a:lnTo>
                    <a:pt x="370546" y="2121480"/>
                  </a:lnTo>
                  <a:lnTo>
                    <a:pt x="638437" y="1853589"/>
                  </a:lnTo>
                  <a:cubicBezTo>
                    <a:pt x="634151" y="1839016"/>
                    <a:pt x="637580" y="1822728"/>
                    <a:pt x="649153" y="1811584"/>
                  </a:cubicBezTo>
                  <a:cubicBezTo>
                    <a:pt x="665869" y="1794867"/>
                    <a:pt x="693301" y="1794867"/>
                    <a:pt x="710017" y="1811584"/>
                  </a:cubicBezTo>
                  <a:cubicBezTo>
                    <a:pt x="726734" y="1828300"/>
                    <a:pt x="726734" y="1855303"/>
                    <a:pt x="710017" y="1872020"/>
                  </a:cubicBezTo>
                  <a:cubicBezTo>
                    <a:pt x="695444" y="1886593"/>
                    <a:pt x="673156" y="1888736"/>
                    <a:pt x="656439" y="1877592"/>
                  </a:cubicBezTo>
                  <a:lnTo>
                    <a:pt x="383405" y="2150626"/>
                  </a:lnTo>
                  <a:lnTo>
                    <a:pt x="377404" y="2150626"/>
                  </a:lnTo>
                  <a:lnTo>
                    <a:pt x="329827" y="2150626"/>
                  </a:lnTo>
                  <a:cubicBezTo>
                    <a:pt x="323826" y="2166485"/>
                    <a:pt x="318683" y="2182773"/>
                    <a:pt x="314396" y="2199489"/>
                  </a:cubicBezTo>
                  <a:cubicBezTo>
                    <a:pt x="317826" y="2205919"/>
                    <a:pt x="321255" y="2212348"/>
                    <a:pt x="324255" y="2218349"/>
                  </a:cubicBezTo>
                  <a:lnTo>
                    <a:pt x="408694" y="2218349"/>
                  </a:lnTo>
                  <a:lnTo>
                    <a:pt x="752880" y="1874163"/>
                  </a:lnTo>
                  <a:lnTo>
                    <a:pt x="752880" y="1718572"/>
                  </a:lnTo>
                  <a:cubicBezTo>
                    <a:pt x="752880" y="1715143"/>
                    <a:pt x="754166" y="1711285"/>
                    <a:pt x="756738" y="1708714"/>
                  </a:cubicBezTo>
                  <a:cubicBezTo>
                    <a:pt x="758452" y="1700570"/>
                    <a:pt x="762310" y="1692426"/>
                    <a:pt x="768310" y="1686425"/>
                  </a:cubicBezTo>
                  <a:cubicBezTo>
                    <a:pt x="785027" y="1669709"/>
                    <a:pt x="812030" y="1669709"/>
                    <a:pt x="828747" y="1686425"/>
                  </a:cubicBezTo>
                  <a:cubicBezTo>
                    <a:pt x="845463" y="1703142"/>
                    <a:pt x="845463" y="1730145"/>
                    <a:pt x="828747" y="1746861"/>
                  </a:cubicBezTo>
                  <a:cubicBezTo>
                    <a:pt x="816316" y="1759291"/>
                    <a:pt x="797457" y="1763149"/>
                    <a:pt x="782026" y="1756720"/>
                  </a:cubicBezTo>
                  <a:lnTo>
                    <a:pt x="782026" y="1887879"/>
                  </a:lnTo>
                  <a:lnTo>
                    <a:pt x="421553" y="2248781"/>
                  </a:lnTo>
                  <a:lnTo>
                    <a:pt x="340543" y="2248781"/>
                  </a:lnTo>
                  <a:cubicBezTo>
                    <a:pt x="347829" y="2262068"/>
                    <a:pt x="355116" y="2275356"/>
                    <a:pt x="362402" y="2288643"/>
                  </a:cubicBezTo>
                  <a:cubicBezTo>
                    <a:pt x="372261" y="2295930"/>
                    <a:pt x="382119" y="2302788"/>
                    <a:pt x="391978" y="2310075"/>
                  </a:cubicBezTo>
                  <a:lnTo>
                    <a:pt x="393692" y="2310075"/>
                  </a:lnTo>
                  <a:lnTo>
                    <a:pt x="812887" y="1890879"/>
                  </a:lnTo>
                  <a:lnTo>
                    <a:pt x="813316" y="1812869"/>
                  </a:lnTo>
                  <a:lnTo>
                    <a:pt x="813316" y="1806869"/>
                  </a:lnTo>
                  <a:lnTo>
                    <a:pt x="911900" y="1708285"/>
                  </a:lnTo>
                  <a:lnTo>
                    <a:pt x="893469" y="1639276"/>
                  </a:lnTo>
                  <a:cubicBezTo>
                    <a:pt x="891326" y="1637562"/>
                    <a:pt x="889183" y="1636276"/>
                    <a:pt x="887468" y="1634133"/>
                  </a:cubicBezTo>
                  <a:cubicBezTo>
                    <a:pt x="870752" y="1617417"/>
                    <a:pt x="870752" y="1590413"/>
                    <a:pt x="887468" y="1573268"/>
                  </a:cubicBezTo>
                  <a:cubicBezTo>
                    <a:pt x="904185" y="1556552"/>
                    <a:pt x="931617" y="1556552"/>
                    <a:pt x="948333" y="1573268"/>
                  </a:cubicBezTo>
                  <a:cubicBezTo>
                    <a:pt x="965049" y="1589984"/>
                    <a:pt x="965049" y="1616988"/>
                    <a:pt x="948333" y="1633704"/>
                  </a:cubicBezTo>
                  <a:cubicBezTo>
                    <a:pt x="941904" y="1640134"/>
                    <a:pt x="934188" y="1644420"/>
                    <a:pt x="926045" y="1645706"/>
                  </a:cubicBezTo>
                  <a:lnTo>
                    <a:pt x="942761" y="1708714"/>
                  </a:lnTo>
                  <a:lnTo>
                    <a:pt x="944904" y="1716857"/>
                  </a:lnTo>
                  <a:lnTo>
                    <a:pt x="842891" y="1819299"/>
                  </a:lnTo>
                  <a:lnTo>
                    <a:pt x="842891" y="1896451"/>
                  </a:lnTo>
                  <a:lnTo>
                    <a:pt x="842891" y="1902452"/>
                  </a:lnTo>
                  <a:lnTo>
                    <a:pt x="417267" y="2328077"/>
                  </a:lnTo>
                  <a:cubicBezTo>
                    <a:pt x="427125" y="2335364"/>
                    <a:pt x="436983" y="2343079"/>
                    <a:pt x="446842" y="2350794"/>
                  </a:cubicBezTo>
                  <a:lnTo>
                    <a:pt x="862608" y="1935028"/>
                  </a:lnTo>
                  <a:lnTo>
                    <a:pt x="884896" y="1852303"/>
                  </a:lnTo>
                  <a:lnTo>
                    <a:pt x="885754" y="1848874"/>
                  </a:lnTo>
                  <a:lnTo>
                    <a:pt x="1008340" y="1726287"/>
                  </a:lnTo>
                  <a:lnTo>
                    <a:pt x="1008340" y="1515832"/>
                  </a:lnTo>
                  <a:cubicBezTo>
                    <a:pt x="1007912" y="1515404"/>
                    <a:pt x="1007483" y="1515404"/>
                    <a:pt x="1007055" y="1514975"/>
                  </a:cubicBezTo>
                  <a:cubicBezTo>
                    <a:pt x="990338" y="1498259"/>
                    <a:pt x="990338" y="1470827"/>
                    <a:pt x="1007055" y="1454110"/>
                  </a:cubicBezTo>
                  <a:cubicBezTo>
                    <a:pt x="1023771" y="1437394"/>
                    <a:pt x="1050774" y="1437394"/>
                    <a:pt x="1067491" y="1454539"/>
                  </a:cubicBezTo>
                  <a:cubicBezTo>
                    <a:pt x="1084207" y="1471255"/>
                    <a:pt x="1084207" y="1498259"/>
                    <a:pt x="1067491" y="1514975"/>
                  </a:cubicBezTo>
                  <a:cubicBezTo>
                    <a:pt x="1059347" y="1523119"/>
                    <a:pt x="1048203" y="1527834"/>
                    <a:pt x="1037487" y="1527834"/>
                  </a:cubicBezTo>
                  <a:lnTo>
                    <a:pt x="1037487" y="1732717"/>
                  </a:lnTo>
                  <a:lnTo>
                    <a:pt x="1037487" y="1738717"/>
                  </a:lnTo>
                  <a:lnTo>
                    <a:pt x="911471" y="1864733"/>
                  </a:lnTo>
                  <a:lnTo>
                    <a:pt x="889611" y="1946601"/>
                  </a:lnTo>
                  <a:lnTo>
                    <a:pt x="888754" y="1950458"/>
                  </a:lnTo>
                  <a:lnTo>
                    <a:pt x="469559" y="2369654"/>
                  </a:lnTo>
                  <a:cubicBezTo>
                    <a:pt x="472988" y="2372225"/>
                    <a:pt x="476417" y="2375226"/>
                    <a:pt x="479417" y="2377797"/>
                  </a:cubicBezTo>
                  <a:lnTo>
                    <a:pt x="1033201" y="1824014"/>
                  </a:lnTo>
                  <a:lnTo>
                    <a:pt x="1039202" y="1824014"/>
                  </a:lnTo>
                  <a:lnTo>
                    <a:pt x="1113354" y="1823585"/>
                  </a:lnTo>
                  <a:cubicBezTo>
                    <a:pt x="1115497" y="1818442"/>
                    <a:pt x="1118926" y="1813298"/>
                    <a:pt x="1123212" y="1809012"/>
                  </a:cubicBezTo>
                  <a:cubicBezTo>
                    <a:pt x="1139928" y="1792296"/>
                    <a:pt x="1166932" y="1792296"/>
                    <a:pt x="1184077" y="1809012"/>
                  </a:cubicBezTo>
                  <a:cubicBezTo>
                    <a:pt x="1200793" y="1825728"/>
                    <a:pt x="1200793" y="1852732"/>
                    <a:pt x="1184077" y="1869448"/>
                  </a:cubicBezTo>
                  <a:cubicBezTo>
                    <a:pt x="1167360" y="1886164"/>
                    <a:pt x="1140357" y="1886164"/>
                    <a:pt x="1123641" y="1869448"/>
                  </a:cubicBezTo>
                  <a:cubicBezTo>
                    <a:pt x="1118926" y="1864733"/>
                    <a:pt x="1115497" y="1858732"/>
                    <a:pt x="1113354" y="1852732"/>
                  </a:cubicBezTo>
                  <a:lnTo>
                    <a:pt x="1046488" y="1852732"/>
                  </a:lnTo>
                  <a:lnTo>
                    <a:pt x="502563" y="2396657"/>
                  </a:lnTo>
                  <a:cubicBezTo>
                    <a:pt x="511564" y="2404372"/>
                    <a:pt x="520565" y="2411659"/>
                    <a:pt x="529566" y="2419374"/>
                  </a:cubicBezTo>
                  <a:lnTo>
                    <a:pt x="869466" y="2079474"/>
                  </a:lnTo>
                  <a:cubicBezTo>
                    <a:pt x="870323" y="2078617"/>
                    <a:pt x="871609" y="2077331"/>
                    <a:pt x="872895" y="2076474"/>
                  </a:cubicBezTo>
                  <a:cubicBezTo>
                    <a:pt x="873324" y="2065758"/>
                    <a:pt x="877181" y="2055471"/>
                    <a:pt x="885325" y="2047327"/>
                  </a:cubicBezTo>
                  <a:cubicBezTo>
                    <a:pt x="902041" y="2030611"/>
                    <a:pt x="929045" y="2030611"/>
                    <a:pt x="946190" y="2047327"/>
                  </a:cubicBezTo>
                  <a:cubicBezTo>
                    <a:pt x="962906" y="2064044"/>
                    <a:pt x="962906" y="2091047"/>
                    <a:pt x="946190" y="2107763"/>
                  </a:cubicBezTo>
                  <a:cubicBezTo>
                    <a:pt x="936760" y="2117193"/>
                    <a:pt x="924330" y="2121051"/>
                    <a:pt x="912328" y="2119765"/>
                  </a:cubicBezTo>
                  <a:cubicBezTo>
                    <a:pt x="911900" y="2120194"/>
                    <a:pt x="911900" y="2120194"/>
                    <a:pt x="911471" y="2120622"/>
                  </a:cubicBezTo>
                  <a:lnTo>
                    <a:pt x="574143" y="2457950"/>
                  </a:lnTo>
                  <a:cubicBezTo>
                    <a:pt x="584430" y="2467380"/>
                    <a:pt x="595146" y="2476810"/>
                    <a:pt x="605433" y="2486668"/>
                  </a:cubicBezTo>
                  <a:lnTo>
                    <a:pt x="1013913" y="2078188"/>
                  </a:lnTo>
                  <a:lnTo>
                    <a:pt x="1013913" y="1989892"/>
                  </a:lnTo>
                  <a:cubicBezTo>
                    <a:pt x="1010912" y="1988177"/>
                    <a:pt x="1007483" y="1986034"/>
                    <a:pt x="1004912" y="1983462"/>
                  </a:cubicBezTo>
                  <a:cubicBezTo>
                    <a:pt x="988195" y="1966746"/>
                    <a:pt x="988624" y="1939314"/>
                    <a:pt x="1005340" y="1922597"/>
                  </a:cubicBezTo>
                  <a:cubicBezTo>
                    <a:pt x="1022057" y="1905881"/>
                    <a:pt x="1049060" y="1905881"/>
                    <a:pt x="1065776" y="1922597"/>
                  </a:cubicBezTo>
                  <a:cubicBezTo>
                    <a:pt x="1082493" y="1939314"/>
                    <a:pt x="1082493" y="1966317"/>
                    <a:pt x="1065776" y="1983034"/>
                  </a:cubicBezTo>
                  <a:cubicBezTo>
                    <a:pt x="1061919" y="1986891"/>
                    <a:pt x="1057632" y="1989892"/>
                    <a:pt x="1052917" y="1992035"/>
                  </a:cubicBezTo>
                  <a:lnTo>
                    <a:pt x="1052917" y="2086332"/>
                  </a:lnTo>
                  <a:lnTo>
                    <a:pt x="1052917" y="2094476"/>
                  </a:lnTo>
                  <a:lnTo>
                    <a:pt x="634151" y="2513243"/>
                  </a:lnTo>
                  <a:cubicBezTo>
                    <a:pt x="644438" y="2523530"/>
                    <a:pt x="655153" y="2533388"/>
                    <a:pt x="665440" y="2544104"/>
                  </a:cubicBezTo>
                  <a:lnTo>
                    <a:pt x="1260801" y="1948744"/>
                  </a:lnTo>
                  <a:lnTo>
                    <a:pt x="1260801" y="1797010"/>
                  </a:lnTo>
                  <a:lnTo>
                    <a:pt x="1260801" y="1785009"/>
                  </a:lnTo>
                  <a:lnTo>
                    <a:pt x="1349097" y="1696712"/>
                  </a:lnTo>
                  <a:lnTo>
                    <a:pt x="1361099" y="1696712"/>
                  </a:lnTo>
                  <a:lnTo>
                    <a:pt x="1497830" y="1697141"/>
                  </a:lnTo>
                  <a:lnTo>
                    <a:pt x="1502117" y="1692854"/>
                  </a:lnTo>
                  <a:cubicBezTo>
                    <a:pt x="1349955" y="1277088"/>
                    <a:pt x="1301091" y="844177"/>
                    <a:pt x="1353812" y="435269"/>
                  </a:cubicBezTo>
                  <a:cubicBezTo>
                    <a:pt x="1336239" y="431411"/>
                    <a:pt x="1319951" y="423267"/>
                    <a:pt x="1304520" y="413837"/>
                  </a:cubicBezTo>
                  <a:cubicBezTo>
                    <a:pt x="1299377" y="410837"/>
                    <a:pt x="1294662" y="407837"/>
                    <a:pt x="1289947" y="404408"/>
                  </a:cubicBezTo>
                  <a:lnTo>
                    <a:pt x="1289947" y="467416"/>
                  </a:lnTo>
                  <a:cubicBezTo>
                    <a:pt x="1291662" y="468701"/>
                    <a:pt x="1293805" y="470416"/>
                    <a:pt x="1295519" y="472130"/>
                  </a:cubicBezTo>
                  <a:cubicBezTo>
                    <a:pt x="1312236" y="488847"/>
                    <a:pt x="1312236" y="516279"/>
                    <a:pt x="1295519" y="532995"/>
                  </a:cubicBezTo>
                  <a:cubicBezTo>
                    <a:pt x="1278803" y="549712"/>
                    <a:pt x="1251800" y="549712"/>
                    <a:pt x="1234655" y="532995"/>
                  </a:cubicBezTo>
                  <a:cubicBezTo>
                    <a:pt x="1217938" y="516279"/>
                    <a:pt x="1217938" y="489275"/>
                    <a:pt x="1234655" y="472559"/>
                  </a:cubicBezTo>
                  <a:cubicBezTo>
                    <a:pt x="1241941" y="465272"/>
                    <a:pt x="1250942" y="461415"/>
                    <a:pt x="1260801" y="460558"/>
                  </a:cubicBezTo>
                  <a:lnTo>
                    <a:pt x="1260801" y="388120"/>
                  </a:lnTo>
                  <a:lnTo>
                    <a:pt x="1260801" y="384262"/>
                  </a:lnTo>
                  <a:cubicBezTo>
                    <a:pt x="1246227" y="373547"/>
                    <a:pt x="1232083" y="362402"/>
                    <a:pt x="1217938" y="351258"/>
                  </a:cubicBezTo>
                  <a:cubicBezTo>
                    <a:pt x="1199507" y="336256"/>
                    <a:pt x="1180648" y="321254"/>
                    <a:pt x="1166503" y="301966"/>
                  </a:cubicBezTo>
                  <a:cubicBezTo>
                    <a:pt x="1162217" y="296394"/>
                    <a:pt x="1158788" y="289965"/>
                    <a:pt x="1157073" y="283107"/>
                  </a:cubicBezTo>
                  <a:lnTo>
                    <a:pt x="1132642" y="307538"/>
                  </a:lnTo>
                  <a:lnTo>
                    <a:pt x="1132642" y="342686"/>
                  </a:lnTo>
                  <a:cubicBezTo>
                    <a:pt x="1147644" y="337542"/>
                    <a:pt x="1165217" y="340971"/>
                    <a:pt x="1177647" y="352973"/>
                  </a:cubicBezTo>
                  <a:cubicBezTo>
                    <a:pt x="1194364" y="369689"/>
                    <a:pt x="1194364" y="396692"/>
                    <a:pt x="1177647" y="413409"/>
                  </a:cubicBezTo>
                  <a:cubicBezTo>
                    <a:pt x="1160931" y="430125"/>
                    <a:pt x="1133499" y="430125"/>
                    <a:pt x="1116783" y="413409"/>
                  </a:cubicBezTo>
                  <a:cubicBezTo>
                    <a:pt x="1101352" y="397978"/>
                    <a:pt x="1100495" y="373547"/>
                    <a:pt x="1113354" y="356830"/>
                  </a:cubicBezTo>
                  <a:lnTo>
                    <a:pt x="1113354" y="303681"/>
                  </a:lnTo>
                  <a:lnTo>
                    <a:pt x="1113782" y="299395"/>
                  </a:lnTo>
                  <a:lnTo>
                    <a:pt x="1156216" y="256961"/>
                  </a:lnTo>
                  <a:cubicBezTo>
                    <a:pt x="1157502" y="228671"/>
                    <a:pt x="1161788" y="200811"/>
                    <a:pt x="1168646" y="173379"/>
                  </a:cubicBezTo>
                  <a:cubicBezTo>
                    <a:pt x="1168646" y="172950"/>
                    <a:pt x="1169075" y="172522"/>
                    <a:pt x="1169075" y="171664"/>
                  </a:cubicBezTo>
                  <a:cubicBezTo>
                    <a:pt x="1152359" y="186666"/>
                    <a:pt x="1126641" y="186238"/>
                    <a:pt x="1110782" y="169950"/>
                  </a:cubicBezTo>
                  <a:cubicBezTo>
                    <a:pt x="1109067" y="168235"/>
                    <a:pt x="1107782" y="166092"/>
                    <a:pt x="1106067" y="164378"/>
                  </a:cubicBezTo>
                  <a:lnTo>
                    <a:pt x="1051203" y="163949"/>
                  </a:lnTo>
                  <a:lnTo>
                    <a:pt x="1043059" y="163949"/>
                  </a:lnTo>
                  <a:lnTo>
                    <a:pt x="880182" y="3215"/>
                  </a:lnTo>
                  <a:lnTo>
                    <a:pt x="776454" y="3215"/>
                  </a:lnTo>
                  <a:cubicBezTo>
                    <a:pt x="776026" y="7072"/>
                    <a:pt x="775168" y="10930"/>
                    <a:pt x="774740" y="14359"/>
                  </a:cubicBezTo>
                  <a:cubicBezTo>
                    <a:pt x="773883" y="19074"/>
                    <a:pt x="772597" y="23789"/>
                    <a:pt x="771740" y="28504"/>
                  </a:cubicBezTo>
                  <a:lnTo>
                    <a:pt x="861751" y="28504"/>
                  </a:lnTo>
                  <a:lnTo>
                    <a:pt x="869895" y="28504"/>
                  </a:lnTo>
                  <a:lnTo>
                    <a:pt x="1057204" y="215384"/>
                  </a:lnTo>
                  <a:cubicBezTo>
                    <a:pt x="1061490" y="219670"/>
                    <a:pt x="1063633" y="225671"/>
                    <a:pt x="1062776" y="231672"/>
                  </a:cubicBezTo>
                  <a:cubicBezTo>
                    <a:pt x="1071777" y="247960"/>
                    <a:pt x="1069205" y="268962"/>
                    <a:pt x="1055489" y="283107"/>
                  </a:cubicBezTo>
                  <a:cubicBezTo>
                    <a:pt x="1038773" y="299823"/>
                    <a:pt x="1011770" y="299823"/>
                    <a:pt x="995053" y="283107"/>
                  </a:cubicBezTo>
                  <a:cubicBezTo>
                    <a:pt x="978337" y="266390"/>
                    <a:pt x="977908" y="239387"/>
                    <a:pt x="994625" y="222242"/>
                  </a:cubicBezTo>
                  <a:cubicBezTo>
                    <a:pt x="997196" y="219670"/>
                    <a:pt x="999768" y="217527"/>
                    <a:pt x="1002340" y="215813"/>
                  </a:cubicBezTo>
                  <a:lnTo>
                    <a:pt x="853607" y="67080"/>
                  </a:lnTo>
                  <a:lnTo>
                    <a:pt x="758881" y="67080"/>
                  </a:lnTo>
                  <a:cubicBezTo>
                    <a:pt x="755452" y="74795"/>
                    <a:pt x="751594" y="82510"/>
                    <a:pt x="746879" y="89797"/>
                  </a:cubicBezTo>
                  <a:cubicBezTo>
                    <a:pt x="745593" y="91940"/>
                    <a:pt x="744307" y="93655"/>
                    <a:pt x="742593" y="95798"/>
                  </a:cubicBezTo>
                  <a:lnTo>
                    <a:pt x="844177" y="95798"/>
                  </a:lnTo>
                  <a:lnTo>
                    <a:pt x="848035" y="95798"/>
                  </a:lnTo>
                  <a:lnTo>
                    <a:pt x="958191" y="205954"/>
                  </a:lnTo>
                  <a:lnTo>
                    <a:pt x="958191" y="209812"/>
                  </a:lnTo>
                  <a:lnTo>
                    <a:pt x="958191" y="369260"/>
                  </a:lnTo>
                  <a:lnTo>
                    <a:pt x="1120212" y="531281"/>
                  </a:lnTo>
                  <a:lnTo>
                    <a:pt x="1167360" y="530852"/>
                  </a:lnTo>
                  <a:lnTo>
                    <a:pt x="1171647" y="530852"/>
                  </a:lnTo>
                  <a:lnTo>
                    <a:pt x="1250514" y="609719"/>
                  </a:lnTo>
                  <a:lnTo>
                    <a:pt x="1250514" y="613577"/>
                  </a:lnTo>
                  <a:lnTo>
                    <a:pt x="1250514" y="659868"/>
                  </a:lnTo>
                  <a:lnTo>
                    <a:pt x="1250514" y="664154"/>
                  </a:lnTo>
                  <a:lnTo>
                    <a:pt x="1160931" y="753737"/>
                  </a:lnTo>
                  <a:lnTo>
                    <a:pt x="1156645" y="753737"/>
                  </a:lnTo>
                  <a:lnTo>
                    <a:pt x="1068348" y="753737"/>
                  </a:lnTo>
                  <a:cubicBezTo>
                    <a:pt x="1068777" y="764881"/>
                    <a:pt x="1064490" y="776454"/>
                    <a:pt x="1055918" y="785027"/>
                  </a:cubicBezTo>
                  <a:cubicBezTo>
                    <a:pt x="1039202" y="801743"/>
                    <a:pt x="1012198" y="801743"/>
                    <a:pt x="995053" y="784598"/>
                  </a:cubicBezTo>
                  <a:cubicBezTo>
                    <a:pt x="978337" y="767882"/>
                    <a:pt x="978337" y="740878"/>
                    <a:pt x="995053" y="724162"/>
                  </a:cubicBezTo>
                  <a:cubicBezTo>
                    <a:pt x="1011770" y="707446"/>
                    <a:pt x="1038773" y="707017"/>
                    <a:pt x="1055489" y="723733"/>
                  </a:cubicBezTo>
                  <a:cubicBezTo>
                    <a:pt x="1058490" y="726734"/>
                    <a:pt x="1060633" y="730163"/>
                    <a:pt x="1062776" y="733592"/>
                  </a:cubicBezTo>
                  <a:lnTo>
                    <a:pt x="1152359" y="733592"/>
                  </a:lnTo>
                  <a:lnTo>
                    <a:pt x="1230368" y="655582"/>
                  </a:lnTo>
                  <a:lnTo>
                    <a:pt x="1230797" y="617434"/>
                  </a:lnTo>
                  <a:lnTo>
                    <a:pt x="1163074" y="551426"/>
                  </a:lnTo>
                  <a:lnTo>
                    <a:pt x="1115497" y="551426"/>
                  </a:lnTo>
                  <a:lnTo>
                    <a:pt x="1111211" y="550997"/>
                  </a:lnTo>
                  <a:lnTo>
                    <a:pt x="938475" y="378262"/>
                  </a:lnTo>
                  <a:lnTo>
                    <a:pt x="938475" y="374404"/>
                  </a:lnTo>
                  <a:lnTo>
                    <a:pt x="938475" y="214955"/>
                  </a:lnTo>
                  <a:lnTo>
                    <a:pt x="839891" y="116372"/>
                  </a:lnTo>
                  <a:lnTo>
                    <a:pt x="722876" y="116372"/>
                  </a:lnTo>
                  <a:cubicBezTo>
                    <a:pt x="712589" y="124944"/>
                    <a:pt x="701874" y="132659"/>
                    <a:pt x="692444" y="142089"/>
                  </a:cubicBezTo>
                  <a:lnTo>
                    <a:pt x="831318" y="142089"/>
                  </a:lnTo>
                  <a:lnTo>
                    <a:pt x="835605" y="142518"/>
                  </a:lnTo>
                  <a:lnTo>
                    <a:pt x="914900" y="221813"/>
                  </a:lnTo>
                  <a:lnTo>
                    <a:pt x="914900" y="393263"/>
                  </a:lnTo>
                  <a:lnTo>
                    <a:pt x="1126212" y="604576"/>
                  </a:lnTo>
                  <a:cubicBezTo>
                    <a:pt x="1142072" y="596432"/>
                    <a:pt x="1162217" y="599003"/>
                    <a:pt x="1175504" y="612291"/>
                  </a:cubicBezTo>
                  <a:cubicBezTo>
                    <a:pt x="1192221" y="629007"/>
                    <a:pt x="1192221" y="656011"/>
                    <a:pt x="1175504" y="673156"/>
                  </a:cubicBezTo>
                  <a:cubicBezTo>
                    <a:pt x="1158788" y="689872"/>
                    <a:pt x="1131785" y="689872"/>
                    <a:pt x="1114640" y="673156"/>
                  </a:cubicBezTo>
                  <a:cubicBezTo>
                    <a:pt x="1099209" y="657725"/>
                    <a:pt x="1098352" y="634151"/>
                    <a:pt x="1110782" y="617434"/>
                  </a:cubicBezTo>
                  <a:lnTo>
                    <a:pt x="894755" y="401407"/>
                  </a:lnTo>
                  <a:lnTo>
                    <a:pt x="894755" y="397550"/>
                  </a:lnTo>
                  <a:lnTo>
                    <a:pt x="895183" y="229957"/>
                  </a:lnTo>
                  <a:lnTo>
                    <a:pt x="827461" y="162235"/>
                  </a:lnTo>
                  <a:lnTo>
                    <a:pt x="674013" y="162235"/>
                  </a:lnTo>
                  <a:cubicBezTo>
                    <a:pt x="668441" y="167807"/>
                    <a:pt x="662869" y="173379"/>
                    <a:pt x="657297" y="179380"/>
                  </a:cubicBezTo>
                  <a:lnTo>
                    <a:pt x="820603" y="179380"/>
                  </a:lnTo>
                  <a:lnTo>
                    <a:pt x="824889" y="178951"/>
                  </a:lnTo>
                  <a:lnTo>
                    <a:pt x="878467" y="232529"/>
                  </a:lnTo>
                  <a:lnTo>
                    <a:pt x="878038" y="236387"/>
                  </a:lnTo>
                  <a:lnTo>
                    <a:pt x="878038" y="310110"/>
                  </a:lnTo>
                  <a:lnTo>
                    <a:pt x="878467" y="314396"/>
                  </a:lnTo>
                  <a:lnTo>
                    <a:pt x="819745" y="373118"/>
                  </a:lnTo>
                  <a:lnTo>
                    <a:pt x="819745" y="421124"/>
                  </a:lnTo>
                  <a:lnTo>
                    <a:pt x="908471" y="509849"/>
                  </a:lnTo>
                  <a:lnTo>
                    <a:pt x="908042" y="513707"/>
                  </a:lnTo>
                  <a:lnTo>
                    <a:pt x="908042" y="595574"/>
                  </a:lnTo>
                  <a:cubicBezTo>
                    <a:pt x="917043" y="596860"/>
                    <a:pt x="925616" y="600289"/>
                    <a:pt x="932474" y="607147"/>
                  </a:cubicBezTo>
                  <a:cubicBezTo>
                    <a:pt x="949190" y="623864"/>
                    <a:pt x="949190" y="650867"/>
                    <a:pt x="932474" y="668012"/>
                  </a:cubicBezTo>
                  <a:cubicBezTo>
                    <a:pt x="915757" y="684728"/>
                    <a:pt x="888325" y="684728"/>
                    <a:pt x="871609" y="668012"/>
                  </a:cubicBezTo>
                  <a:cubicBezTo>
                    <a:pt x="854893" y="651296"/>
                    <a:pt x="854893" y="624292"/>
                    <a:pt x="872038" y="607147"/>
                  </a:cubicBezTo>
                  <a:cubicBezTo>
                    <a:pt x="876753" y="602432"/>
                    <a:pt x="882325" y="599432"/>
                    <a:pt x="888325" y="597289"/>
                  </a:cubicBezTo>
                  <a:lnTo>
                    <a:pt x="888325" y="517565"/>
                  </a:lnTo>
                  <a:lnTo>
                    <a:pt x="800029" y="429268"/>
                  </a:lnTo>
                  <a:lnTo>
                    <a:pt x="799600" y="424982"/>
                  </a:lnTo>
                  <a:lnTo>
                    <a:pt x="800029" y="368403"/>
                  </a:lnTo>
                  <a:lnTo>
                    <a:pt x="800029" y="364117"/>
                  </a:lnTo>
                  <a:lnTo>
                    <a:pt x="858750" y="305395"/>
                  </a:lnTo>
                  <a:lnTo>
                    <a:pt x="858750" y="239816"/>
                  </a:lnTo>
                  <a:lnTo>
                    <a:pt x="816745" y="197810"/>
                  </a:lnTo>
                  <a:lnTo>
                    <a:pt x="638008" y="197810"/>
                  </a:lnTo>
                  <a:cubicBezTo>
                    <a:pt x="619149" y="217099"/>
                    <a:pt x="599861" y="236387"/>
                    <a:pt x="581001" y="255675"/>
                  </a:cubicBezTo>
                  <a:lnTo>
                    <a:pt x="738735" y="255246"/>
                  </a:lnTo>
                  <a:cubicBezTo>
                    <a:pt x="740878" y="250960"/>
                    <a:pt x="743450" y="247102"/>
                    <a:pt x="746879" y="243673"/>
                  </a:cubicBezTo>
                  <a:cubicBezTo>
                    <a:pt x="763596" y="226957"/>
                    <a:pt x="790599" y="226957"/>
                    <a:pt x="807315" y="243673"/>
                  </a:cubicBezTo>
                  <a:cubicBezTo>
                    <a:pt x="824032" y="260390"/>
                    <a:pt x="824460" y="287822"/>
                    <a:pt x="807744" y="304538"/>
                  </a:cubicBezTo>
                  <a:cubicBezTo>
                    <a:pt x="791028" y="321254"/>
                    <a:pt x="763596" y="321254"/>
                    <a:pt x="746879" y="304109"/>
                  </a:cubicBezTo>
                  <a:cubicBezTo>
                    <a:pt x="738735" y="295966"/>
                    <a:pt x="734878" y="285679"/>
                    <a:pt x="734449" y="274963"/>
                  </a:cubicBezTo>
                  <a:lnTo>
                    <a:pt x="561713" y="274963"/>
                  </a:lnTo>
                  <a:cubicBezTo>
                    <a:pt x="557427" y="279249"/>
                    <a:pt x="553569" y="283535"/>
                    <a:pt x="549283" y="287393"/>
                  </a:cubicBezTo>
                  <a:lnTo>
                    <a:pt x="686443" y="287393"/>
                  </a:lnTo>
                  <a:lnTo>
                    <a:pt x="690729" y="287822"/>
                  </a:lnTo>
                  <a:lnTo>
                    <a:pt x="754594" y="351687"/>
                  </a:lnTo>
                  <a:lnTo>
                    <a:pt x="755023" y="355973"/>
                  </a:lnTo>
                  <a:lnTo>
                    <a:pt x="755023" y="475559"/>
                  </a:lnTo>
                  <a:lnTo>
                    <a:pt x="761452" y="481989"/>
                  </a:lnTo>
                  <a:cubicBezTo>
                    <a:pt x="778169" y="470845"/>
                    <a:pt x="800457" y="472559"/>
                    <a:pt x="815459" y="487132"/>
                  </a:cubicBezTo>
                  <a:cubicBezTo>
                    <a:pt x="832176" y="503849"/>
                    <a:pt x="832176" y="530852"/>
                    <a:pt x="815459" y="547997"/>
                  </a:cubicBezTo>
                  <a:cubicBezTo>
                    <a:pt x="798743" y="564713"/>
                    <a:pt x="771740" y="564713"/>
                    <a:pt x="755023" y="547997"/>
                  </a:cubicBezTo>
                  <a:cubicBezTo>
                    <a:pt x="740878" y="533852"/>
                    <a:pt x="738735" y="512850"/>
                    <a:pt x="748165" y="496562"/>
                  </a:cubicBezTo>
                  <a:lnTo>
                    <a:pt x="735735" y="484132"/>
                  </a:lnTo>
                  <a:lnTo>
                    <a:pt x="735735" y="479846"/>
                  </a:lnTo>
                  <a:lnTo>
                    <a:pt x="735735" y="361117"/>
                  </a:lnTo>
                  <a:lnTo>
                    <a:pt x="683014" y="308396"/>
                  </a:lnTo>
                  <a:lnTo>
                    <a:pt x="538139" y="308396"/>
                  </a:lnTo>
                  <a:lnTo>
                    <a:pt x="533853" y="307967"/>
                  </a:lnTo>
                  <a:lnTo>
                    <a:pt x="532138" y="306253"/>
                  </a:lnTo>
                  <a:cubicBezTo>
                    <a:pt x="529566" y="308824"/>
                    <a:pt x="526566" y="311825"/>
                    <a:pt x="523994" y="314396"/>
                  </a:cubicBezTo>
                  <a:lnTo>
                    <a:pt x="589145" y="379547"/>
                  </a:lnTo>
                  <a:lnTo>
                    <a:pt x="623007" y="379547"/>
                  </a:lnTo>
                  <a:cubicBezTo>
                    <a:pt x="624721" y="371832"/>
                    <a:pt x="628150" y="364117"/>
                    <a:pt x="634151" y="358116"/>
                  </a:cubicBezTo>
                  <a:cubicBezTo>
                    <a:pt x="650867" y="341400"/>
                    <a:pt x="677871" y="341400"/>
                    <a:pt x="694587" y="358116"/>
                  </a:cubicBezTo>
                  <a:cubicBezTo>
                    <a:pt x="711303" y="374833"/>
                    <a:pt x="711732" y="401836"/>
                    <a:pt x="695016" y="418981"/>
                  </a:cubicBezTo>
                  <a:cubicBezTo>
                    <a:pt x="678299" y="435697"/>
                    <a:pt x="650867" y="435697"/>
                    <a:pt x="634151" y="418981"/>
                  </a:cubicBezTo>
                  <a:cubicBezTo>
                    <a:pt x="628579" y="413409"/>
                    <a:pt x="625150" y="406551"/>
                    <a:pt x="623435" y="399264"/>
                  </a:cubicBezTo>
                  <a:lnTo>
                    <a:pt x="581430" y="399264"/>
                  </a:lnTo>
                  <a:lnTo>
                    <a:pt x="508135" y="327684"/>
                  </a:lnTo>
                  <a:cubicBezTo>
                    <a:pt x="504277" y="331541"/>
                    <a:pt x="500420" y="335399"/>
                    <a:pt x="496562" y="339257"/>
                  </a:cubicBezTo>
                  <a:cubicBezTo>
                    <a:pt x="493562" y="342257"/>
                    <a:pt x="490561" y="345257"/>
                    <a:pt x="487561" y="347829"/>
                  </a:cubicBezTo>
                  <a:lnTo>
                    <a:pt x="947904" y="807744"/>
                  </a:lnTo>
                  <a:lnTo>
                    <a:pt x="947904" y="818031"/>
                  </a:lnTo>
                  <a:lnTo>
                    <a:pt x="947904" y="1055918"/>
                  </a:lnTo>
                  <a:lnTo>
                    <a:pt x="989481" y="1097494"/>
                  </a:lnTo>
                  <a:lnTo>
                    <a:pt x="1207651" y="1097066"/>
                  </a:lnTo>
                  <a:lnTo>
                    <a:pt x="1281803" y="1022914"/>
                  </a:lnTo>
                  <a:cubicBezTo>
                    <a:pt x="1284375" y="1028914"/>
                    <a:pt x="1287375" y="1034486"/>
                    <a:pt x="1290804" y="1040059"/>
                  </a:cubicBezTo>
                  <a:cubicBezTo>
                    <a:pt x="1296377" y="1048631"/>
                    <a:pt x="1302377" y="1057204"/>
                    <a:pt x="1309235" y="1064919"/>
                  </a:cubicBezTo>
                  <a:lnTo>
                    <a:pt x="1228225" y="1145929"/>
                  </a:lnTo>
                  <a:lnTo>
                    <a:pt x="1218367" y="1145929"/>
                  </a:lnTo>
                  <a:lnTo>
                    <a:pt x="979194" y="1145929"/>
                  </a:lnTo>
                  <a:lnTo>
                    <a:pt x="968907" y="1145929"/>
                  </a:lnTo>
                  <a:lnTo>
                    <a:pt x="898184" y="1075206"/>
                  </a:lnTo>
                  <a:lnTo>
                    <a:pt x="898184" y="1064919"/>
                  </a:lnTo>
                  <a:lnTo>
                    <a:pt x="898612" y="827032"/>
                  </a:lnTo>
                  <a:lnTo>
                    <a:pt x="452414" y="381691"/>
                  </a:lnTo>
                  <a:cubicBezTo>
                    <a:pt x="442127" y="391120"/>
                    <a:pt x="431840" y="400550"/>
                    <a:pt x="420696" y="409551"/>
                  </a:cubicBezTo>
                  <a:cubicBezTo>
                    <a:pt x="418981" y="410837"/>
                    <a:pt x="416838" y="412123"/>
                    <a:pt x="414695" y="412980"/>
                  </a:cubicBezTo>
                  <a:lnTo>
                    <a:pt x="816316" y="814602"/>
                  </a:lnTo>
                  <a:lnTo>
                    <a:pt x="816745" y="822746"/>
                  </a:lnTo>
                  <a:lnTo>
                    <a:pt x="816745" y="978765"/>
                  </a:lnTo>
                  <a:cubicBezTo>
                    <a:pt x="829175" y="995482"/>
                    <a:pt x="827889" y="1019485"/>
                    <a:pt x="812459" y="1034486"/>
                  </a:cubicBezTo>
                  <a:cubicBezTo>
                    <a:pt x="795742" y="1051203"/>
                    <a:pt x="768739" y="1051203"/>
                    <a:pt x="752023" y="1034486"/>
                  </a:cubicBezTo>
                  <a:cubicBezTo>
                    <a:pt x="735306" y="1017770"/>
                    <a:pt x="735306" y="990767"/>
                    <a:pt x="752023" y="974050"/>
                  </a:cubicBezTo>
                  <a:cubicBezTo>
                    <a:pt x="759309" y="966764"/>
                    <a:pt x="768310" y="963335"/>
                    <a:pt x="777312" y="962049"/>
                  </a:cubicBezTo>
                  <a:lnTo>
                    <a:pt x="777312" y="830890"/>
                  </a:lnTo>
                  <a:lnTo>
                    <a:pt x="358973" y="412552"/>
                  </a:lnTo>
                  <a:cubicBezTo>
                    <a:pt x="352973" y="412980"/>
                    <a:pt x="347401" y="413409"/>
                    <a:pt x="341400" y="413837"/>
                  </a:cubicBezTo>
                  <a:lnTo>
                    <a:pt x="553998" y="626436"/>
                  </a:lnTo>
                  <a:lnTo>
                    <a:pt x="553998" y="630293"/>
                  </a:lnTo>
                  <a:lnTo>
                    <a:pt x="553569" y="719447"/>
                  </a:lnTo>
                  <a:cubicBezTo>
                    <a:pt x="559570" y="721590"/>
                    <a:pt x="565142" y="724591"/>
                    <a:pt x="569857" y="729306"/>
                  </a:cubicBezTo>
                  <a:cubicBezTo>
                    <a:pt x="586573" y="746022"/>
                    <a:pt x="586573" y="773025"/>
                    <a:pt x="569857" y="790170"/>
                  </a:cubicBezTo>
                  <a:cubicBezTo>
                    <a:pt x="553141" y="806887"/>
                    <a:pt x="526137" y="806887"/>
                    <a:pt x="508992" y="790170"/>
                  </a:cubicBezTo>
                  <a:cubicBezTo>
                    <a:pt x="492276" y="773454"/>
                    <a:pt x="492276" y="746451"/>
                    <a:pt x="508992" y="729734"/>
                  </a:cubicBezTo>
                  <a:cubicBezTo>
                    <a:pt x="515850" y="722876"/>
                    <a:pt x="524851" y="719018"/>
                    <a:pt x="533853" y="717733"/>
                  </a:cubicBezTo>
                  <a:lnTo>
                    <a:pt x="533853" y="634579"/>
                  </a:lnTo>
                  <a:lnTo>
                    <a:pt x="316111" y="416838"/>
                  </a:lnTo>
                  <a:cubicBezTo>
                    <a:pt x="289536" y="420695"/>
                    <a:pt x="263390" y="427982"/>
                    <a:pt x="240673" y="442555"/>
                  </a:cubicBezTo>
                  <a:cubicBezTo>
                    <a:pt x="239387" y="443413"/>
                    <a:pt x="238530" y="443841"/>
                    <a:pt x="237244" y="444698"/>
                  </a:cubicBezTo>
                  <a:lnTo>
                    <a:pt x="391549" y="599003"/>
                  </a:lnTo>
                  <a:cubicBezTo>
                    <a:pt x="407837" y="589145"/>
                    <a:pt x="429268" y="591288"/>
                    <a:pt x="443841" y="605433"/>
                  </a:cubicBezTo>
                  <a:cubicBezTo>
                    <a:pt x="460558" y="622149"/>
                    <a:pt x="460986" y="649581"/>
                    <a:pt x="444270" y="666298"/>
                  </a:cubicBezTo>
                  <a:cubicBezTo>
                    <a:pt x="427553" y="683014"/>
                    <a:pt x="400122" y="682585"/>
                    <a:pt x="383405" y="665869"/>
                  </a:cubicBezTo>
                  <a:cubicBezTo>
                    <a:pt x="368832" y="651296"/>
                    <a:pt x="367117" y="629436"/>
                    <a:pt x="377833" y="612719"/>
                  </a:cubicBezTo>
                  <a:lnTo>
                    <a:pt x="221385" y="456271"/>
                  </a:lnTo>
                  <a:cubicBezTo>
                    <a:pt x="202525" y="468701"/>
                    <a:pt x="184523" y="482417"/>
                    <a:pt x="167378" y="496991"/>
                  </a:cubicBezTo>
                  <a:lnTo>
                    <a:pt x="527852" y="857464"/>
                  </a:lnTo>
                  <a:lnTo>
                    <a:pt x="622149" y="857036"/>
                  </a:lnTo>
                  <a:cubicBezTo>
                    <a:pt x="623864" y="854464"/>
                    <a:pt x="625578" y="851892"/>
                    <a:pt x="628150" y="849749"/>
                  </a:cubicBezTo>
                  <a:cubicBezTo>
                    <a:pt x="644866" y="833033"/>
                    <a:pt x="671870" y="833033"/>
                    <a:pt x="688586" y="849749"/>
                  </a:cubicBezTo>
                  <a:cubicBezTo>
                    <a:pt x="705303" y="866466"/>
                    <a:pt x="705303" y="893469"/>
                    <a:pt x="688586" y="910614"/>
                  </a:cubicBezTo>
                  <a:cubicBezTo>
                    <a:pt x="671870" y="927330"/>
                    <a:pt x="644866" y="927330"/>
                    <a:pt x="628150" y="910614"/>
                  </a:cubicBezTo>
                  <a:cubicBezTo>
                    <a:pt x="619149" y="901613"/>
                    <a:pt x="614863" y="889183"/>
                    <a:pt x="615720" y="877181"/>
                  </a:cubicBezTo>
                  <a:lnTo>
                    <a:pt x="523566" y="877610"/>
                  </a:lnTo>
                  <a:lnTo>
                    <a:pt x="519708" y="877181"/>
                  </a:lnTo>
                  <a:lnTo>
                    <a:pt x="152376" y="509849"/>
                  </a:lnTo>
                  <a:cubicBezTo>
                    <a:pt x="139089" y="521851"/>
                    <a:pt x="126230" y="534281"/>
                    <a:pt x="113800" y="547568"/>
                  </a:cubicBezTo>
                  <a:lnTo>
                    <a:pt x="116372" y="547568"/>
                  </a:lnTo>
                  <a:lnTo>
                    <a:pt x="128802" y="547997"/>
                  </a:lnTo>
                  <a:lnTo>
                    <a:pt x="289965" y="709160"/>
                  </a:lnTo>
                  <a:cubicBezTo>
                    <a:pt x="304110" y="705731"/>
                    <a:pt x="319540" y="709160"/>
                    <a:pt x="330684" y="720304"/>
                  </a:cubicBezTo>
                  <a:cubicBezTo>
                    <a:pt x="347401" y="737021"/>
                    <a:pt x="347829" y="764453"/>
                    <a:pt x="331113" y="781169"/>
                  </a:cubicBezTo>
                  <a:cubicBezTo>
                    <a:pt x="314396" y="797886"/>
                    <a:pt x="286965" y="797886"/>
                    <a:pt x="270248" y="780741"/>
                  </a:cubicBezTo>
                  <a:cubicBezTo>
                    <a:pt x="264676" y="775168"/>
                    <a:pt x="261676" y="768739"/>
                    <a:pt x="259532" y="761881"/>
                  </a:cubicBezTo>
                  <a:lnTo>
                    <a:pt x="104799" y="607147"/>
                  </a:lnTo>
                  <a:lnTo>
                    <a:pt x="66651" y="607147"/>
                  </a:lnTo>
                  <a:cubicBezTo>
                    <a:pt x="52935" y="626864"/>
                    <a:pt x="40076" y="647867"/>
                    <a:pt x="29361" y="669298"/>
                  </a:cubicBezTo>
                  <a:lnTo>
                    <a:pt x="88940" y="669298"/>
                  </a:lnTo>
                  <a:lnTo>
                    <a:pt x="93226" y="669727"/>
                  </a:lnTo>
                  <a:lnTo>
                    <a:pt x="268962" y="845463"/>
                  </a:lnTo>
                  <a:lnTo>
                    <a:pt x="395835" y="845463"/>
                  </a:lnTo>
                  <a:cubicBezTo>
                    <a:pt x="412552" y="833033"/>
                    <a:pt x="436126" y="834319"/>
                    <a:pt x="451128" y="849749"/>
                  </a:cubicBezTo>
                  <a:cubicBezTo>
                    <a:pt x="467844" y="866466"/>
                    <a:pt x="467844" y="893469"/>
                    <a:pt x="451128" y="910185"/>
                  </a:cubicBezTo>
                  <a:cubicBezTo>
                    <a:pt x="434412" y="926902"/>
                    <a:pt x="407408" y="926902"/>
                    <a:pt x="390263" y="910185"/>
                  </a:cubicBezTo>
                  <a:cubicBezTo>
                    <a:pt x="377833" y="897755"/>
                    <a:pt x="374833" y="880181"/>
                    <a:pt x="380405" y="865180"/>
                  </a:cubicBezTo>
                  <a:lnTo>
                    <a:pt x="263819" y="865180"/>
                  </a:lnTo>
                  <a:lnTo>
                    <a:pt x="259961" y="865180"/>
                  </a:lnTo>
                  <a:lnTo>
                    <a:pt x="83796" y="689015"/>
                  </a:lnTo>
                  <a:lnTo>
                    <a:pt x="19502" y="689015"/>
                  </a:lnTo>
                  <a:cubicBezTo>
                    <a:pt x="17359" y="706160"/>
                    <a:pt x="15645" y="723733"/>
                    <a:pt x="13930" y="741307"/>
                  </a:cubicBezTo>
                  <a:lnTo>
                    <a:pt x="87225" y="741307"/>
                  </a:lnTo>
                  <a:lnTo>
                    <a:pt x="93226" y="741307"/>
                  </a:lnTo>
                  <a:lnTo>
                    <a:pt x="253103" y="901184"/>
                  </a:lnTo>
                  <a:lnTo>
                    <a:pt x="344400" y="901184"/>
                  </a:lnTo>
                  <a:lnTo>
                    <a:pt x="350401" y="901184"/>
                  </a:lnTo>
                  <a:lnTo>
                    <a:pt x="426268" y="977051"/>
                  </a:lnTo>
                  <a:lnTo>
                    <a:pt x="502134" y="977051"/>
                  </a:lnTo>
                  <a:cubicBezTo>
                    <a:pt x="502134" y="977051"/>
                    <a:pt x="502563" y="977051"/>
                    <a:pt x="502563" y="977051"/>
                  </a:cubicBezTo>
                  <a:cubicBezTo>
                    <a:pt x="504277" y="974479"/>
                    <a:pt x="506421" y="971479"/>
                    <a:pt x="508564" y="969336"/>
                  </a:cubicBezTo>
                  <a:cubicBezTo>
                    <a:pt x="525280" y="952619"/>
                    <a:pt x="552712" y="952191"/>
                    <a:pt x="569428" y="968907"/>
                  </a:cubicBezTo>
                  <a:cubicBezTo>
                    <a:pt x="586145" y="985623"/>
                    <a:pt x="586145" y="1013055"/>
                    <a:pt x="569428" y="1029772"/>
                  </a:cubicBezTo>
                  <a:cubicBezTo>
                    <a:pt x="552712" y="1046488"/>
                    <a:pt x="525709" y="1046488"/>
                    <a:pt x="508564" y="1029772"/>
                  </a:cubicBezTo>
                  <a:cubicBezTo>
                    <a:pt x="501706" y="1022914"/>
                    <a:pt x="497848" y="1014770"/>
                    <a:pt x="496562" y="1006197"/>
                  </a:cubicBezTo>
                  <a:lnTo>
                    <a:pt x="420267" y="1006197"/>
                  </a:lnTo>
                  <a:lnTo>
                    <a:pt x="414266" y="1006197"/>
                  </a:lnTo>
                  <a:lnTo>
                    <a:pt x="338400" y="930331"/>
                  </a:lnTo>
                  <a:lnTo>
                    <a:pt x="247531" y="930759"/>
                  </a:lnTo>
                  <a:lnTo>
                    <a:pt x="241102" y="930331"/>
                  </a:lnTo>
                  <a:lnTo>
                    <a:pt x="81224" y="770453"/>
                  </a:lnTo>
                  <a:lnTo>
                    <a:pt x="11359" y="770453"/>
                  </a:lnTo>
                  <a:cubicBezTo>
                    <a:pt x="10073" y="785884"/>
                    <a:pt x="9215" y="801314"/>
                    <a:pt x="7930" y="816745"/>
                  </a:cubicBezTo>
                  <a:lnTo>
                    <a:pt x="78653" y="816745"/>
                  </a:lnTo>
                  <a:lnTo>
                    <a:pt x="353401" y="1091494"/>
                  </a:lnTo>
                  <a:lnTo>
                    <a:pt x="629865" y="1091494"/>
                  </a:lnTo>
                  <a:cubicBezTo>
                    <a:pt x="630722" y="1090636"/>
                    <a:pt x="631579" y="1089351"/>
                    <a:pt x="632436" y="1088493"/>
                  </a:cubicBezTo>
                  <a:cubicBezTo>
                    <a:pt x="649153" y="1071777"/>
                    <a:pt x="676585" y="1071348"/>
                    <a:pt x="693301" y="1088065"/>
                  </a:cubicBezTo>
                  <a:cubicBezTo>
                    <a:pt x="710017" y="1104781"/>
                    <a:pt x="710017" y="1132213"/>
                    <a:pt x="692872" y="1148929"/>
                  </a:cubicBezTo>
                  <a:cubicBezTo>
                    <a:pt x="676156" y="1165646"/>
                    <a:pt x="649153" y="1165646"/>
                    <a:pt x="632008" y="1148929"/>
                  </a:cubicBezTo>
                  <a:cubicBezTo>
                    <a:pt x="624292" y="1141214"/>
                    <a:pt x="620435" y="1130927"/>
                    <a:pt x="620006" y="1120640"/>
                  </a:cubicBezTo>
                  <a:lnTo>
                    <a:pt x="346972" y="1120211"/>
                  </a:lnTo>
                  <a:lnTo>
                    <a:pt x="340971" y="1120211"/>
                  </a:lnTo>
                  <a:lnTo>
                    <a:pt x="66223" y="845463"/>
                  </a:lnTo>
                  <a:lnTo>
                    <a:pt x="5786" y="845463"/>
                  </a:lnTo>
                  <a:cubicBezTo>
                    <a:pt x="4929" y="860893"/>
                    <a:pt x="4501" y="876752"/>
                    <a:pt x="4072" y="892183"/>
                  </a:cubicBezTo>
                  <a:lnTo>
                    <a:pt x="80367" y="892183"/>
                  </a:lnTo>
                  <a:lnTo>
                    <a:pt x="86368" y="892183"/>
                  </a:lnTo>
                  <a:lnTo>
                    <a:pt x="181094" y="986909"/>
                  </a:lnTo>
                  <a:lnTo>
                    <a:pt x="178951" y="995482"/>
                  </a:lnTo>
                  <a:lnTo>
                    <a:pt x="155377" y="1083350"/>
                  </a:lnTo>
                  <a:lnTo>
                    <a:pt x="156234" y="1084207"/>
                  </a:lnTo>
                  <a:cubicBezTo>
                    <a:pt x="172950" y="1068776"/>
                    <a:pt x="198668" y="1069634"/>
                    <a:pt x="214955" y="1085493"/>
                  </a:cubicBezTo>
                  <a:cubicBezTo>
                    <a:pt x="231672" y="1102209"/>
                    <a:pt x="231672" y="1129213"/>
                    <a:pt x="214955" y="1145929"/>
                  </a:cubicBezTo>
                  <a:cubicBezTo>
                    <a:pt x="198239" y="1162645"/>
                    <a:pt x="171236" y="1162645"/>
                    <a:pt x="154519" y="1145929"/>
                  </a:cubicBezTo>
                  <a:cubicBezTo>
                    <a:pt x="145090" y="1136499"/>
                    <a:pt x="141232" y="1123641"/>
                    <a:pt x="142518" y="1111639"/>
                  </a:cubicBezTo>
                  <a:lnTo>
                    <a:pt x="122801" y="1091922"/>
                  </a:lnTo>
                  <a:lnTo>
                    <a:pt x="124944" y="1083778"/>
                  </a:lnTo>
                  <a:lnTo>
                    <a:pt x="148519" y="995482"/>
                  </a:lnTo>
                  <a:lnTo>
                    <a:pt x="74795" y="921758"/>
                  </a:lnTo>
                  <a:lnTo>
                    <a:pt x="3643" y="921758"/>
                  </a:lnTo>
                  <a:cubicBezTo>
                    <a:pt x="3215" y="946190"/>
                    <a:pt x="3215" y="970621"/>
                    <a:pt x="3215" y="995053"/>
                  </a:cubicBezTo>
                  <a:lnTo>
                    <a:pt x="20360" y="995053"/>
                  </a:lnTo>
                  <a:cubicBezTo>
                    <a:pt x="19931" y="983480"/>
                    <a:pt x="23789" y="972336"/>
                    <a:pt x="32790" y="963335"/>
                  </a:cubicBezTo>
                  <a:cubicBezTo>
                    <a:pt x="49506" y="946618"/>
                    <a:pt x="76938" y="946618"/>
                    <a:pt x="93655" y="963335"/>
                  </a:cubicBezTo>
                  <a:cubicBezTo>
                    <a:pt x="110371" y="980051"/>
                    <a:pt x="110371" y="1007054"/>
                    <a:pt x="93655" y="1024199"/>
                  </a:cubicBezTo>
                  <a:cubicBezTo>
                    <a:pt x="76938" y="1040916"/>
                    <a:pt x="49935" y="1040487"/>
                    <a:pt x="33218" y="1024199"/>
                  </a:cubicBezTo>
                  <a:lnTo>
                    <a:pt x="3643" y="1024199"/>
                  </a:lnTo>
                  <a:cubicBezTo>
                    <a:pt x="6644" y="1145072"/>
                    <a:pt x="18217" y="1266801"/>
                    <a:pt x="38791" y="1388102"/>
                  </a:cubicBezTo>
                  <a:lnTo>
                    <a:pt x="51221" y="1375672"/>
                  </a:lnTo>
                  <a:lnTo>
                    <a:pt x="51221" y="1279660"/>
                  </a:lnTo>
                  <a:cubicBezTo>
                    <a:pt x="45649" y="1277517"/>
                    <a:pt x="39648" y="1274516"/>
                    <a:pt x="35362" y="1269802"/>
                  </a:cubicBezTo>
                  <a:cubicBezTo>
                    <a:pt x="18645" y="1253085"/>
                    <a:pt x="18645" y="1226082"/>
                    <a:pt x="35790" y="1208937"/>
                  </a:cubicBezTo>
                  <a:cubicBezTo>
                    <a:pt x="52507" y="1192221"/>
                    <a:pt x="79510" y="1192221"/>
                    <a:pt x="96226" y="1208937"/>
                  </a:cubicBezTo>
                  <a:cubicBezTo>
                    <a:pt x="112943" y="1225653"/>
                    <a:pt x="112943" y="1253085"/>
                    <a:pt x="96226" y="1269802"/>
                  </a:cubicBezTo>
                  <a:cubicBezTo>
                    <a:pt x="91940" y="1274088"/>
                    <a:pt x="86368" y="1277517"/>
                    <a:pt x="80796" y="1279660"/>
                  </a:cubicBezTo>
                  <a:lnTo>
                    <a:pt x="80796" y="1382101"/>
                  </a:lnTo>
                  <a:lnTo>
                    <a:pt x="80796" y="1388102"/>
                  </a:lnTo>
                  <a:lnTo>
                    <a:pt x="45220" y="1423678"/>
                  </a:lnTo>
                  <a:cubicBezTo>
                    <a:pt x="48220" y="1439537"/>
                    <a:pt x="51221" y="1455825"/>
                    <a:pt x="54650" y="1471684"/>
                  </a:cubicBezTo>
                  <a:lnTo>
                    <a:pt x="145518" y="1380816"/>
                  </a:lnTo>
                  <a:cubicBezTo>
                    <a:pt x="141232" y="1366242"/>
                    <a:pt x="144661" y="1349954"/>
                    <a:pt x="156234" y="1338382"/>
                  </a:cubicBezTo>
                  <a:cubicBezTo>
                    <a:pt x="168664" y="1325951"/>
                    <a:pt x="186666" y="1322951"/>
                    <a:pt x="202097" y="1328523"/>
                  </a:cubicBezTo>
                  <a:cubicBezTo>
                    <a:pt x="220956" y="1298519"/>
                    <a:pt x="239816" y="1268087"/>
                    <a:pt x="257818" y="1237655"/>
                  </a:cubicBezTo>
                  <a:cubicBezTo>
                    <a:pt x="268534" y="1219224"/>
                    <a:pt x="280535" y="1200793"/>
                    <a:pt x="285679" y="1179790"/>
                  </a:cubicBezTo>
                  <a:close/>
                  <a:moveTo>
                    <a:pt x="1349955" y="1571982"/>
                  </a:moveTo>
                  <a:lnTo>
                    <a:pt x="1349955" y="1571982"/>
                  </a:lnTo>
                  <a:cubicBezTo>
                    <a:pt x="1366671" y="1555266"/>
                    <a:pt x="1394103" y="1555266"/>
                    <a:pt x="1410819" y="1571982"/>
                  </a:cubicBezTo>
                  <a:cubicBezTo>
                    <a:pt x="1427536" y="1588699"/>
                    <a:pt x="1427536" y="1615702"/>
                    <a:pt x="1410391" y="1632418"/>
                  </a:cubicBezTo>
                  <a:cubicBezTo>
                    <a:pt x="1393674" y="1649135"/>
                    <a:pt x="1366671" y="1649135"/>
                    <a:pt x="1349955" y="1632418"/>
                  </a:cubicBezTo>
                  <a:cubicBezTo>
                    <a:pt x="1333238" y="1615702"/>
                    <a:pt x="1332810" y="1588699"/>
                    <a:pt x="1349955" y="1571982"/>
                  </a:cubicBezTo>
                  <a:close/>
                  <a:moveTo>
                    <a:pt x="1169932" y="900327"/>
                  </a:moveTo>
                  <a:cubicBezTo>
                    <a:pt x="1153216" y="917043"/>
                    <a:pt x="1126212" y="917043"/>
                    <a:pt x="1109496" y="900327"/>
                  </a:cubicBezTo>
                  <a:cubicBezTo>
                    <a:pt x="1092780" y="883611"/>
                    <a:pt x="1092351" y="856607"/>
                    <a:pt x="1109067" y="839462"/>
                  </a:cubicBezTo>
                  <a:cubicBezTo>
                    <a:pt x="1125784" y="822746"/>
                    <a:pt x="1153216" y="822746"/>
                    <a:pt x="1169932" y="839462"/>
                  </a:cubicBezTo>
                  <a:cubicBezTo>
                    <a:pt x="1186649" y="856607"/>
                    <a:pt x="1186649" y="883611"/>
                    <a:pt x="1169932" y="900327"/>
                  </a:cubicBezTo>
                  <a:close/>
                  <a:moveTo>
                    <a:pt x="1289090" y="786313"/>
                  </a:moveTo>
                  <a:cubicBezTo>
                    <a:pt x="1272374" y="803029"/>
                    <a:pt x="1245370" y="803029"/>
                    <a:pt x="1228225" y="786313"/>
                  </a:cubicBezTo>
                  <a:cubicBezTo>
                    <a:pt x="1211509" y="769596"/>
                    <a:pt x="1211509" y="742593"/>
                    <a:pt x="1228225" y="725448"/>
                  </a:cubicBezTo>
                  <a:cubicBezTo>
                    <a:pt x="1244942" y="708731"/>
                    <a:pt x="1272374" y="708731"/>
                    <a:pt x="1289090" y="725448"/>
                  </a:cubicBezTo>
                  <a:cubicBezTo>
                    <a:pt x="1305806" y="742593"/>
                    <a:pt x="1305806" y="769596"/>
                    <a:pt x="1289090" y="786313"/>
                  </a:cubicBezTo>
                  <a:close/>
                  <a:moveTo>
                    <a:pt x="1225653" y="1447681"/>
                  </a:moveTo>
                  <a:lnTo>
                    <a:pt x="1225653" y="1447681"/>
                  </a:lnTo>
                  <a:cubicBezTo>
                    <a:pt x="1242370" y="1430965"/>
                    <a:pt x="1269373" y="1430965"/>
                    <a:pt x="1286518" y="1447681"/>
                  </a:cubicBezTo>
                  <a:cubicBezTo>
                    <a:pt x="1303235" y="1464397"/>
                    <a:pt x="1303663" y="1491829"/>
                    <a:pt x="1286947" y="1508546"/>
                  </a:cubicBezTo>
                  <a:cubicBezTo>
                    <a:pt x="1270230" y="1525262"/>
                    <a:pt x="1242798" y="1524833"/>
                    <a:pt x="1226082" y="1508117"/>
                  </a:cubicBezTo>
                  <a:cubicBezTo>
                    <a:pt x="1208937" y="1491401"/>
                    <a:pt x="1208937" y="1464397"/>
                    <a:pt x="1225653" y="1447681"/>
                  </a:cubicBezTo>
                  <a:close/>
                  <a:moveTo>
                    <a:pt x="1107782" y="1328095"/>
                  </a:moveTo>
                  <a:cubicBezTo>
                    <a:pt x="1124498" y="1311378"/>
                    <a:pt x="1151501" y="1311378"/>
                    <a:pt x="1168218" y="1328095"/>
                  </a:cubicBezTo>
                  <a:cubicBezTo>
                    <a:pt x="1184934" y="1344811"/>
                    <a:pt x="1184934" y="1371814"/>
                    <a:pt x="1168218" y="1388959"/>
                  </a:cubicBezTo>
                  <a:cubicBezTo>
                    <a:pt x="1151501" y="1405676"/>
                    <a:pt x="1124498" y="1405676"/>
                    <a:pt x="1107353" y="1388959"/>
                  </a:cubicBezTo>
                  <a:cubicBezTo>
                    <a:pt x="1090637" y="1371814"/>
                    <a:pt x="1091065" y="1344811"/>
                    <a:pt x="1107782" y="1328095"/>
                  </a:cubicBezTo>
                  <a:close/>
                  <a:moveTo>
                    <a:pt x="981766" y="1203793"/>
                  </a:moveTo>
                  <a:cubicBezTo>
                    <a:pt x="998482" y="1187077"/>
                    <a:pt x="1025914" y="1187077"/>
                    <a:pt x="1042630" y="1204222"/>
                  </a:cubicBezTo>
                  <a:cubicBezTo>
                    <a:pt x="1059347" y="1220938"/>
                    <a:pt x="1059347" y="1247942"/>
                    <a:pt x="1042630" y="1265087"/>
                  </a:cubicBezTo>
                  <a:cubicBezTo>
                    <a:pt x="1025914" y="1281803"/>
                    <a:pt x="998911" y="1281803"/>
                    <a:pt x="982194" y="1265087"/>
                  </a:cubicBezTo>
                  <a:cubicBezTo>
                    <a:pt x="965478" y="1247942"/>
                    <a:pt x="965049" y="1220510"/>
                    <a:pt x="981766" y="120379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sp>
          <p:nvSpPr>
            <p:cNvPr id="264" name="Freeform: Shape 166">
              <a:extLst>
                <a:ext uri="{FF2B5EF4-FFF2-40B4-BE49-F238E27FC236}">
                  <a16:creationId xmlns:a16="http://schemas.microsoft.com/office/drawing/2014/main" id="{EC4AFF63-A5FA-FF8A-E6DD-7C30EF398A1C}"/>
                </a:ext>
              </a:extLst>
            </p:cNvPr>
            <p:cNvSpPr/>
            <p:nvPr/>
          </p:nvSpPr>
          <p:spPr>
            <a:xfrm>
              <a:off x="4940213" y="2140339"/>
              <a:ext cx="81439" cy="124301"/>
            </a:xfrm>
            <a:custGeom>
              <a:avLst/>
              <a:gdLst>
                <a:gd name="connsiteX0" fmla="*/ 13502 w 81438"/>
                <a:gd name="connsiteY0" fmla="*/ 124944 h 124301"/>
                <a:gd name="connsiteX1" fmla="*/ 13502 w 81438"/>
                <a:gd name="connsiteY1" fmla="*/ 124944 h 124301"/>
                <a:gd name="connsiteX2" fmla="*/ 20360 w 81438"/>
                <a:gd name="connsiteY2" fmla="*/ 108228 h 124301"/>
                <a:gd name="connsiteX3" fmla="*/ 64937 w 81438"/>
                <a:gd name="connsiteY3" fmla="*/ 29361 h 124301"/>
                <a:gd name="connsiteX4" fmla="*/ 80796 w 81438"/>
                <a:gd name="connsiteY4" fmla="*/ 3215 h 124301"/>
                <a:gd name="connsiteX5" fmla="*/ 3215 w 81438"/>
                <a:gd name="connsiteY5" fmla="*/ 80796 h 124301"/>
                <a:gd name="connsiteX6" fmla="*/ 13502 w 81438"/>
                <a:gd name="connsiteY6" fmla="*/ 124944 h 12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438" h="124301">
                  <a:moveTo>
                    <a:pt x="13502" y="124944"/>
                  </a:moveTo>
                  <a:lnTo>
                    <a:pt x="13502" y="124944"/>
                  </a:lnTo>
                  <a:cubicBezTo>
                    <a:pt x="15645" y="119372"/>
                    <a:pt x="17788" y="113800"/>
                    <a:pt x="20360" y="108228"/>
                  </a:cubicBezTo>
                  <a:cubicBezTo>
                    <a:pt x="33218" y="80796"/>
                    <a:pt x="49506" y="55078"/>
                    <a:pt x="64937" y="29361"/>
                  </a:cubicBezTo>
                  <a:cubicBezTo>
                    <a:pt x="70080" y="20788"/>
                    <a:pt x="75652" y="11787"/>
                    <a:pt x="80796" y="3215"/>
                  </a:cubicBezTo>
                  <a:lnTo>
                    <a:pt x="3215" y="80796"/>
                  </a:lnTo>
                  <a:cubicBezTo>
                    <a:pt x="6644" y="94940"/>
                    <a:pt x="10073" y="109942"/>
                    <a:pt x="13502" y="1249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yriad Pro"/>
                <a:ea typeface="+mn-ea"/>
                <a:cs typeface="+mn-cs"/>
              </a:endParaRPr>
            </a:p>
          </p:txBody>
        </p:sp>
      </p:grpSp>
    </p:spTree>
    <p:extLst>
      <p:ext uri="{BB962C8B-B14F-4D97-AF65-F5344CB8AC3E}">
        <p14:creationId xmlns:p14="http://schemas.microsoft.com/office/powerpoint/2010/main" val="3339779706"/>
      </p:ext>
    </p:extLst>
  </p:cSld>
  <p:clrMapOvr>
    <a:masterClrMapping/>
  </p:clrMapOvr>
</p:sld>
</file>

<file path=ppt/theme/theme1.xml><?xml version="1.0" encoding="utf-8"?>
<a:theme xmlns:a="http://schemas.openxmlformats.org/drawingml/2006/main" name="Prianto PP Template 2017">
  <a:themeElements>
    <a:clrScheme name="Prianto_Farben">
      <a:dk1>
        <a:sysClr val="windowText" lastClr="000000"/>
      </a:dk1>
      <a:lt1>
        <a:sysClr val="window" lastClr="FFFFFF"/>
      </a:lt1>
      <a:dk2>
        <a:srgbClr val="1F497D"/>
      </a:dk2>
      <a:lt2>
        <a:srgbClr val="EEECE1"/>
      </a:lt2>
      <a:accent1>
        <a:srgbClr val="23295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ianto_Schrifte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anto PP Template 2017" id="{A2EAADAA-A4AE-4E26-B55E-214F9EFE95A0}" vid="{B4A03461-9F6E-4063-BF4D-49C713291260}"/>
    </a:ext>
  </a:extLst>
</a:theme>
</file>

<file path=ppt/theme/theme2.xml><?xml version="1.0" encoding="utf-8"?>
<a:theme xmlns:a="http://schemas.openxmlformats.org/drawingml/2006/main" name="Office Theme">
  <a:themeElements>
    <a:clrScheme name="Custom 5">
      <a:dk1>
        <a:srgbClr val="1F2959"/>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ALLPPT COLOR - 104">
      <a:dk1>
        <a:sysClr val="windowText" lastClr="000000"/>
      </a:dk1>
      <a:lt1>
        <a:sysClr val="window" lastClr="FFFFFF"/>
      </a:lt1>
      <a:dk2>
        <a:srgbClr val="1F497D"/>
      </a:dk2>
      <a:lt2>
        <a:srgbClr val="EEECE1"/>
      </a:lt2>
      <a:accent1>
        <a:srgbClr val="196491"/>
      </a:accent1>
      <a:accent2>
        <a:srgbClr val="0587AF"/>
      </a:accent2>
      <a:accent3>
        <a:srgbClr val="19A5BE"/>
      </a:accent3>
      <a:accent4>
        <a:srgbClr val="53C3CD"/>
      </a:accent4>
      <a:accent5>
        <a:srgbClr val="5AB4C1"/>
      </a:accent5>
      <a:accent6>
        <a:srgbClr val="1A8EA9"/>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11341C587D38E4F80E958F1A9814A01" ma:contentTypeVersion="10" ma:contentTypeDescription="Ein neues Dokument erstellen." ma:contentTypeScope="" ma:versionID="1afe9decfec6e24ab37705f9648752c3">
  <xsd:schema xmlns:xsd="http://www.w3.org/2001/XMLSchema" xmlns:xs="http://www.w3.org/2001/XMLSchema" xmlns:p="http://schemas.microsoft.com/office/2006/metadata/properties" xmlns:ns2="f4b99692-3977-4127-bee1-873a0c839ac9" xmlns:ns3="06c34187-5c0a-4256-abef-c5e51f6f57cb" targetNamespace="http://schemas.microsoft.com/office/2006/metadata/properties" ma:root="true" ma:fieldsID="636b60a976f06fb889e7eea5cab67544" ns2:_="" ns3:_="">
    <xsd:import namespace="f4b99692-3977-4127-bee1-873a0c839ac9"/>
    <xsd:import namespace="06c34187-5c0a-4256-abef-c5e51f6f57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99692-3977-4127-bee1-873a0c839ac9"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c34187-5c0a-4256-abef-c5e51f6f57cb"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0BA9FD-3022-44E9-B3D3-28E318A5BCEF}">
  <ds:schemaRefs>
    <ds:schemaRef ds:uri="http://www.w3.org/XML/1998/namespace"/>
    <ds:schemaRef ds:uri="http://schemas.microsoft.com/office/2006/metadata/properties"/>
    <ds:schemaRef ds:uri="f4b99692-3977-4127-bee1-873a0c839ac9"/>
    <ds:schemaRef ds:uri="http://purl.org/dc/elements/1.1/"/>
    <ds:schemaRef ds:uri="http://schemas.microsoft.com/office/2006/documentManagement/types"/>
    <ds:schemaRef ds:uri="http://schemas.openxmlformats.org/package/2006/metadata/core-properties"/>
    <ds:schemaRef ds:uri="06c34187-5c0a-4256-abef-c5e51f6f57cb"/>
    <ds:schemaRef ds:uri="http://schemas.microsoft.com/office/infopath/2007/PartnerControls"/>
    <ds:schemaRef ds:uri="http://purl.org/dc/terms/"/>
    <ds:schemaRef ds:uri="http://purl.org/dc/dcmitype/"/>
  </ds:schemaRefs>
</ds:datastoreItem>
</file>

<file path=customXml/itemProps2.xml><?xml version="1.0" encoding="utf-8"?>
<ds:datastoreItem xmlns:ds="http://schemas.openxmlformats.org/officeDocument/2006/customXml" ds:itemID="{C846896A-79D8-4DC7-BC95-5E596110302A}">
  <ds:schemaRefs>
    <ds:schemaRef ds:uri="http://schemas.microsoft.com/sharepoint/v3/contenttype/forms"/>
  </ds:schemaRefs>
</ds:datastoreItem>
</file>

<file path=customXml/itemProps3.xml><?xml version="1.0" encoding="utf-8"?>
<ds:datastoreItem xmlns:ds="http://schemas.openxmlformats.org/officeDocument/2006/customXml" ds:itemID="{6D0943D9-95D8-4742-8FAA-FC86EEBEE1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99692-3977-4127-bee1-873a0c839ac9"/>
    <ds:schemaRef ds:uri="06c34187-5c0a-4256-abef-c5e51f6f57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Prianto PP Template 2017</Template>
  <TotalTime>8604</TotalTime>
  <Words>1039</Words>
  <Application>Microsoft Office PowerPoint</Application>
  <PresentationFormat>Widescreen</PresentationFormat>
  <Paragraphs>232</Paragraphs>
  <Slides>14</Slides>
  <Notes>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맑은 고딕</vt:lpstr>
      <vt:lpstr>Arial</vt:lpstr>
      <vt:lpstr>Calibri</vt:lpstr>
      <vt:lpstr>Calibri Light</vt:lpstr>
      <vt:lpstr>Myriad Pro</vt:lpstr>
      <vt:lpstr>Open Sans</vt:lpstr>
      <vt:lpstr>Segoe UI</vt:lpstr>
      <vt:lpstr>Times New Roman</vt:lpstr>
      <vt:lpstr>Prianto PP Template 2017</vt:lpstr>
      <vt:lpstr>Office Theme</vt:lpstr>
      <vt:lpstr>Section Break Slide Master</vt:lpstr>
      <vt:lpstr>Contents Slide Master</vt:lpstr>
      <vt:lpstr>PowerPoint Presentation</vt:lpstr>
      <vt:lpstr>PowerPoint Presentation</vt:lpstr>
      <vt:lpstr>NIS2 – not only an obligation, but also an opportunity</vt:lpstr>
      <vt:lpstr>NIS2 requirement guide summary</vt:lpstr>
      <vt:lpstr>Affected  industries</vt:lpstr>
      <vt:lpstr>Prianto Group </vt:lpstr>
      <vt:lpstr>Services</vt:lpstr>
      <vt:lpstr>Prianto as the „nerve-center” of NIS2</vt:lpstr>
      <vt:lpstr>Solutions which helps to be compliant with NIS2 directive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Prianto GmbH</dc:title>
  <dc:creator>Andreas Birk</dc:creator>
  <cp:lastModifiedBy>Olivér Urzica</cp:lastModifiedBy>
  <cp:revision>402</cp:revision>
  <dcterms:created xsi:type="dcterms:W3CDTF">2017-10-13T07:10:40Z</dcterms:created>
  <dcterms:modified xsi:type="dcterms:W3CDTF">2024-05-21T10:38:21Z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0x010100B11341C587D38E4F80E958F1A9814A01</vt:lpwstr>
  </property>
  <property fmtid="{D5CDD505-2E9C-101B-9397-08002B2CF9AE}" pid="3" name="AuthorIds_UIVersion_512">
    <vt:lpwstr>67</vt:lpwstr>
  </property>
  <property fmtid="{D5CDD505-2E9C-101B-9397-08002B2CF9AE}" pid="4" name="AuthorIds_UIVersion_1024">
    <vt:lpwstr>67</vt:lpwstr>
  </property>
</Properties>
</file>