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0" r:id="rId4"/>
    <p:sldMasterId id="2147484228" r:id="rId5"/>
  </p:sldMasterIdLst>
  <p:notesMasterIdLst>
    <p:notesMasterId r:id="rId40"/>
  </p:notesMasterIdLst>
  <p:handoutMasterIdLst>
    <p:handoutMasterId r:id="rId41"/>
  </p:handoutMasterIdLst>
  <p:sldIdLst>
    <p:sldId id="2147470731" r:id="rId6"/>
    <p:sldId id="2147483644" r:id="rId7"/>
    <p:sldId id="2147483066" r:id="rId8"/>
    <p:sldId id="2147483021" r:id="rId9"/>
    <p:sldId id="2147483022" r:id="rId10"/>
    <p:sldId id="256" r:id="rId11"/>
    <p:sldId id="261" r:id="rId12"/>
    <p:sldId id="269" r:id="rId13"/>
    <p:sldId id="2147483647" r:id="rId14"/>
    <p:sldId id="257" r:id="rId15"/>
    <p:sldId id="272" r:id="rId16"/>
    <p:sldId id="277" r:id="rId17"/>
    <p:sldId id="2147483065" r:id="rId18"/>
    <p:sldId id="2147482359" r:id="rId19"/>
    <p:sldId id="2147470736" r:id="rId20"/>
    <p:sldId id="2147483637" r:id="rId21"/>
    <p:sldId id="2147483638" r:id="rId22"/>
    <p:sldId id="2147483639" r:id="rId23"/>
    <p:sldId id="2147483640" r:id="rId24"/>
    <p:sldId id="2147483641" r:id="rId25"/>
    <p:sldId id="2147483642" r:id="rId26"/>
    <p:sldId id="2147483643" r:id="rId27"/>
    <p:sldId id="2147483035" r:id="rId28"/>
    <p:sldId id="2147483044" r:id="rId29"/>
    <p:sldId id="2147483102" r:id="rId30"/>
    <p:sldId id="2147483103" r:id="rId31"/>
    <p:sldId id="2147483059" r:id="rId32"/>
    <p:sldId id="2147483593" r:id="rId33"/>
    <p:sldId id="2147483054" r:id="rId34"/>
    <p:sldId id="2147483067" r:id="rId35"/>
    <p:sldId id="2147483048" r:id="rId36"/>
    <p:sldId id="2147483094" r:id="rId37"/>
    <p:sldId id="2147483095" r:id="rId38"/>
    <p:sldId id="2147483023" r:id="rId39"/>
  </p:sldIdLst>
  <p:sldSz cx="12192000" cy="6858000"/>
  <p:notesSz cx="6858000" cy="9144000"/>
  <p:embeddedFontLst>
    <p:embeddedFont>
      <p:font typeface="Century Gothic" panose="020B0502020202020204" pitchFamily="34" charset="0"/>
      <p:regular r:id="rId42"/>
      <p:bold r:id="rId43"/>
      <p:italic r:id="rId44"/>
      <p:boldItalic r:id="rId45"/>
    </p:embeddedFont>
    <p:embeddedFont>
      <p:font typeface="CiscoSans ExtraLight" panose="020B0604020202020204" charset="0"/>
      <p:regular r:id="rId46"/>
      <p:bold r:id="rId47"/>
      <p:italic r:id="rId48"/>
      <p:boldItalic r:id="rId49"/>
    </p:embeddedFont>
    <p:embeddedFont>
      <p:font typeface="CiscoSansTT" panose="020B0604020202020204" charset="0"/>
      <p:regular r:id="rId50"/>
      <p:bold r:id="rId51"/>
      <p:italic r:id="rId52"/>
      <p:boldItalic r:id="rId53"/>
    </p:embeddedFont>
    <p:embeddedFont>
      <p:font typeface="CiscoSansTT ExtraLight" panose="020B0604020202020204" charset="0"/>
      <p:regular r:id="rId54"/>
      <p:italic r:id="rId55"/>
    </p:embeddedFont>
    <p:embeddedFont>
      <p:font typeface="CiscoSansTT Light" panose="020B0604020202020204" charset="0"/>
      <p:regular r:id="rId56"/>
      <p:italic r:id="rId57"/>
    </p:embeddedFont>
    <p:embeddedFont>
      <p:font typeface="CiscoSansTT Medium" panose="020B0604020202020204" charset="0"/>
      <p:regular r:id="rId58"/>
      <p:italic r:id="rId59"/>
    </p:embeddedFont>
    <p:embeddedFont>
      <p:font typeface="CiscoSansTT Thin" panose="020B0604020202020204" charset="0"/>
      <p:regular r:id="rId60"/>
      <p:italic r:id="rId61"/>
    </p:embeddedFont>
    <p:embeddedFont>
      <p:font typeface="Fira Mono" panose="020B0509050000020004" pitchFamily="49" charset="0"/>
      <p:regular r:id="rId62"/>
      <p:bold r:id="rId63"/>
    </p:embeddedFont>
    <p:embeddedFont>
      <p:font typeface="MS PGothic" panose="020B0600070205080204" pitchFamily="34" charset="-128"/>
      <p:regular r:id="rId64"/>
    </p:embeddedFont>
    <p:embeddedFont>
      <p:font typeface="Times" panose="02020603050405020304" pitchFamily="18" charset="0"/>
      <p:regular r:id="rId65"/>
      <p:bold r:id="rId66"/>
      <p:italic r:id="rId67"/>
      <p:boldItalic r:id="rId68"/>
    </p:embeddedFont>
    <p:embeddedFont>
      <p:font typeface="Verdana" panose="020B0604030504040204" pitchFamily="34" charset="0"/>
      <p:regular r:id="rId69"/>
      <p:bold r:id="rId70"/>
      <p:italic r:id="rId71"/>
      <p:boldItalic r:id="rId72"/>
    </p:embeddedFont>
  </p:embeddedFontLst>
  <p:custDataLst>
    <p:tags r:id="rId73"/>
  </p:custDataLst>
  <p:defaultTextStyle>
    <a:defPPr>
      <a:defRPr lang="en-US"/>
    </a:defPPr>
    <a:lvl1pPr algn="l" defTabSz="609559"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559" algn="l" defTabSz="609559"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9119" algn="l" defTabSz="609559"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678" algn="l" defTabSz="609559"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8238" algn="l" defTabSz="609559"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797" algn="l" defTabSz="609559" rtl="0" eaLnBrk="1" latinLnBrk="0" hangingPunct="1">
      <a:defRPr kern="1200">
        <a:solidFill>
          <a:schemeClr val="tx1"/>
        </a:solidFill>
        <a:latin typeface="Arial" charset="0"/>
        <a:ea typeface="ＭＳ Ｐゴシック" charset="0"/>
        <a:cs typeface="ＭＳ Ｐゴシック" charset="0"/>
      </a:defRPr>
    </a:lvl6pPr>
    <a:lvl7pPr marL="3657357" algn="l" defTabSz="609559" rtl="0" eaLnBrk="1" latinLnBrk="0" hangingPunct="1">
      <a:defRPr kern="1200">
        <a:solidFill>
          <a:schemeClr val="tx1"/>
        </a:solidFill>
        <a:latin typeface="Arial" charset="0"/>
        <a:ea typeface="ＭＳ Ｐゴシック" charset="0"/>
        <a:cs typeface="ＭＳ Ｐゴシック" charset="0"/>
      </a:defRPr>
    </a:lvl7pPr>
    <a:lvl8pPr marL="4266915" algn="l" defTabSz="609559" rtl="0" eaLnBrk="1" latinLnBrk="0" hangingPunct="1">
      <a:defRPr kern="1200">
        <a:solidFill>
          <a:schemeClr val="tx1"/>
        </a:solidFill>
        <a:latin typeface="Arial" charset="0"/>
        <a:ea typeface="ＭＳ Ｐゴシック" charset="0"/>
        <a:cs typeface="ＭＳ Ｐゴシック" charset="0"/>
      </a:defRPr>
    </a:lvl8pPr>
    <a:lvl9pPr marL="4876475" algn="l" defTabSz="609559"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AC4F5C-28A8-C9E5-F3F8-523D24D0BDD9}" name="Oliver Tuszik (otuszik)" initials="O(" userId="S::otuszik@cisco.com::018275a1-b5b8-4c0f-ba53-7c06c8d13f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7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6E04C4-01BA-BFE1-06B8-C4358C1ABDD4}" v="3" dt="2024-05-13T14:37:17.929"/>
  </p1510:revLst>
</p1510:revInfo>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09" autoAdjust="0"/>
    <p:restoredTop sz="69502" autoAdjust="0"/>
  </p:normalViewPr>
  <p:slideViewPr>
    <p:cSldViewPr snapToGrid="0" snapToObjects="1" showGuides="1">
      <p:cViewPr varScale="1">
        <p:scale>
          <a:sx n="69" d="100"/>
          <a:sy n="69" d="100"/>
        </p:scale>
        <p:origin x="1410" y="72"/>
      </p:cViewPr>
      <p:guideLst/>
    </p:cSldViewPr>
  </p:slideViewPr>
  <p:outlineViewPr>
    <p:cViewPr>
      <p:scale>
        <a:sx n="20" d="100"/>
        <a:sy n="20" d="100"/>
      </p:scale>
      <p:origin x="0" y="-10536"/>
    </p:cViewPr>
  </p:outlineViewPr>
  <p:notesTextViewPr>
    <p:cViewPr>
      <p:scale>
        <a:sx n="100" d="100"/>
        <a:sy n="100" d="100"/>
      </p:scale>
      <p:origin x="0" y="0"/>
    </p:cViewPr>
  </p:notesTextViewPr>
  <p:sorterViewPr>
    <p:cViewPr varScale="1">
      <p:scale>
        <a:sx n="1" d="1"/>
        <a:sy n="1" d="1"/>
      </p:scale>
      <p:origin x="0" y="-192"/>
    </p:cViewPr>
  </p:sorterViewPr>
  <p:notesViewPr>
    <p:cSldViewPr snapToGrid="0" snapToObjects="1" showGuides="1">
      <p:cViewPr varScale="1">
        <p:scale>
          <a:sx n="85" d="100"/>
          <a:sy n="85" d="100"/>
        </p:scale>
        <p:origin x="39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font" Target="fonts/font27.fntdata"/><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30.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2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0.fntdata"/><Relationship Id="rId72" Type="http://schemas.openxmlformats.org/officeDocument/2006/relationships/font" Target="fonts/font31.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5.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5/23/2024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dirty="0"/>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5/23/2024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609559" rtl="0" eaLnBrk="0" fontAlgn="base" hangingPunct="0">
      <a:spcBef>
        <a:spcPct val="30000"/>
      </a:spcBef>
      <a:spcAft>
        <a:spcPct val="0"/>
      </a:spcAft>
      <a:defRPr sz="1600" kern="1200">
        <a:solidFill>
          <a:schemeClr val="tx1"/>
        </a:solidFill>
        <a:latin typeface="+mn-lt"/>
        <a:ea typeface="ＭＳ Ｐゴシック" charset="0"/>
        <a:cs typeface="ＭＳ Ｐゴシック" charset="0"/>
      </a:defRPr>
    </a:lvl1pPr>
    <a:lvl2pPr marL="609559" algn="l" defTabSz="609559" rtl="0" eaLnBrk="0" fontAlgn="base" hangingPunct="0">
      <a:spcBef>
        <a:spcPct val="30000"/>
      </a:spcBef>
      <a:spcAft>
        <a:spcPct val="0"/>
      </a:spcAft>
      <a:defRPr sz="1600" kern="1200">
        <a:solidFill>
          <a:schemeClr val="tx1"/>
        </a:solidFill>
        <a:latin typeface="+mn-lt"/>
        <a:ea typeface="ＭＳ Ｐゴシック" charset="0"/>
        <a:cs typeface="+mn-cs"/>
      </a:defRPr>
    </a:lvl2pPr>
    <a:lvl3pPr marL="1219119" algn="l" defTabSz="609559" rtl="0" eaLnBrk="0" fontAlgn="base" hangingPunct="0">
      <a:spcBef>
        <a:spcPct val="30000"/>
      </a:spcBef>
      <a:spcAft>
        <a:spcPct val="0"/>
      </a:spcAft>
      <a:defRPr sz="1600" kern="1200">
        <a:solidFill>
          <a:schemeClr val="tx1"/>
        </a:solidFill>
        <a:latin typeface="+mn-lt"/>
        <a:ea typeface="ＭＳ Ｐゴシック" charset="0"/>
        <a:cs typeface="+mn-cs"/>
      </a:defRPr>
    </a:lvl3pPr>
    <a:lvl4pPr marL="1828678" algn="l" defTabSz="609559" rtl="0" eaLnBrk="0" fontAlgn="base" hangingPunct="0">
      <a:spcBef>
        <a:spcPct val="30000"/>
      </a:spcBef>
      <a:spcAft>
        <a:spcPct val="0"/>
      </a:spcAft>
      <a:defRPr sz="1600" kern="1200">
        <a:solidFill>
          <a:schemeClr val="tx1"/>
        </a:solidFill>
        <a:latin typeface="+mn-lt"/>
        <a:ea typeface="ＭＳ Ｐゴシック" charset="0"/>
        <a:cs typeface="+mn-cs"/>
      </a:defRPr>
    </a:lvl4pPr>
    <a:lvl5pPr marL="2438238" algn="l" defTabSz="609559" rtl="0" eaLnBrk="0" fontAlgn="base" hangingPunct="0">
      <a:spcBef>
        <a:spcPct val="30000"/>
      </a:spcBef>
      <a:spcAft>
        <a:spcPct val="0"/>
      </a:spcAft>
      <a:defRPr sz="1600" kern="1200">
        <a:solidFill>
          <a:schemeClr val="tx1"/>
        </a:solidFill>
        <a:latin typeface="+mn-lt"/>
        <a:ea typeface="ＭＳ Ｐゴシック" charset="0"/>
        <a:cs typeface="+mn-cs"/>
      </a:defRPr>
    </a:lvl5pPr>
    <a:lvl6pPr marL="3047797" algn="l" defTabSz="609559" rtl="0" eaLnBrk="1" latinLnBrk="0" hangingPunct="1">
      <a:defRPr sz="1600" kern="1200">
        <a:solidFill>
          <a:schemeClr val="tx1"/>
        </a:solidFill>
        <a:latin typeface="+mn-lt"/>
        <a:ea typeface="+mn-ea"/>
        <a:cs typeface="+mn-cs"/>
      </a:defRPr>
    </a:lvl6pPr>
    <a:lvl7pPr marL="3657357" algn="l" defTabSz="609559" rtl="0" eaLnBrk="1" latinLnBrk="0" hangingPunct="1">
      <a:defRPr sz="1600" kern="1200">
        <a:solidFill>
          <a:schemeClr val="tx1"/>
        </a:solidFill>
        <a:latin typeface="+mn-lt"/>
        <a:ea typeface="+mn-ea"/>
        <a:cs typeface="+mn-cs"/>
      </a:defRPr>
    </a:lvl7pPr>
    <a:lvl8pPr marL="4266915" algn="l" defTabSz="609559" rtl="0" eaLnBrk="1" latinLnBrk="0" hangingPunct="1">
      <a:defRPr sz="1600" kern="1200">
        <a:solidFill>
          <a:schemeClr val="tx1"/>
        </a:solidFill>
        <a:latin typeface="+mn-lt"/>
        <a:ea typeface="+mn-ea"/>
        <a:cs typeface="+mn-cs"/>
      </a:defRPr>
    </a:lvl8pPr>
    <a:lvl9pPr marL="4876475" algn="l" defTabSz="609559"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As we continue injecting AI across our portfolio, our teams align themselves around three key pillars to ensure that we are delivering these AI experiences to our customers thoughtfully but on an accelerated timeline</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These pillars are: </a:t>
            </a:r>
          </a:p>
          <a:p>
            <a:pPr marL="0" marR="0">
              <a:lnSpc>
                <a:spcPct val="107000"/>
              </a:lnSpc>
              <a:spcBef>
                <a:spcPts val="0"/>
              </a:spcBef>
              <a:spcAft>
                <a:spcPts val="0"/>
              </a:spcAft>
            </a:pPr>
            <a:r>
              <a:rPr lang="en-US" sz="1200" b="1" kern="100" dirty="0">
                <a:effectLst/>
                <a:latin typeface="Calibri" panose="020F0502020204030204" pitchFamily="34" charset="0"/>
                <a:ea typeface="Calibri" panose="020F0502020204030204" pitchFamily="34" charset="0"/>
                <a:cs typeface="Arial" panose="020B0604020202020204" pitchFamily="34" charset="0"/>
              </a:rPr>
              <a:t>Data</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kern="100" dirty="0">
                <a:effectLst/>
                <a:latin typeface="Calibri" panose="020F0502020204030204" pitchFamily="34" charset="0"/>
                <a:ea typeface="Calibri" panose="020F0502020204030204" pitchFamily="34" charset="0"/>
                <a:cs typeface="Arial" panose="020B0604020202020204" pitchFamily="34" charset="0"/>
              </a:rPr>
              <a:t>Models</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kern="100" dirty="0">
                <a:effectLst/>
                <a:latin typeface="Calibri" panose="020F0502020204030204" pitchFamily="34" charset="0"/>
                <a:ea typeface="Calibri" panose="020F0502020204030204" pitchFamily="34" charset="0"/>
                <a:cs typeface="Arial" panose="020B0604020202020204" pitchFamily="34" charset="0"/>
              </a:rPr>
              <a:t>Governance</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To be an AI-first company, you have to be a Data-first company. At Cisco, we capture more machine telemetry at scale to feed intelligence across the portfolio that is unmatched in the industry. Particularly in security, scale matters in determination, in remediation, and in prevention. Our visibility drives unrivaled AI-driven insights spanning devices, applications, security, networks, and the internet.</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We combine this advantage we have with data, with our ability to custom build models from scratch. We leverage the best of breed models that include open source models like LLama2, or 3</a:t>
            </a:r>
            <a:r>
              <a:rPr lang="en-US" sz="1200" kern="100" baseline="30000" dirty="0">
                <a:effectLst/>
                <a:latin typeface="Calibri" panose="020F0502020204030204" pitchFamily="34" charset="0"/>
                <a:ea typeface="Calibri" panose="020F0502020204030204" pitchFamily="34" charset="0"/>
                <a:cs typeface="Arial" panose="020B0604020202020204" pitchFamily="34" charset="0"/>
              </a:rPr>
              <a:t>rd</a:t>
            </a:r>
            <a:r>
              <a:rPr lang="en-US" sz="1200" kern="100" dirty="0">
                <a:effectLst/>
                <a:latin typeface="Calibri" panose="020F0502020204030204" pitchFamily="34" charset="0"/>
                <a:ea typeface="Calibri" panose="020F0502020204030204" pitchFamily="34" charset="0"/>
                <a:cs typeface="Arial" panose="020B0604020202020204" pitchFamily="34" charset="0"/>
              </a:rPr>
              <a:t> party models like GPT4 or homegrown models, depending on each customer use case.</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Arial" panose="020B0604020202020204" pitchFamily="34" charset="0"/>
              </a:rPr>
              <a:t>Our customers trust us with their data because we believe that privacy is a fundamental human right. Our entire focus is on increasing customer trust by helping them connect, automate, and stay resilient in an AI-dominated, cloud-first world. At Cisco, we believe Responsible AI is non-negotiable.  When it comes to AI, a trusted business partner is needed as much as an algorithm. </a:t>
            </a:r>
          </a:p>
          <a:p>
            <a:endParaRPr lang="en-US" dirty="0"/>
          </a:p>
          <a:p>
            <a:endParaRPr lang="en-US" dirty="0">
              <a:solidFill>
                <a:srgbClr val="FFFFFF"/>
              </a:solidFill>
              <a:effectLst/>
              <a:latin typeface="CiscoSansTT Light" panose="020B0503020201020303" pitchFamily="34" charset="0"/>
            </a:endParaRPr>
          </a:p>
        </p:txBody>
      </p:sp>
      <p:sp>
        <p:nvSpPr>
          <p:cNvPr id="4" name="Slide Number Placeholder 3"/>
          <p:cNvSpPr>
            <a:spLocks noGrp="1"/>
          </p:cNvSpPr>
          <p:nvPr>
            <p:ph type="sldNum" sz="quarter" idx="5"/>
          </p:nvPr>
        </p:nvSpPr>
        <p:spPr/>
        <p:txBody>
          <a:bodyPr/>
          <a:lstStyle/>
          <a:p>
            <a:pPr marL="0" marR="0" lvl="0" indent="0" algn="r" defTabSz="609559" rtl="0" eaLnBrk="1" fontAlgn="base" latinLnBrk="0" hangingPunct="1">
              <a:lnSpc>
                <a:spcPct val="100000"/>
              </a:lnSpc>
              <a:spcBef>
                <a:spcPct val="0"/>
              </a:spcBef>
              <a:spcAft>
                <a:spcPct val="0"/>
              </a:spcAft>
              <a:buClrTx/>
              <a:buSzTx/>
              <a:buFontTx/>
              <a:buNone/>
              <a:tabLst/>
              <a:defRPr/>
            </a:pPr>
            <a:fld id="{519381E2-CE1E-DD4D-85CD-4845AC0AC79B}" type="slidenum">
              <a:rPr kumimoji="0" lang="en-US" sz="1200" b="0" i="0" u="none" strike="noStrike" kern="1200" cap="none" spc="0" normalizeH="0" baseline="0" noProof="0" smtClean="0">
                <a:ln>
                  <a:noFill/>
                </a:ln>
                <a:solidFill>
                  <a:prstClr val="black"/>
                </a:solidFill>
                <a:effectLst/>
                <a:uLnTx/>
                <a:uFillTx/>
                <a:latin typeface="CiscoSansTT" panose="020B0503020201020303" pitchFamily="34" charset="0"/>
                <a:ea typeface="ＭＳ Ｐゴシック" charset="0"/>
              </a:rPr>
              <a:pPr marL="0" marR="0" lvl="0" indent="0" algn="r" defTabSz="609559"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iscoSansTT" panose="020B0503020201020303" pitchFamily="34" charset="0"/>
              <a:ea typeface="ＭＳ Ｐゴシック" charset="0"/>
            </a:endParaRPr>
          </a:p>
        </p:txBody>
      </p:sp>
    </p:spTree>
    <p:extLst>
      <p:ext uri="{BB962C8B-B14F-4D97-AF65-F5344CB8AC3E}">
        <p14:creationId xmlns:p14="http://schemas.microsoft.com/office/powerpoint/2010/main" val="277136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security portfolio is incredibly broad.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a:latin typeface="Calibri"/>
                <a:ea typeface="ＭＳ Ｐゴシック"/>
                <a:cs typeface="Calibri"/>
              </a:rPr>
              <a:t>You can think of our security portfolio as three simple use cases, or suites of capabilities. </a:t>
            </a:r>
          </a:p>
          <a:p>
            <a:r>
              <a:rPr lang="en-US"/>
              <a:t>And inside each one of these suites of capabilities, we are injecting AI in 3 distinct but connected ways.</a:t>
            </a:r>
          </a:p>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8482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security portfolio is incredibly broad.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a:latin typeface="Calibri"/>
                <a:ea typeface="ＭＳ Ｐゴシック"/>
                <a:cs typeface="Calibri"/>
              </a:rPr>
              <a:t>You can think of our security portfolio as three simple use cases, or suites of capabilities. </a:t>
            </a:r>
          </a:p>
          <a:p>
            <a:r>
              <a:rPr lang="en-US"/>
              <a:t>And inside each one of these suites of capabilities, we are injecting AI in 3 distinct but connected ways.</a:t>
            </a:r>
          </a:p>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947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security portfolio is incredibly broad.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a:latin typeface="Calibri"/>
                <a:ea typeface="ＭＳ Ｐゴシック"/>
                <a:cs typeface="Calibri"/>
              </a:rPr>
              <a:t>You can think of our security portfolio as three simple use cases, or suites of capabilities. </a:t>
            </a:r>
          </a:p>
          <a:p>
            <a:r>
              <a:rPr lang="en-US"/>
              <a:t>And inside each one of these suites of capabilities, we are injecting AI in 3 distinct but connected ways.</a:t>
            </a:r>
          </a:p>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3018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629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a:solidFill>
                  <a:srgbClr val="000000"/>
                </a:solidFill>
                <a:effectLst/>
                <a:latin typeface="Calibri"/>
                <a:cs typeface="Calibri"/>
              </a:rPr>
              <a:t>The reason our security efficacy is high, is that we process a lot of information</a:t>
            </a:r>
            <a:r>
              <a:rPr lang="en-US">
                <a:solidFill>
                  <a:srgbClr val="000000"/>
                </a:solidFill>
                <a:latin typeface="Calibri"/>
                <a:cs typeface="Calibri"/>
              </a:rPr>
              <a:t> from many sources of telemetry</a:t>
            </a:r>
            <a:endParaRPr lang="en-US" b="0" i="0">
              <a:solidFill>
                <a:srgbClr val="444444"/>
              </a:solidFill>
              <a:effectLst/>
              <a:latin typeface="Calibri"/>
              <a:cs typeface="Calibri"/>
            </a:endParaRPr>
          </a:p>
          <a:p>
            <a:pPr algn="l" rtl="0" fontAlgn="base"/>
            <a:r>
              <a:rPr lang="en-US" b="0" i="0">
                <a:solidFill>
                  <a:srgbClr val="000000"/>
                </a:solidFill>
                <a:effectLst/>
                <a:latin typeface="Calibri"/>
                <a:cs typeface="Calibri"/>
              </a:rPr>
              <a:t>​</a:t>
            </a:r>
            <a:endParaRPr lang="en-US" b="0" i="0">
              <a:solidFill>
                <a:srgbClr val="444444"/>
              </a:solidFill>
              <a:effectLst/>
              <a:latin typeface="Calibri"/>
              <a:cs typeface="Calibri"/>
            </a:endParaRPr>
          </a:p>
          <a:p>
            <a:pPr fontAlgn="base"/>
            <a:r>
              <a:rPr lang="en-US" b="0" i="0" u="none" strike="noStrike">
                <a:solidFill>
                  <a:srgbClr val="000000"/>
                </a:solidFill>
                <a:effectLst/>
                <a:latin typeface="Calibri"/>
                <a:cs typeface="Calibri"/>
              </a:rPr>
              <a:t>To distinguish friend from foe, we look at more than 550Billion security events per day. </a:t>
            </a:r>
            <a:r>
              <a:rPr lang="en-US">
                <a:solidFill>
                  <a:srgbClr val="000000"/>
                </a:solidFill>
                <a:latin typeface="Calibri"/>
                <a:cs typeface="Calibri"/>
              </a:rPr>
              <a:t>(and we're discovering more than 2 million brand new malware samples every day) We</a:t>
            </a:r>
            <a:r>
              <a:rPr lang="en-US" b="0" i="0" u="none" strike="noStrike">
                <a:solidFill>
                  <a:srgbClr val="000000"/>
                </a:solidFill>
                <a:effectLst/>
                <a:latin typeface="Calibri"/>
                <a:cs typeface="Calibri"/>
              </a:rPr>
              <a:t> have a very deep bench of technical expertise. We have more than 500 people working in various capacity with our Talos group for threat research. </a:t>
            </a:r>
            <a:r>
              <a:rPr lang="en-US" b="0" i="0">
                <a:solidFill>
                  <a:srgbClr val="000000"/>
                </a:solidFill>
                <a:effectLst/>
                <a:latin typeface="Calibri"/>
                <a:cs typeface="Calibri"/>
              </a:rPr>
              <a:t>​</a:t>
            </a:r>
            <a:br>
              <a:rPr lang="en-US" b="0" i="0">
                <a:effectLst/>
                <a:latin typeface="Calibri" panose="020F0502020204030204" pitchFamily="34" charset="0"/>
                <a:cs typeface="Calibri"/>
              </a:rPr>
            </a:br>
            <a:endParaRPr lang="en-US" b="0" i="0">
              <a:solidFill>
                <a:srgbClr val="000000"/>
              </a:solidFill>
              <a:effectLst/>
              <a:latin typeface="Calibri"/>
              <a:cs typeface="Calibri"/>
            </a:endParaRPr>
          </a:p>
          <a:p>
            <a:pPr algn="l" rtl="0" fontAlgn="base"/>
            <a:r>
              <a:rPr lang="en-US" b="0" i="0" u="none" strike="noStrike">
                <a:solidFill>
                  <a:srgbClr val="000000"/>
                </a:solidFill>
                <a:effectLst/>
                <a:latin typeface="Helvetica Neue Light"/>
              </a:rPr>
              <a:t>We employ </a:t>
            </a:r>
            <a:r>
              <a:rPr lang="en-US" b="1" i="0" u="none" strike="noStrike">
                <a:solidFill>
                  <a:srgbClr val="000000"/>
                </a:solidFill>
                <a:effectLst/>
                <a:latin typeface="Helvetica Neue"/>
              </a:rPr>
              <a:t>AI-powered detection</a:t>
            </a:r>
            <a:r>
              <a:rPr lang="en-US" b="0" i="0" u="none" strike="noStrike">
                <a:solidFill>
                  <a:srgbClr val="000000"/>
                </a:solidFill>
                <a:effectLst/>
                <a:latin typeface="Helvetica Neue Light"/>
              </a:rPr>
              <a:t>, which uses predictive AI and analytics to correlate events and data at machine scale. </a:t>
            </a:r>
            <a:r>
              <a:rPr lang="en-US" b="0" i="0">
                <a:solidFill>
                  <a:srgbClr val="000000"/>
                </a:solidFill>
                <a:effectLst/>
                <a:latin typeface="Helvetica Neue Light"/>
              </a:rPr>
              <a:t>​</a:t>
            </a:r>
            <a:endParaRPr lang="en-US" b="0" i="0">
              <a:solidFill>
                <a:srgbClr val="444444"/>
              </a:solidFill>
              <a:effectLst/>
              <a:latin typeface="Helvetica Neue Light"/>
            </a:endParaRPr>
          </a:p>
          <a:p>
            <a:pPr algn="l" rtl="0" fontAlgn="base"/>
            <a:r>
              <a:rPr lang="en-US" b="0" i="0" u="none" strike="noStrike">
                <a:solidFill>
                  <a:srgbClr val="000000"/>
                </a:solidFill>
                <a:effectLst/>
                <a:latin typeface="Helvetica Neue Light"/>
              </a:rPr>
              <a:t>  </a:t>
            </a:r>
            <a:r>
              <a:rPr lang="en-US" b="0" i="0">
                <a:solidFill>
                  <a:srgbClr val="000000"/>
                </a:solidFill>
                <a:effectLst/>
                <a:latin typeface="Helvetica Neue Light"/>
              </a:rPr>
              <a:t>​</a:t>
            </a:r>
            <a:endParaRPr lang="en-US" b="0" i="0">
              <a:solidFill>
                <a:srgbClr val="444444"/>
              </a:solidFill>
              <a:effectLst/>
              <a:latin typeface="Helvetica Neue Light"/>
            </a:endParaRPr>
          </a:p>
          <a:p>
            <a:pPr algn="l" rtl="0" fontAlgn="base"/>
            <a:r>
              <a:rPr lang="en-US" b="0" i="0">
                <a:solidFill>
                  <a:srgbClr val="444444"/>
                </a:solidFill>
                <a:effectLst/>
                <a:latin typeface="Calibri"/>
                <a:cs typeface="Calibri"/>
              </a:rPr>
              <a:t>​</a:t>
            </a:r>
            <a:br>
              <a:rPr lang="en-US" b="0" i="0">
                <a:effectLst/>
                <a:latin typeface="Calibri" panose="020F0502020204030204" pitchFamily="34" charset="0"/>
                <a:cs typeface="Calibri"/>
              </a:rPr>
            </a:br>
            <a:r>
              <a:rPr lang="en-US" b="0" i="0">
                <a:solidFill>
                  <a:srgbClr val="000000"/>
                </a:solidFill>
                <a:effectLst/>
                <a:latin typeface="Calibri"/>
                <a:cs typeface="Calibri"/>
              </a:rPr>
              <a:t>​</a:t>
            </a:r>
            <a:endParaRPr lang="en-US" b="0" i="0">
              <a:solidFill>
                <a:srgbClr val="444444"/>
              </a:solidFill>
              <a:effectLst/>
              <a:latin typeface="Calibri"/>
              <a:cs typeface="Calibri"/>
            </a:endParaRPr>
          </a:p>
          <a:p>
            <a:pPr>
              <a:defRPr/>
            </a:pPr>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381E2-CE1E-DD4D-85CD-4845AC0AC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622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5096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59" rtl="0" eaLnBrk="1" fontAlgn="base" latinLnBrk="0" hangingPunct="1">
              <a:lnSpc>
                <a:spcPct val="100000"/>
              </a:lnSpc>
              <a:spcBef>
                <a:spcPct val="0"/>
              </a:spcBef>
              <a:spcAft>
                <a:spcPct val="0"/>
              </a:spcAft>
              <a:buClrTx/>
              <a:buSzTx/>
              <a:buFontTx/>
              <a:buNone/>
              <a:tabLst/>
              <a:defRPr/>
            </a:pPr>
            <a:r>
              <a:rPr kumimoji="0" lang="en-US" sz="1600" b="0" i="0" u="none" strike="noStrike" kern="100" cap="none" spc="0" normalizeH="0" baseline="0" noProof="0">
                <a:ln>
                  <a:noFill/>
                </a:ln>
                <a:solidFill>
                  <a:srgbClr val="00BCEB"/>
                </a:solidFill>
                <a:effectLst/>
                <a:uLnTx/>
                <a:uFillTx/>
                <a:latin typeface="CiscoSansTT ExtraLight"/>
                <a:ea typeface="+mn-lt"/>
                <a:cs typeface="CiscoSansTT Light"/>
              </a:rPr>
              <a:t>Greater Detection and Control</a:t>
            </a:r>
          </a:p>
          <a:p>
            <a:pPr marL="0" marR="0" lvl="0" indent="0" algn="l" defTabSz="609559" rtl="0" eaLnBrk="1" fontAlgn="base" latinLnBrk="0" hangingPunct="1">
              <a:lnSpc>
                <a:spcPct val="100000"/>
              </a:lnSpc>
              <a:spcBef>
                <a:spcPct val="0"/>
              </a:spcBef>
              <a:spcAft>
                <a:spcPct val="0"/>
              </a:spcAft>
              <a:buClrTx/>
              <a:buSzTx/>
              <a:buFontTx/>
              <a:buNone/>
              <a:tabLst/>
              <a:defRPr/>
            </a:pPr>
            <a:r>
              <a:rPr kumimoji="0" lang="en-US" sz="700" b="0" i="0" u="none" strike="noStrike" kern="100" cap="none" spc="0" normalizeH="0" baseline="0" noProof="0">
                <a:ln>
                  <a:noFill/>
                </a:ln>
                <a:solidFill>
                  <a:srgbClr val="00BCEB"/>
                </a:solidFill>
                <a:effectLst/>
                <a:uLnTx/>
                <a:uFillTx/>
                <a:latin typeface="CiscoSansTT ExtraLight"/>
                <a:ea typeface="+mn-lt"/>
                <a:cs typeface="CiscoSansTT Light"/>
              </a:rPr>
              <a:t> </a:t>
            </a:r>
            <a:endParaRPr kumimoji="0" lang="en-US" sz="1400" b="0" i="0" u="none" strike="noStrike" kern="100" cap="none" spc="0" normalizeH="0" baseline="0" noProof="0">
              <a:ln>
                <a:noFill/>
              </a:ln>
              <a:solidFill>
                <a:srgbClr val="00BCEB"/>
              </a:solidFill>
              <a:effectLst/>
              <a:uLnTx/>
              <a:uFillTx/>
              <a:latin typeface="CiscoSansTT ExtraLight"/>
              <a:ea typeface="ＭＳ Ｐゴシック" charset="0"/>
              <a:cs typeface="CiscoSansTT Light"/>
            </a:endParaRPr>
          </a:p>
          <a:p>
            <a:pPr marL="742950" marR="0" lvl="1" indent="-285750" algn="l" defTabSz="609559"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CiscoSansTT ExtraLight"/>
                <a:ea typeface="ＭＳ Ｐゴシック" charset="0"/>
              </a:rPr>
              <a:t>Deepen visibility into AI usage by discovering 70 Generative AI applications</a:t>
            </a:r>
            <a:r>
              <a:rPr lang="en-US" sz="1400" kern="100">
                <a:solidFill>
                  <a:srgbClr val="FFFFFF"/>
                </a:solidFill>
                <a:latin typeface="CiscoSansTT ExtraLight"/>
                <a:ea typeface="+mn-lt"/>
                <a:cs typeface="CiscoSansTT Light"/>
              </a:rPr>
              <a:t> and APIs</a:t>
            </a:r>
            <a:endParaRPr kumimoji="0" lang="en-US" sz="1400" b="0" i="0" u="none" strike="noStrike" kern="100" cap="none" spc="0" normalizeH="0" baseline="0" noProof="0">
              <a:ln>
                <a:noFill/>
              </a:ln>
              <a:solidFill>
                <a:srgbClr val="FFFFFF"/>
              </a:solidFill>
              <a:effectLst/>
              <a:uLnTx/>
              <a:uFillTx/>
              <a:latin typeface="CiscoSansTT ExtraLight"/>
              <a:ea typeface="+mn-lt"/>
              <a:cs typeface="CiscoSansTT Light"/>
            </a:endParaRPr>
          </a:p>
          <a:p>
            <a:pPr marL="742950" marR="0" lvl="1" indent="-285750" algn="l" defTabSz="609559" rtl="0" eaLnBrk="1" fontAlgn="base" latinLnBrk="0" hangingPunct="1">
              <a:lnSpc>
                <a:spcPct val="100000"/>
              </a:lnSpc>
              <a:spcBef>
                <a:spcPct val="0"/>
              </a:spcBef>
              <a:spcAft>
                <a:spcPct val="0"/>
              </a:spcAft>
              <a:buClrTx/>
              <a:buSzTx/>
              <a:buFont typeface="Arial"/>
              <a:buChar char="•"/>
              <a:tabLst/>
              <a:defRPr/>
            </a:pPr>
            <a:endParaRPr kumimoji="0" lang="en-US" sz="800" b="0" i="0" u="none" strike="noStrike" kern="100" cap="none" spc="0" normalizeH="0" baseline="0" noProof="0">
              <a:ln>
                <a:noFill/>
              </a:ln>
              <a:solidFill>
                <a:srgbClr val="FFFFFF"/>
              </a:solidFill>
              <a:effectLst/>
              <a:uLnTx/>
              <a:uFillTx/>
              <a:latin typeface="CiscoSansTT ExtraLight"/>
              <a:ea typeface="+mn-lt"/>
              <a:cs typeface="CiscoSansTT Light"/>
            </a:endParaRPr>
          </a:p>
          <a:p>
            <a:pPr marL="742950" marR="0" lvl="1" indent="-285750" algn="l" defTabSz="609559"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CiscoSansTT ExtraLight"/>
                <a:ea typeface="ＭＳ Ｐゴシック" charset="0"/>
              </a:rPr>
              <a:t>Secures the use of Generative AI applications via discovery, block/allow, granular control, and inline data loss prevention (DLP)</a:t>
            </a:r>
            <a:r>
              <a:rPr kumimoji="0" lang="en-US" sz="1400" b="0" i="0" u="none" strike="noStrike" kern="1200" cap="none" spc="0" normalizeH="0" baseline="0" noProof="0">
                <a:ln>
                  <a:noFill/>
                </a:ln>
                <a:solidFill>
                  <a:srgbClr val="FFFFFF"/>
                </a:solidFill>
                <a:effectLst/>
                <a:uLnTx/>
                <a:uFillTx/>
                <a:latin typeface="CiscoSansTT ExtraLight"/>
                <a:ea typeface="ＭＳ Ｐゴシック"/>
                <a:cs typeface="CiscoSansTT ExtraLight"/>
              </a:rPr>
              <a:t>.</a:t>
            </a:r>
          </a:p>
          <a:p>
            <a:pPr marL="457200" marR="0" lvl="1" indent="0" algn="l" defTabSz="60955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iscoSansTT ExtraLight"/>
              <a:ea typeface="ＭＳ Ｐゴシック"/>
              <a:cs typeface="CiscoSansTT ExtraLight"/>
            </a:endParaRPr>
          </a:p>
          <a:p>
            <a:pPr marL="742950" marR="0" lvl="1" indent="-285750" algn="l" defTabSz="609559"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CiscoSansTT ExtraLight"/>
                <a:ea typeface="ＭＳ Ｐゴシック" charset="0"/>
              </a:rPr>
              <a:t>Grants the ability to block downloads of unsafe content</a:t>
            </a:r>
            <a:r>
              <a:rPr kumimoji="0" lang="en-US" sz="1400" b="0" i="0" u="none" strike="noStrike" kern="1200" cap="none" spc="0" normalizeH="0" baseline="0" noProof="0">
                <a:ln>
                  <a:noFill/>
                </a:ln>
                <a:solidFill>
                  <a:srgbClr val="FFFFFF"/>
                </a:solidFill>
                <a:effectLst/>
                <a:uLnTx/>
                <a:uFillTx/>
                <a:latin typeface="CiscoSansTT ExtraLight"/>
                <a:ea typeface="ＭＳ Ｐゴシック"/>
                <a:cs typeface="Calibri"/>
              </a:rPr>
              <a:t>.</a:t>
            </a:r>
          </a:p>
          <a:p>
            <a:pPr marL="742950" marR="0" lvl="1" indent="-285750" algn="l" defTabSz="609559" rtl="0" eaLnBrk="1" fontAlgn="base" latinLnBrk="0" hangingPunct="1">
              <a:lnSpc>
                <a:spcPct val="100000"/>
              </a:lnSpc>
              <a:spcBef>
                <a:spcPct val="0"/>
              </a:spcBef>
              <a:spcAft>
                <a:spcPct val="0"/>
              </a:spcAft>
              <a:buClrTx/>
              <a:buSzTx/>
              <a:buFont typeface="Arial"/>
              <a:buChar char="•"/>
              <a:tabLst/>
              <a:defRPr/>
            </a:pPr>
            <a:endParaRPr kumimoji="0" lang="en-US" sz="800" b="0" i="0" u="none" strike="noStrike" kern="100" cap="none" spc="0" normalizeH="0" baseline="0" noProof="0">
              <a:ln>
                <a:noFill/>
              </a:ln>
              <a:solidFill>
                <a:srgbClr val="FFFFFF"/>
              </a:solidFill>
              <a:effectLst/>
              <a:uLnTx/>
              <a:uFillTx/>
              <a:latin typeface="CiscoSansTT ExtraLight"/>
              <a:ea typeface="ＭＳ Ｐゴシック"/>
              <a:cs typeface="Calibri"/>
            </a:endParaRPr>
          </a:p>
          <a:p>
            <a:pPr marL="742950" marR="0" lvl="1" indent="-285750" algn="l" defTabSz="609559"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CiscoSansTT ExtraLight"/>
                <a:ea typeface="ＭＳ Ｐゴシック" charset="0"/>
              </a:rPr>
              <a:t>Block or allow multiple generative AI applications via DNS-layer security and secure web gateway policies.</a:t>
            </a:r>
          </a:p>
          <a:p>
            <a:pPr marL="742950" marR="0" lvl="1" indent="-285750" algn="l" defTabSz="609559" rtl="0" eaLnBrk="1" fontAlgn="base" latinLnBrk="0" hangingPunct="1">
              <a:lnSpc>
                <a:spcPct val="100000"/>
              </a:lnSpc>
              <a:spcBef>
                <a:spcPct val="0"/>
              </a:spcBef>
              <a:spcAft>
                <a:spcPct val="0"/>
              </a:spcAft>
              <a:buClrTx/>
              <a:buSzTx/>
              <a:buFont typeface="Arial"/>
              <a:buChar char="•"/>
              <a:tabLst/>
              <a:defRPr/>
            </a:pPr>
            <a:endParaRPr kumimoji="0" lang="en-US" sz="800" b="0" i="0" u="none" strike="noStrike" kern="100" cap="none" spc="0" normalizeH="0" baseline="0" noProof="0">
              <a:ln>
                <a:noFill/>
              </a:ln>
              <a:solidFill>
                <a:srgbClr val="FFFFFF"/>
              </a:solidFill>
              <a:effectLst/>
              <a:uLnTx/>
              <a:uFillTx/>
              <a:latin typeface="CiscoSansTT ExtraLight"/>
              <a:ea typeface="+mn-lt"/>
              <a:cs typeface="CiscoSansTT Light"/>
            </a:endParaRPr>
          </a:p>
          <a:p>
            <a:pPr marL="742950" marR="0" lvl="1" indent="-285750" algn="l" defTabSz="609559"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CiscoSansTT ExtraLight"/>
                <a:ea typeface="ＭＳ Ｐゴシック" charset="0"/>
              </a:rPr>
              <a:t>Policy management for all these capabilities is done via Secure Access’s single, unified dashboard.</a:t>
            </a:r>
            <a:endParaRPr lang="en-US" sz="800"/>
          </a:p>
          <a:p>
            <a:endParaRPr lang="en-US"/>
          </a:p>
        </p:txBody>
      </p:sp>
      <p:sp>
        <p:nvSpPr>
          <p:cNvPr id="4" name="Slide Number Placeholder 3"/>
          <p:cNvSpPr>
            <a:spLocks noGrp="1"/>
          </p:cNvSpPr>
          <p:nvPr>
            <p:ph type="sldNum" sz="quarter" idx="5"/>
          </p:nvPr>
        </p:nvSpPr>
        <p:spPr/>
        <p:txBody>
          <a:bodyPr/>
          <a:lstStyle/>
          <a:p>
            <a:fld id="{00A16CAC-70B3-430B-AB64-ACB09A409278}" type="slidenum">
              <a:rPr lang="en-US" smtClean="0"/>
              <a:t>28</a:t>
            </a:fld>
            <a:endParaRPr lang="en-US"/>
          </a:p>
        </p:txBody>
      </p:sp>
    </p:spTree>
    <p:extLst>
      <p:ext uri="{BB962C8B-B14F-4D97-AF65-F5344CB8AC3E}">
        <p14:creationId xmlns:p14="http://schemas.microsoft.com/office/powerpoint/2010/main" val="2007537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2"/>
                </a:solidFill>
                <a:effectLst/>
                <a:uLnTx/>
                <a:uFillTx/>
                <a:latin typeface="CiscoSansTT Light"/>
                <a:ea typeface="ＭＳ Ｐゴシック"/>
                <a:cs typeface="Calibri"/>
              </a:rPr>
              <a:t>Faster analysis</a:t>
            </a:r>
            <a:r>
              <a:rPr kumimoji="0" lang="en-US" sz="1200" b="0" i="0" u="none" strike="noStrike" kern="1200" cap="none" spc="0" normalizeH="0" baseline="0" noProof="0">
                <a:ln>
                  <a:noFill/>
                </a:ln>
                <a:solidFill>
                  <a:srgbClr val="FFFFFF"/>
                </a:solidFill>
                <a:effectLst/>
                <a:uLnTx/>
                <a:uFillTx/>
                <a:latin typeface="CiscoSansTT Light"/>
                <a:ea typeface="ＭＳ Ｐゴシック"/>
                <a:cs typeface="Calibri"/>
              </a:rPr>
              <a:t> and </a:t>
            </a:r>
            <a:r>
              <a:rPr kumimoji="0" lang="en-US" sz="1200" b="0" i="0" u="none" strike="noStrike" kern="1200" cap="none" spc="0" normalizeH="0" baseline="0" noProof="0">
                <a:ln>
                  <a:noFill/>
                </a:ln>
                <a:solidFill>
                  <a:schemeClr val="accent2"/>
                </a:solidFill>
                <a:effectLst/>
                <a:uLnTx/>
                <a:uFillTx/>
                <a:latin typeface="CiscoSansTT Light"/>
                <a:ea typeface="ＭＳ Ｐゴシック"/>
                <a:cs typeface="Calibri"/>
              </a:rPr>
              <a:t>triage </a:t>
            </a:r>
            <a:r>
              <a:rPr kumimoji="0" lang="en-US" sz="1200" b="0" i="0" u="none" strike="noStrike" kern="1200" cap="none" spc="0" normalizeH="0" baseline="0" noProof="0">
                <a:ln>
                  <a:noFill/>
                </a:ln>
                <a:solidFill>
                  <a:srgbClr val="FFFFFF"/>
                </a:solidFill>
                <a:effectLst/>
                <a:uLnTx/>
                <a:uFillTx/>
                <a:latin typeface="CiscoSansTT Light"/>
                <a:ea typeface="ＭＳ Ｐゴシック"/>
                <a:cs typeface="Calibri"/>
              </a:rPr>
              <a:t>for email-based threats targeting end users, often not caught by Microsoft 365.</a:t>
            </a:r>
            <a:endParaRPr lang="en-US" sz="1200" b="0" i="0" u="none" strike="noStrike" kern="1200" cap="none" spc="0" normalizeH="0" baseline="0" noProof="0">
              <a:ln>
                <a:noFill/>
              </a:ln>
              <a:solidFill>
                <a:srgbClr val="FFFFFF"/>
              </a:solidFill>
              <a:effectLst/>
              <a:uLnTx/>
              <a:uFillTx/>
              <a:latin typeface="CiscoSansTT Light"/>
              <a:ea typeface="ＭＳ Ｐゴシック"/>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0966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87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13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security portfolio is incredibly broad.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a:latin typeface="Calibri"/>
                <a:ea typeface="ＭＳ Ｐゴシック"/>
                <a:cs typeface="Calibri"/>
              </a:rPr>
              <a:t>You can think of our security portfolio as three simple use cases, or suites of capabilities. </a:t>
            </a:r>
          </a:p>
          <a:p>
            <a:r>
              <a:rPr lang="en-US"/>
              <a:t>And inside each one of these suites of capabilities, we are injecting AI in 3 distinct but connected ways.</a:t>
            </a:r>
          </a:p>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7490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9381E2-CE1E-DD4D-85CD-4845AC0AC79B}" type="slidenum">
              <a:rPr kumimoji="0" lang="en-US" sz="1200" b="0" i="0" u="none" strike="noStrike" kern="1200" cap="none" spc="0" normalizeH="0" baseline="0" noProof="0" smtClean="0">
                <a:ln>
                  <a:noFill/>
                </a:ln>
                <a:solidFill>
                  <a:prstClr val="black"/>
                </a:solidFill>
                <a:effectLst/>
                <a:uLnTx/>
                <a:uFillTx/>
                <a:latin typeface="CiscoSansTT Light" panose="020B05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iscoSansTT Light" panose="020B0503020201020303" pitchFamily="34" charset="0"/>
              <a:ea typeface="+mn-ea"/>
              <a:cs typeface="+mn-cs"/>
            </a:endParaRPr>
          </a:p>
        </p:txBody>
      </p:sp>
    </p:spTree>
    <p:extLst>
      <p:ext uri="{BB962C8B-B14F-4D97-AF65-F5344CB8AC3E}">
        <p14:creationId xmlns:p14="http://schemas.microsoft.com/office/powerpoint/2010/main" val="3586369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Im</a:t>
            </a:r>
            <a:r>
              <a:rPr lang="en-US"/>
              <a:t> on a laptop, something starts to happen not normal (processes)… system says is this laptop connected to an app? Before it connects, it takes snapshot of good state of app… if snapshot is ok, it will kill it… if it is bad, kills connection and recovers. Instead, it is triggered because it sees something weird… malware bug.. BEFORE it connects snapshot </a:t>
            </a:r>
          </a:p>
          <a:p>
            <a:endParaRPr lang="en-US"/>
          </a:p>
          <a:p>
            <a:r>
              <a:rPr lang="en-US"/>
              <a:t>Show laptop does connect and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Light" panose="020B05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iscoSansTT Light" panose="020B0503020201020303" pitchFamily="34" charset="0"/>
              <a:ea typeface="+mn-ea"/>
              <a:cs typeface="+mn-cs"/>
            </a:endParaRPr>
          </a:p>
        </p:txBody>
      </p:sp>
    </p:spTree>
    <p:extLst>
      <p:ext uri="{BB962C8B-B14F-4D97-AF65-F5344CB8AC3E}">
        <p14:creationId xmlns:p14="http://schemas.microsoft.com/office/powerpoint/2010/main" val="317166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Threat Detection, Investigation, Response</a:t>
            </a: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6</a:t>
            </a:fld>
            <a:endParaRPr lang="en-US" dirty="0"/>
          </a:p>
        </p:txBody>
      </p:sp>
    </p:spTree>
    <p:extLst>
      <p:ext uri="{BB962C8B-B14F-4D97-AF65-F5344CB8AC3E}">
        <p14:creationId xmlns:p14="http://schemas.microsoft.com/office/powerpoint/2010/main" val="898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10</a:t>
            </a:fld>
            <a:endParaRPr lang="en-US" dirty="0"/>
          </a:p>
        </p:txBody>
      </p:sp>
    </p:spTree>
    <p:extLst>
      <p:ext uri="{BB962C8B-B14F-4D97-AF65-F5344CB8AC3E}">
        <p14:creationId xmlns:p14="http://schemas.microsoft.com/office/powerpoint/2010/main" val="3769097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our security portfolio as three simple use cases, or suites of capabilities:</a:t>
            </a:r>
          </a:p>
          <a:p>
            <a:pPr marL="171450" indent="-171450">
              <a:buFont typeface="Arial"/>
              <a:buChar char="•"/>
            </a:pPr>
            <a:r>
              <a:rPr lang="en-US" dirty="0"/>
              <a:t>We have user protection focused on everything for an end user.</a:t>
            </a:r>
            <a:endParaRPr lang="en-US" dirty="0">
              <a:cs typeface="Calibri" panose="020F0502020204030204"/>
            </a:endParaRPr>
          </a:p>
          <a:p>
            <a:pPr marL="171450" indent="-171450">
              <a:buFont typeface="Arial"/>
              <a:buChar char="•"/>
            </a:pPr>
            <a:r>
              <a:rPr lang="en-US" dirty="0"/>
              <a:t>There's a suite of capabilities that extend that same zero trust philosophy for applications, whether the live in the private or public cloud. </a:t>
            </a:r>
            <a:endParaRPr lang="en-US" dirty="0">
              <a:cs typeface="Calibri" panose="020F0502020204030204"/>
            </a:endParaRPr>
          </a:p>
          <a:p>
            <a:pPr marL="171450" indent="-171450">
              <a:buFont typeface="Arial"/>
              <a:buChar char="•"/>
            </a:pPr>
            <a:r>
              <a:rPr lang="en-US" dirty="0"/>
              <a:t>And then there is a suite of capabilities powered by a combination of human intelligence and AI to stop breaches like ransomware. </a:t>
            </a:r>
            <a:endParaRPr lang="en-US" dirty="0">
              <a:cs typeface="Calibri" panose="020F0502020204030204"/>
            </a:endParaRPr>
          </a:p>
          <a:p>
            <a:endParaRPr lang="en-US" dirty="0"/>
          </a:p>
          <a:p>
            <a:r>
              <a:rPr lang="en-US" dirty="0">
                <a:latin typeface="Calibri"/>
                <a:cs typeface="Calibri"/>
              </a:rPr>
              <a:t>And Cisco is one of very very few platform providers that have our depth and we are the best where security meets the network. </a:t>
            </a:r>
            <a:endParaRPr lang="en-US" dirty="0">
              <a:cs typeface="Calibri"/>
            </a:endParaRPr>
          </a:p>
          <a:p>
            <a:endParaRPr lang="en-US" dirty="0"/>
          </a:p>
          <a:p>
            <a:r>
              <a:rPr lang="en-US" dirty="0"/>
              <a:t>Only Cisco and the platform advantage of Cisco Security Cloud can deliver experiences that are better for users, easier for IT, optimized for developers and safer for everyone</a:t>
            </a:r>
          </a:p>
          <a:p>
            <a:endParaRPr lang="en-US" dirty="0">
              <a:latin typeface="Calibri"/>
              <a:cs typeface="Calibri"/>
            </a:endParaRPr>
          </a:p>
          <a:p>
            <a:endParaRPr lang="en-US" dirty="0">
              <a:latin typeface="Calibri"/>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519381E2-CE1E-DD4D-85CD-4845AC0AC7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4613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security portfolio is incredibly broad.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a:latin typeface="Calibri"/>
                <a:ea typeface="ＭＳ Ｐゴシック"/>
                <a:cs typeface="Calibri"/>
              </a:rPr>
              <a:t>You can think of our security portfolio as three simple use cases, or suites of capabilities. </a:t>
            </a:r>
          </a:p>
          <a:p>
            <a:r>
              <a:rPr lang="en-US"/>
              <a:t>And inside each one of these suites of capabilities, we are injecting AI in 3 distinct but connected ways.</a:t>
            </a:r>
          </a:p>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94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security portfolio is incredibly broad.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a:latin typeface="Calibri"/>
                <a:ea typeface="ＭＳ Ｐゴシック"/>
                <a:cs typeface="Calibri"/>
              </a:rPr>
              <a:t>You can think of our security portfolio as three simple use cases, or suites of capabilities. </a:t>
            </a:r>
          </a:p>
          <a:p>
            <a:r>
              <a:rPr lang="en-US"/>
              <a:t>And inside each one of these suites of capabilities, we are injecting AI in 3 distinct but connected ways.</a:t>
            </a:r>
          </a:p>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3511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security portfolio is incredibly broad.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a:latin typeface="Calibri"/>
                <a:ea typeface="ＭＳ Ｐゴシック"/>
                <a:cs typeface="Calibri"/>
              </a:rPr>
              <a:t>You can think of our security portfolio as three simple use cases, or suites of capabilities. </a:t>
            </a:r>
          </a:p>
          <a:p>
            <a:r>
              <a:rPr lang="en-US"/>
              <a:t>And inside each one of these suites of capabilities, we are injecting AI in 3 distinct but connected ways.</a:t>
            </a:r>
          </a:p>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0501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security portfolio is incredibly broad.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a:latin typeface="Calibri"/>
                <a:ea typeface="ＭＳ Ｐゴシック"/>
                <a:cs typeface="Calibri"/>
              </a:rPr>
              <a:t>You can think of our security portfolio as three simple use cases, or suites of capabilities. </a:t>
            </a:r>
          </a:p>
          <a:p>
            <a:r>
              <a:rPr lang="en-US"/>
              <a:t>And inside each one of these suites of capabilities, we are injecting AI in 3 distinct but connected ways.</a:t>
            </a:r>
          </a:p>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6548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ef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2014" y="2941508"/>
            <a:ext cx="1097280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bg2"/>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2014" y="4533637"/>
            <a:ext cx="1097280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2014" y="5150448"/>
            <a:ext cx="1097280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bg2"/>
                </a:solidFill>
                <a:latin typeface="+mn-lt"/>
                <a:cs typeface="CiscoSansTT Ligh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name, Speaker title </a:t>
            </a:r>
            <a:br>
              <a:rPr lang="en-GB" dirty="0"/>
            </a:br>
            <a:r>
              <a:rPr lang="en-GB" dirty="0"/>
              <a:t>Cisco Security</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431800"/>
            <a:ext cx="714359" cy="375341"/>
          </a:xfrm>
          <a:prstGeom prst="rect">
            <a:avLst/>
          </a:prstGeom>
        </p:spPr>
      </p:pic>
      <p:sp>
        <p:nvSpPr>
          <p:cNvPr id="6" name="Text Placeholder 5">
            <a:extLst>
              <a:ext uri="{FF2B5EF4-FFF2-40B4-BE49-F238E27FC236}">
                <a16:creationId xmlns:a16="http://schemas.microsoft.com/office/drawing/2014/main" id="{F06CF1CA-68DB-2843-1E8E-191C179752D4}"/>
              </a:ext>
            </a:extLst>
          </p:cNvPr>
          <p:cNvSpPr>
            <a:spLocks noGrp="1"/>
          </p:cNvSpPr>
          <p:nvPr>
            <p:ph type="body" sz="quarter" idx="15" hasCustomPrompt="1"/>
          </p:nvPr>
        </p:nvSpPr>
        <p:spPr>
          <a:xfrm>
            <a:off x="609601" y="5824728"/>
            <a:ext cx="10972799" cy="287338"/>
          </a:xfrm>
        </p:spPr>
        <p:txBody>
          <a:bodyPr/>
          <a:lstStyle>
            <a:lvl1pPr marL="0" indent="0">
              <a:buNone/>
              <a:defRPr sz="1400"/>
            </a:lvl1pPr>
          </a:lstStyle>
          <a:p>
            <a:r>
              <a:rPr lang="en-GB" dirty="0"/>
              <a:t>Date</a:t>
            </a:r>
          </a:p>
        </p:txBody>
      </p:sp>
    </p:spTree>
    <p:extLst>
      <p:ext uri="{BB962C8B-B14F-4D97-AF65-F5344CB8AC3E}">
        <p14:creationId xmlns:p14="http://schemas.microsoft.com/office/powerpoint/2010/main" val="73101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gue Option 1 Gradien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C8A2F-85FA-5956-1706-43630D15C6B5}"/>
              </a:ext>
            </a:extLst>
          </p:cNvPr>
          <p:cNvPicPr>
            <a:picLocks noChangeAspect="1"/>
          </p:cNvPicPr>
          <p:nvPr userDrawn="1"/>
        </p:nvPicPr>
        <p:blipFill>
          <a:blip r:embed="rId2"/>
          <a:srcRect/>
          <a:stretch/>
        </p:blipFill>
        <p:spPr>
          <a:xfrm>
            <a:off x="-81279" y="-45720"/>
            <a:ext cx="12354559" cy="6949440"/>
          </a:xfrm>
          <a:prstGeom prst="rect">
            <a:avLst/>
          </a:prstGeom>
        </p:spPr>
      </p:pic>
      <p:sp>
        <p:nvSpPr>
          <p:cNvPr id="2" name="Title 1">
            <a:extLst>
              <a:ext uri="{FF2B5EF4-FFF2-40B4-BE49-F238E27FC236}">
                <a16:creationId xmlns:a16="http://schemas.microsoft.com/office/drawing/2014/main" id="{3CABC1F7-B403-ECB9-F76B-89017A6BA5AC}"/>
              </a:ext>
            </a:extLst>
          </p:cNvPr>
          <p:cNvSpPr>
            <a:spLocks noGrp="1"/>
          </p:cNvSpPr>
          <p:nvPr>
            <p:ph type="ctrTitle" hasCustomPrompt="1"/>
          </p:nvPr>
        </p:nvSpPr>
        <p:spPr>
          <a:xfrm>
            <a:off x="625930" y="2789671"/>
            <a:ext cx="10232136" cy="637377"/>
          </a:xfrm>
          <a:prstGeom prst="rect">
            <a:avLst/>
          </a:prstGeom>
        </p:spPr>
        <p:txBody>
          <a:bodyPr lIns="45720" tIns="45720" rIns="45720" bIns="45720" anchor="ctr" anchorCtr="0"/>
          <a:lstStyle>
            <a:lvl1pPr marL="0" indent="0" algn="l">
              <a:lnSpc>
                <a:spcPct val="90000"/>
              </a:lnSpc>
              <a:buFont typeface="Arial" panose="020B0604020202020204" pitchFamily="34" charset="0"/>
              <a:buNone/>
              <a:defRPr sz="4400" b="0" i="0" spc="0" baseline="0">
                <a:solidFill>
                  <a:schemeClr val="bg2"/>
                </a:solidFill>
                <a:latin typeface="+mj-lt"/>
                <a:cs typeface="CiscoSansTT ExtraLight" panose="020B0303020201020303" pitchFamily="34" charset="0"/>
              </a:defRPr>
            </a:lvl1pPr>
          </a:lstStyle>
          <a:p>
            <a:r>
              <a:rPr lang="en-GB" dirty="0"/>
              <a:t>Segue slide</a:t>
            </a:r>
            <a:endParaRPr lang="en-US" dirty="0"/>
          </a:p>
        </p:txBody>
      </p:sp>
    </p:spTree>
    <p:extLst>
      <p:ext uri="{BB962C8B-B14F-4D97-AF65-F5344CB8AC3E}">
        <p14:creationId xmlns:p14="http://schemas.microsoft.com/office/powerpoint/2010/main" val="194323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gue Option 2">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E683ED-333E-71AE-8D5B-04FB014DEDA7}"/>
              </a:ext>
            </a:extLst>
          </p:cNvPr>
          <p:cNvSpPr>
            <a:spLocks noGrp="1"/>
          </p:cNvSpPr>
          <p:nvPr>
            <p:ph type="ctrTitle" hasCustomPrompt="1"/>
          </p:nvPr>
        </p:nvSpPr>
        <p:spPr>
          <a:xfrm>
            <a:off x="6096000" y="3429000"/>
            <a:ext cx="5334000" cy="637377"/>
          </a:xfrm>
          <a:prstGeom prst="rect">
            <a:avLst/>
          </a:prstGeom>
        </p:spPr>
        <p:txBody>
          <a:bodyPr lIns="45720" tIns="45720" rIns="45720" bIns="45720" anchor="ctr"/>
          <a:lstStyle>
            <a:lvl1pPr marL="0" indent="0" algn="l">
              <a:lnSpc>
                <a:spcPct val="90000"/>
              </a:lnSpc>
              <a:buFont typeface="Arial" panose="020B0604020202020204" pitchFamily="34" charset="0"/>
              <a:buNone/>
              <a:defRPr sz="4400" b="0" i="0" spc="0" baseline="0">
                <a:solidFill>
                  <a:schemeClr val="bg2"/>
                </a:solidFill>
                <a:latin typeface="+mj-lt"/>
                <a:cs typeface="CiscoSansTT ExtraLight" panose="020B0303020201020303" pitchFamily="34" charset="0"/>
              </a:defRPr>
            </a:lvl1pPr>
          </a:lstStyle>
          <a:p>
            <a:r>
              <a:rPr lang="en-GB" dirty="0"/>
              <a:t>Segue slide</a:t>
            </a:r>
            <a:endParaRPr lang="en-US" dirty="0"/>
          </a:p>
        </p:txBody>
      </p:sp>
      <p:sp>
        <p:nvSpPr>
          <p:cNvPr id="12" name="Picture Placeholder 11">
            <a:extLst>
              <a:ext uri="{FF2B5EF4-FFF2-40B4-BE49-F238E27FC236}">
                <a16:creationId xmlns:a16="http://schemas.microsoft.com/office/drawing/2014/main" id="{41E598FA-794E-9598-E907-EA1347676ACB}"/>
              </a:ext>
            </a:extLst>
          </p:cNvPr>
          <p:cNvSpPr>
            <a:spLocks noGrp="1"/>
          </p:cNvSpPr>
          <p:nvPr>
            <p:ph type="pic" sz="quarter" idx="10"/>
          </p:nvPr>
        </p:nvSpPr>
        <p:spPr>
          <a:xfrm>
            <a:off x="-1" y="2261125"/>
            <a:ext cx="5489194" cy="2973128"/>
          </a:xfrm>
          <a:custGeom>
            <a:avLst/>
            <a:gdLst>
              <a:gd name="connsiteX0" fmla="*/ 0 w 5489194"/>
              <a:gd name="connsiteY0" fmla="*/ 0 h 2973128"/>
              <a:gd name="connsiteX1" fmla="*/ 4002630 w 5489194"/>
              <a:gd name="connsiteY1" fmla="*/ 0 h 2973128"/>
              <a:gd name="connsiteX2" fmla="*/ 5489194 w 5489194"/>
              <a:gd name="connsiteY2" fmla="*/ 1486564 h 2973128"/>
              <a:gd name="connsiteX3" fmla="*/ 4002630 w 5489194"/>
              <a:gd name="connsiteY3" fmla="*/ 2973128 h 2973128"/>
              <a:gd name="connsiteX4" fmla="*/ 0 w 5489194"/>
              <a:gd name="connsiteY4" fmla="*/ 2973127 h 297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9194" h="2973128">
                <a:moveTo>
                  <a:pt x="0" y="0"/>
                </a:moveTo>
                <a:lnTo>
                  <a:pt x="4002630" y="0"/>
                </a:lnTo>
                <a:cubicBezTo>
                  <a:pt x="4823637" y="0"/>
                  <a:pt x="5489194" y="665557"/>
                  <a:pt x="5489194" y="1486564"/>
                </a:cubicBezTo>
                <a:cubicBezTo>
                  <a:pt x="5489194" y="2307571"/>
                  <a:pt x="4823637" y="2973128"/>
                  <a:pt x="4002630" y="2973128"/>
                </a:cubicBezTo>
                <a:lnTo>
                  <a:pt x="0" y="2973127"/>
                </a:lnTo>
                <a:close/>
              </a:path>
            </a:pathLst>
          </a:custGeom>
          <a:solidFill>
            <a:schemeClr val="accent3">
              <a:alpha val="25000"/>
            </a:schemeClr>
          </a:solidFill>
        </p:spPr>
        <p:txBody>
          <a:bodyPr vert="horz" wrap="square" lIns="91420" tIns="685800" rIns="91420" bIns="45710" anchor="t" anchorCtr="0">
            <a:noAutofit/>
          </a:bodyPr>
          <a:lstStyle>
            <a:lvl1pPr marL="0" indent="0" algn="ctr">
              <a:buNone/>
              <a:defRPr sz="1800" b="0" i="0" baseline="0">
                <a:solidFill>
                  <a:schemeClr val="bg2"/>
                </a:solidFill>
                <a:latin typeface="+mn-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02477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gue Option 2 Gradien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CB39C9-FDF9-6566-EA72-DE0D78930DA3}"/>
              </a:ext>
            </a:extLst>
          </p:cNvPr>
          <p:cNvPicPr>
            <a:picLocks noChangeAspect="1"/>
          </p:cNvPicPr>
          <p:nvPr userDrawn="1"/>
        </p:nvPicPr>
        <p:blipFill>
          <a:blip r:embed="rId2"/>
          <a:srcRect/>
          <a:stretch/>
        </p:blipFill>
        <p:spPr>
          <a:xfrm>
            <a:off x="-81279" y="-45720"/>
            <a:ext cx="12354559" cy="6949440"/>
          </a:xfrm>
          <a:prstGeom prst="rect">
            <a:avLst/>
          </a:prstGeom>
        </p:spPr>
      </p:pic>
      <p:sp>
        <p:nvSpPr>
          <p:cNvPr id="12" name="Picture Placeholder 11">
            <a:extLst>
              <a:ext uri="{FF2B5EF4-FFF2-40B4-BE49-F238E27FC236}">
                <a16:creationId xmlns:a16="http://schemas.microsoft.com/office/drawing/2014/main" id="{41E598FA-794E-9598-E907-EA1347676ACB}"/>
              </a:ext>
            </a:extLst>
          </p:cNvPr>
          <p:cNvSpPr>
            <a:spLocks noGrp="1"/>
          </p:cNvSpPr>
          <p:nvPr>
            <p:ph type="pic" sz="quarter" idx="10"/>
          </p:nvPr>
        </p:nvSpPr>
        <p:spPr>
          <a:xfrm>
            <a:off x="-1" y="2261125"/>
            <a:ext cx="5489194" cy="2973128"/>
          </a:xfrm>
          <a:custGeom>
            <a:avLst/>
            <a:gdLst>
              <a:gd name="connsiteX0" fmla="*/ 0 w 5489194"/>
              <a:gd name="connsiteY0" fmla="*/ 0 h 2973128"/>
              <a:gd name="connsiteX1" fmla="*/ 4002630 w 5489194"/>
              <a:gd name="connsiteY1" fmla="*/ 0 h 2973128"/>
              <a:gd name="connsiteX2" fmla="*/ 5489194 w 5489194"/>
              <a:gd name="connsiteY2" fmla="*/ 1486564 h 2973128"/>
              <a:gd name="connsiteX3" fmla="*/ 4002630 w 5489194"/>
              <a:gd name="connsiteY3" fmla="*/ 2973128 h 2973128"/>
              <a:gd name="connsiteX4" fmla="*/ 0 w 5489194"/>
              <a:gd name="connsiteY4" fmla="*/ 2973127 h 297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9194" h="2973128">
                <a:moveTo>
                  <a:pt x="0" y="0"/>
                </a:moveTo>
                <a:lnTo>
                  <a:pt x="4002630" y="0"/>
                </a:lnTo>
                <a:cubicBezTo>
                  <a:pt x="4823637" y="0"/>
                  <a:pt x="5489194" y="665557"/>
                  <a:pt x="5489194" y="1486564"/>
                </a:cubicBezTo>
                <a:cubicBezTo>
                  <a:pt x="5489194" y="2307571"/>
                  <a:pt x="4823637" y="2973128"/>
                  <a:pt x="4002630" y="2973128"/>
                </a:cubicBezTo>
                <a:lnTo>
                  <a:pt x="0" y="2973127"/>
                </a:lnTo>
                <a:close/>
              </a:path>
            </a:pathLst>
          </a:custGeom>
          <a:solidFill>
            <a:schemeClr val="accent3">
              <a:alpha val="25000"/>
            </a:schemeClr>
          </a:solidFill>
        </p:spPr>
        <p:txBody>
          <a:bodyPr vert="horz" wrap="square" lIns="91420" tIns="685800" rIns="91420" bIns="45710" anchor="t" anchorCtr="0">
            <a:noAutofit/>
          </a:bodyPr>
          <a:lstStyle>
            <a:lvl1pPr marL="0" indent="0" algn="ctr">
              <a:buNone/>
              <a:defRPr sz="1800" b="0" i="0" baseline="0">
                <a:solidFill>
                  <a:schemeClr val="bg2"/>
                </a:solidFill>
                <a:latin typeface="+mn-lt"/>
                <a:cs typeface="CiscoSans ExtraLight"/>
              </a:defRPr>
            </a:lvl1pPr>
          </a:lstStyle>
          <a:p>
            <a:pPr lvl="0"/>
            <a:r>
              <a:rPr lang="en-US" noProof="0" dirty="0"/>
              <a:t>Click icon to add picture</a:t>
            </a:r>
          </a:p>
        </p:txBody>
      </p:sp>
      <p:sp>
        <p:nvSpPr>
          <p:cNvPr id="7" name="Title 1">
            <a:extLst>
              <a:ext uri="{FF2B5EF4-FFF2-40B4-BE49-F238E27FC236}">
                <a16:creationId xmlns:a16="http://schemas.microsoft.com/office/drawing/2014/main" id="{202B6B01-BD5B-4259-A839-47F6F886B325}"/>
              </a:ext>
            </a:extLst>
          </p:cNvPr>
          <p:cNvSpPr>
            <a:spLocks noGrp="1"/>
          </p:cNvSpPr>
          <p:nvPr>
            <p:ph type="ctrTitle" hasCustomPrompt="1"/>
          </p:nvPr>
        </p:nvSpPr>
        <p:spPr>
          <a:xfrm>
            <a:off x="6096000" y="3429000"/>
            <a:ext cx="5334000" cy="637377"/>
          </a:xfrm>
          <a:prstGeom prst="rect">
            <a:avLst/>
          </a:prstGeom>
        </p:spPr>
        <p:txBody>
          <a:bodyPr lIns="45720" tIns="45720" rIns="45720" bIns="45720" anchor="ctr"/>
          <a:lstStyle>
            <a:lvl1pPr marL="0" indent="0" algn="l">
              <a:lnSpc>
                <a:spcPct val="90000"/>
              </a:lnSpc>
              <a:buFont typeface="Arial" panose="020B0604020202020204" pitchFamily="34" charset="0"/>
              <a:buNone/>
              <a:defRPr sz="4400" b="0" i="0" spc="0" baseline="0">
                <a:solidFill>
                  <a:schemeClr val="bg2"/>
                </a:solidFill>
                <a:latin typeface="+mj-lt"/>
                <a:cs typeface="CiscoSansTT ExtraLight" panose="020B0303020201020303" pitchFamily="34" charset="0"/>
              </a:defRPr>
            </a:lvl1pPr>
          </a:lstStyle>
          <a:p>
            <a:r>
              <a:rPr lang="en-GB" dirty="0"/>
              <a:t>Segue slide</a:t>
            </a:r>
            <a:endParaRPr lang="en-US" dirty="0"/>
          </a:p>
        </p:txBody>
      </p:sp>
    </p:spTree>
    <p:extLst>
      <p:ext uri="{BB962C8B-B14F-4D97-AF65-F5344CB8AC3E}">
        <p14:creationId xmlns:p14="http://schemas.microsoft.com/office/powerpoint/2010/main" val="124824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gue Option 3">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E683ED-333E-71AE-8D5B-04FB014DEDA7}"/>
              </a:ext>
            </a:extLst>
          </p:cNvPr>
          <p:cNvSpPr>
            <a:spLocks noGrp="1"/>
          </p:cNvSpPr>
          <p:nvPr>
            <p:ph type="ctrTitle" hasCustomPrompt="1"/>
          </p:nvPr>
        </p:nvSpPr>
        <p:spPr>
          <a:xfrm>
            <a:off x="625930" y="3429000"/>
            <a:ext cx="5470070" cy="637377"/>
          </a:xfrm>
          <a:prstGeom prst="rect">
            <a:avLst/>
          </a:prstGeom>
        </p:spPr>
        <p:txBody>
          <a:bodyPr lIns="45720" tIns="45720" rIns="45720" bIns="45720" anchor="ctr"/>
          <a:lstStyle>
            <a:lvl1pPr marL="0" indent="0" algn="l">
              <a:lnSpc>
                <a:spcPts val="4800"/>
              </a:lnSpc>
              <a:buFont typeface="Arial" panose="020B0604020202020204" pitchFamily="34" charset="0"/>
              <a:buNone/>
              <a:defRPr sz="4400" b="0" i="0" spc="0" baseline="0">
                <a:solidFill>
                  <a:schemeClr val="bg2"/>
                </a:solidFill>
                <a:latin typeface="+mj-lt"/>
                <a:cs typeface="CiscoSansTT ExtraLight" panose="020B0303020201020303" pitchFamily="34" charset="0"/>
              </a:defRPr>
            </a:lvl1pPr>
          </a:lstStyle>
          <a:p>
            <a:r>
              <a:rPr lang="en-GB" dirty="0"/>
              <a:t>Segue slide</a:t>
            </a:r>
            <a:endParaRPr lang="en-US" dirty="0"/>
          </a:p>
        </p:txBody>
      </p:sp>
      <p:sp>
        <p:nvSpPr>
          <p:cNvPr id="25" name="Picture Placeholder 24">
            <a:extLst>
              <a:ext uri="{FF2B5EF4-FFF2-40B4-BE49-F238E27FC236}">
                <a16:creationId xmlns:a16="http://schemas.microsoft.com/office/drawing/2014/main" id="{894EA30C-64BB-5766-BEA4-30ACD8EA9B9F}"/>
              </a:ext>
            </a:extLst>
          </p:cNvPr>
          <p:cNvSpPr>
            <a:spLocks noGrp="1"/>
          </p:cNvSpPr>
          <p:nvPr>
            <p:ph type="pic" sz="quarter" idx="10"/>
          </p:nvPr>
        </p:nvSpPr>
        <p:spPr>
          <a:xfrm>
            <a:off x="6134932" y="1516011"/>
            <a:ext cx="6057068" cy="4530430"/>
          </a:xfrm>
          <a:custGeom>
            <a:avLst/>
            <a:gdLst>
              <a:gd name="connsiteX0" fmla="*/ 6057068 w 6057068"/>
              <a:gd name="connsiteY0" fmla="*/ 11250 h 4530430"/>
              <a:gd name="connsiteX1" fmla="*/ 6057068 w 6057068"/>
              <a:gd name="connsiteY1" fmla="*/ 4379136 h 4530430"/>
              <a:gd name="connsiteX2" fmla="*/ 6036383 w 6057068"/>
              <a:gd name="connsiteY2" fmla="*/ 4392434 h 4530430"/>
              <a:gd name="connsiteX3" fmla="*/ 5256223 w 6057068"/>
              <a:gd name="connsiteY3" fmla="*/ 4495143 h 4530430"/>
              <a:gd name="connsiteX4" fmla="*/ 5256224 w 6057068"/>
              <a:gd name="connsiteY4" fmla="*/ 4495143 h 4530430"/>
              <a:gd name="connsiteX5" fmla="*/ 4529232 w 6057068"/>
              <a:gd name="connsiteY5" fmla="*/ 3235954 h 4530430"/>
              <a:gd name="connsiteX6" fmla="*/ 5192050 w 6057068"/>
              <a:gd name="connsiteY6" fmla="*/ 762281 h 4530430"/>
              <a:gd name="connsiteX7" fmla="*/ 5982217 w 6057068"/>
              <a:gd name="connsiteY7" fmla="*/ 20248 h 4530430"/>
              <a:gd name="connsiteX8" fmla="*/ 3896988 w 6057068"/>
              <a:gd name="connsiteY8" fmla="*/ 807 h 4530430"/>
              <a:gd name="connsiteX9" fmla="*/ 4204267 w 6057068"/>
              <a:gd name="connsiteY9" fmla="*/ 35288 h 4530430"/>
              <a:gd name="connsiteX10" fmla="*/ 4931260 w 6057068"/>
              <a:gd name="connsiteY10" fmla="*/ 1294476 h 4530430"/>
              <a:gd name="connsiteX11" fmla="*/ 4268440 w 6057068"/>
              <a:gd name="connsiteY11" fmla="*/ 3768150 h 4530430"/>
              <a:gd name="connsiteX12" fmla="*/ 3009252 w 6057068"/>
              <a:gd name="connsiteY12" fmla="*/ 4495143 h 4530430"/>
              <a:gd name="connsiteX13" fmla="*/ 3009253 w 6057068"/>
              <a:gd name="connsiteY13" fmla="*/ 4495143 h 4530430"/>
              <a:gd name="connsiteX14" fmla="*/ 2282260 w 6057068"/>
              <a:gd name="connsiteY14" fmla="*/ 3235954 h 4530430"/>
              <a:gd name="connsiteX15" fmla="*/ 2945079 w 6057068"/>
              <a:gd name="connsiteY15" fmla="*/ 762281 h 4530430"/>
              <a:gd name="connsiteX16" fmla="*/ 3896988 w 6057068"/>
              <a:gd name="connsiteY16" fmla="*/ 807 h 4530430"/>
              <a:gd name="connsiteX17" fmla="*/ 1650017 w 6057068"/>
              <a:gd name="connsiteY17" fmla="*/ 806 h 4530430"/>
              <a:gd name="connsiteX18" fmla="*/ 1957294 w 6057068"/>
              <a:gd name="connsiteY18" fmla="*/ 35289 h 4530430"/>
              <a:gd name="connsiteX19" fmla="*/ 2684287 w 6057068"/>
              <a:gd name="connsiteY19" fmla="*/ 1294476 h 4530430"/>
              <a:gd name="connsiteX20" fmla="*/ 2021468 w 6057068"/>
              <a:gd name="connsiteY20" fmla="*/ 3768150 h 4530430"/>
              <a:gd name="connsiteX21" fmla="*/ 762279 w 6057068"/>
              <a:gd name="connsiteY21" fmla="*/ 4495143 h 4530430"/>
              <a:gd name="connsiteX22" fmla="*/ 762281 w 6057068"/>
              <a:gd name="connsiteY22" fmla="*/ 4495142 h 4530430"/>
              <a:gd name="connsiteX23" fmla="*/ 35288 w 6057068"/>
              <a:gd name="connsiteY23" fmla="*/ 3235954 h 4530430"/>
              <a:gd name="connsiteX24" fmla="*/ 698107 w 6057068"/>
              <a:gd name="connsiteY24" fmla="*/ 762281 h 4530430"/>
              <a:gd name="connsiteX25" fmla="*/ 1650017 w 6057068"/>
              <a:gd name="connsiteY25" fmla="*/ 806 h 453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57068" h="4530430">
                <a:moveTo>
                  <a:pt x="6057068" y="11250"/>
                </a:moveTo>
                <a:lnTo>
                  <a:pt x="6057068" y="4379136"/>
                </a:lnTo>
                <a:lnTo>
                  <a:pt x="6036383" y="4392434"/>
                </a:lnTo>
                <a:cubicBezTo>
                  <a:pt x="5808514" y="4523994"/>
                  <a:pt x="5530458" y="4568624"/>
                  <a:pt x="5256223" y="4495143"/>
                </a:cubicBezTo>
                <a:lnTo>
                  <a:pt x="5256224" y="4495143"/>
                </a:lnTo>
                <a:cubicBezTo>
                  <a:pt x="4707755" y="4348181"/>
                  <a:pt x="4382270" y="3784423"/>
                  <a:pt x="4529232" y="3235954"/>
                </a:cubicBezTo>
                <a:lnTo>
                  <a:pt x="5192050" y="762281"/>
                </a:lnTo>
                <a:cubicBezTo>
                  <a:pt x="5296532" y="372354"/>
                  <a:pt x="5611674" y="95130"/>
                  <a:pt x="5982217" y="20248"/>
                </a:cubicBezTo>
                <a:close/>
                <a:moveTo>
                  <a:pt x="3896988" y="807"/>
                </a:moveTo>
                <a:cubicBezTo>
                  <a:pt x="3998053" y="-3213"/>
                  <a:pt x="4101429" y="7733"/>
                  <a:pt x="4204267" y="35288"/>
                </a:cubicBezTo>
                <a:cubicBezTo>
                  <a:pt x="4752735" y="182250"/>
                  <a:pt x="5078222" y="746007"/>
                  <a:pt x="4931260" y="1294476"/>
                </a:cubicBezTo>
                <a:cubicBezTo>
                  <a:pt x="4710319" y="2119034"/>
                  <a:pt x="4489380" y="2943593"/>
                  <a:pt x="4268440" y="3768150"/>
                </a:cubicBezTo>
                <a:cubicBezTo>
                  <a:pt x="4121478" y="4316620"/>
                  <a:pt x="3557721" y="4642105"/>
                  <a:pt x="3009252" y="4495143"/>
                </a:cubicBezTo>
                <a:lnTo>
                  <a:pt x="3009253" y="4495143"/>
                </a:lnTo>
                <a:cubicBezTo>
                  <a:pt x="2460784" y="4348181"/>
                  <a:pt x="2135298" y="3784423"/>
                  <a:pt x="2282260" y="3235954"/>
                </a:cubicBezTo>
                <a:lnTo>
                  <a:pt x="2945079" y="762281"/>
                </a:lnTo>
                <a:cubicBezTo>
                  <a:pt x="3064485" y="316650"/>
                  <a:pt x="3459042" y="18223"/>
                  <a:pt x="3896988" y="807"/>
                </a:cubicBezTo>
                <a:close/>
                <a:moveTo>
                  <a:pt x="1650017" y="806"/>
                </a:moveTo>
                <a:cubicBezTo>
                  <a:pt x="1751082" y="-3213"/>
                  <a:pt x="1854457" y="7733"/>
                  <a:pt x="1957294" y="35289"/>
                </a:cubicBezTo>
                <a:cubicBezTo>
                  <a:pt x="2505764" y="182249"/>
                  <a:pt x="2831250" y="746007"/>
                  <a:pt x="2684287" y="1294476"/>
                </a:cubicBezTo>
                <a:cubicBezTo>
                  <a:pt x="2463348" y="2119034"/>
                  <a:pt x="2242407" y="2943592"/>
                  <a:pt x="2021468" y="3768150"/>
                </a:cubicBezTo>
                <a:cubicBezTo>
                  <a:pt x="1874506" y="4316619"/>
                  <a:pt x="1310748" y="4642105"/>
                  <a:pt x="762279" y="4495143"/>
                </a:cubicBezTo>
                <a:lnTo>
                  <a:pt x="762281" y="4495142"/>
                </a:lnTo>
                <a:cubicBezTo>
                  <a:pt x="213811" y="4348180"/>
                  <a:pt x="-111674" y="3784423"/>
                  <a:pt x="35288" y="3235954"/>
                </a:cubicBezTo>
                <a:lnTo>
                  <a:pt x="698107" y="762281"/>
                </a:lnTo>
                <a:cubicBezTo>
                  <a:pt x="817514" y="316650"/>
                  <a:pt x="1212070" y="18223"/>
                  <a:pt x="1650017" y="806"/>
                </a:cubicBezTo>
                <a:close/>
              </a:path>
            </a:pathLst>
          </a:custGeom>
          <a:solidFill>
            <a:schemeClr val="accent3">
              <a:alpha val="25000"/>
            </a:schemeClr>
          </a:solidFill>
        </p:spPr>
        <p:txBody>
          <a:bodyPr vert="horz" wrap="square" lIns="91420" tIns="1371600" rIns="91420" bIns="45710" rtlCol="0" anchor="t" anchorCtr="0">
            <a:noAutofit/>
          </a:bodyPr>
          <a:lstStyle>
            <a:lvl1pPr marL="0" indent="0" algn="ctr">
              <a:buNone/>
              <a:defRPr lang="en-US" sz="1800" b="0" i="0" baseline="0">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56360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gue Option 3 Gradien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93144-7049-4BD1-81F1-23180729C29B}"/>
              </a:ext>
            </a:extLst>
          </p:cNvPr>
          <p:cNvPicPr>
            <a:picLocks noChangeAspect="1"/>
          </p:cNvPicPr>
          <p:nvPr userDrawn="1"/>
        </p:nvPicPr>
        <p:blipFill>
          <a:blip r:embed="rId2"/>
          <a:srcRect/>
          <a:stretch/>
        </p:blipFill>
        <p:spPr>
          <a:xfrm>
            <a:off x="-81279" y="-45720"/>
            <a:ext cx="12354559" cy="6949440"/>
          </a:xfrm>
          <a:prstGeom prst="rect">
            <a:avLst/>
          </a:prstGeom>
        </p:spPr>
      </p:pic>
      <p:sp>
        <p:nvSpPr>
          <p:cNvPr id="25" name="Picture Placeholder 24">
            <a:extLst>
              <a:ext uri="{FF2B5EF4-FFF2-40B4-BE49-F238E27FC236}">
                <a16:creationId xmlns:a16="http://schemas.microsoft.com/office/drawing/2014/main" id="{894EA30C-64BB-5766-BEA4-30ACD8EA9B9F}"/>
              </a:ext>
            </a:extLst>
          </p:cNvPr>
          <p:cNvSpPr>
            <a:spLocks noGrp="1"/>
          </p:cNvSpPr>
          <p:nvPr>
            <p:ph type="pic" sz="quarter" idx="10"/>
          </p:nvPr>
        </p:nvSpPr>
        <p:spPr>
          <a:xfrm>
            <a:off x="6134932" y="1516011"/>
            <a:ext cx="6057068" cy="4530430"/>
          </a:xfrm>
          <a:custGeom>
            <a:avLst/>
            <a:gdLst>
              <a:gd name="connsiteX0" fmla="*/ 6057068 w 6057068"/>
              <a:gd name="connsiteY0" fmla="*/ 11250 h 4530430"/>
              <a:gd name="connsiteX1" fmla="*/ 6057068 w 6057068"/>
              <a:gd name="connsiteY1" fmla="*/ 4379136 h 4530430"/>
              <a:gd name="connsiteX2" fmla="*/ 6036383 w 6057068"/>
              <a:gd name="connsiteY2" fmla="*/ 4392434 h 4530430"/>
              <a:gd name="connsiteX3" fmla="*/ 5256223 w 6057068"/>
              <a:gd name="connsiteY3" fmla="*/ 4495143 h 4530430"/>
              <a:gd name="connsiteX4" fmla="*/ 5256224 w 6057068"/>
              <a:gd name="connsiteY4" fmla="*/ 4495143 h 4530430"/>
              <a:gd name="connsiteX5" fmla="*/ 4529232 w 6057068"/>
              <a:gd name="connsiteY5" fmla="*/ 3235954 h 4530430"/>
              <a:gd name="connsiteX6" fmla="*/ 5192050 w 6057068"/>
              <a:gd name="connsiteY6" fmla="*/ 762281 h 4530430"/>
              <a:gd name="connsiteX7" fmla="*/ 5982217 w 6057068"/>
              <a:gd name="connsiteY7" fmla="*/ 20248 h 4530430"/>
              <a:gd name="connsiteX8" fmla="*/ 3896988 w 6057068"/>
              <a:gd name="connsiteY8" fmla="*/ 807 h 4530430"/>
              <a:gd name="connsiteX9" fmla="*/ 4204267 w 6057068"/>
              <a:gd name="connsiteY9" fmla="*/ 35288 h 4530430"/>
              <a:gd name="connsiteX10" fmla="*/ 4931260 w 6057068"/>
              <a:gd name="connsiteY10" fmla="*/ 1294476 h 4530430"/>
              <a:gd name="connsiteX11" fmla="*/ 4268440 w 6057068"/>
              <a:gd name="connsiteY11" fmla="*/ 3768150 h 4530430"/>
              <a:gd name="connsiteX12" fmla="*/ 3009252 w 6057068"/>
              <a:gd name="connsiteY12" fmla="*/ 4495143 h 4530430"/>
              <a:gd name="connsiteX13" fmla="*/ 3009253 w 6057068"/>
              <a:gd name="connsiteY13" fmla="*/ 4495143 h 4530430"/>
              <a:gd name="connsiteX14" fmla="*/ 2282260 w 6057068"/>
              <a:gd name="connsiteY14" fmla="*/ 3235954 h 4530430"/>
              <a:gd name="connsiteX15" fmla="*/ 2945079 w 6057068"/>
              <a:gd name="connsiteY15" fmla="*/ 762281 h 4530430"/>
              <a:gd name="connsiteX16" fmla="*/ 3896988 w 6057068"/>
              <a:gd name="connsiteY16" fmla="*/ 807 h 4530430"/>
              <a:gd name="connsiteX17" fmla="*/ 1650017 w 6057068"/>
              <a:gd name="connsiteY17" fmla="*/ 806 h 4530430"/>
              <a:gd name="connsiteX18" fmla="*/ 1957294 w 6057068"/>
              <a:gd name="connsiteY18" fmla="*/ 35289 h 4530430"/>
              <a:gd name="connsiteX19" fmla="*/ 2684287 w 6057068"/>
              <a:gd name="connsiteY19" fmla="*/ 1294476 h 4530430"/>
              <a:gd name="connsiteX20" fmla="*/ 2021468 w 6057068"/>
              <a:gd name="connsiteY20" fmla="*/ 3768150 h 4530430"/>
              <a:gd name="connsiteX21" fmla="*/ 762279 w 6057068"/>
              <a:gd name="connsiteY21" fmla="*/ 4495143 h 4530430"/>
              <a:gd name="connsiteX22" fmla="*/ 762281 w 6057068"/>
              <a:gd name="connsiteY22" fmla="*/ 4495142 h 4530430"/>
              <a:gd name="connsiteX23" fmla="*/ 35288 w 6057068"/>
              <a:gd name="connsiteY23" fmla="*/ 3235954 h 4530430"/>
              <a:gd name="connsiteX24" fmla="*/ 698107 w 6057068"/>
              <a:gd name="connsiteY24" fmla="*/ 762281 h 4530430"/>
              <a:gd name="connsiteX25" fmla="*/ 1650017 w 6057068"/>
              <a:gd name="connsiteY25" fmla="*/ 806 h 453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57068" h="4530430">
                <a:moveTo>
                  <a:pt x="6057068" y="11250"/>
                </a:moveTo>
                <a:lnTo>
                  <a:pt x="6057068" y="4379136"/>
                </a:lnTo>
                <a:lnTo>
                  <a:pt x="6036383" y="4392434"/>
                </a:lnTo>
                <a:cubicBezTo>
                  <a:pt x="5808514" y="4523994"/>
                  <a:pt x="5530458" y="4568624"/>
                  <a:pt x="5256223" y="4495143"/>
                </a:cubicBezTo>
                <a:lnTo>
                  <a:pt x="5256224" y="4495143"/>
                </a:lnTo>
                <a:cubicBezTo>
                  <a:pt x="4707755" y="4348181"/>
                  <a:pt x="4382270" y="3784423"/>
                  <a:pt x="4529232" y="3235954"/>
                </a:cubicBezTo>
                <a:lnTo>
                  <a:pt x="5192050" y="762281"/>
                </a:lnTo>
                <a:cubicBezTo>
                  <a:pt x="5296532" y="372354"/>
                  <a:pt x="5611674" y="95130"/>
                  <a:pt x="5982217" y="20248"/>
                </a:cubicBezTo>
                <a:close/>
                <a:moveTo>
                  <a:pt x="3896988" y="807"/>
                </a:moveTo>
                <a:cubicBezTo>
                  <a:pt x="3998053" y="-3213"/>
                  <a:pt x="4101429" y="7733"/>
                  <a:pt x="4204267" y="35288"/>
                </a:cubicBezTo>
                <a:cubicBezTo>
                  <a:pt x="4752735" y="182250"/>
                  <a:pt x="5078222" y="746007"/>
                  <a:pt x="4931260" y="1294476"/>
                </a:cubicBezTo>
                <a:cubicBezTo>
                  <a:pt x="4710319" y="2119034"/>
                  <a:pt x="4489380" y="2943593"/>
                  <a:pt x="4268440" y="3768150"/>
                </a:cubicBezTo>
                <a:cubicBezTo>
                  <a:pt x="4121478" y="4316620"/>
                  <a:pt x="3557721" y="4642105"/>
                  <a:pt x="3009252" y="4495143"/>
                </a:cubicBezTo>
                <a:lnTo>
                  <a:pt x="3009253" y="4495143"/>
                </a:lnTo>
                <a:cubicBezTo>
                  <a:pt x="2460784" y="4348181"/>
                  <a:pt x="2135298" y="3784423"/>
                  <a:pt x="2282260" y="3235954"/>
                </a:cubicBezTo>
                <a:lnTo>
                  <a:pt x="2945079" y="762281"/>
                </a:lnTo>
                <a:cubicBezTo>
                  <a:pt x="3064485" y="316650"/>
                  <a:pt x="3459042" y="18223"/>
                  <a:pt x="3896988" y="807"/>
                </a:cubicBezTo>
                <a:close/>
                <a:moveTo>
                  <a:pt x="1650017" y="806"/>
                </a:moveTo>
                <a:cubicBezTo>
                  <a:pt x="1751082" y="-3213"/>
                  <a:pt x="1854457" y="7733"/>
                  <a:pt x="1957294" y="35289"/>
                </a:cubicBezTo>
                <a:cubicBezTo>
                  <a:pt x="2505764" y="182249"/>
                  <a:pt x="2831250" y="746007"/>
                  <a:pt x="2684287" y="1294476"/>
                </a:cubicBezTo>
                <a:cubicBezTo>
                  <a:pt x="2463348" y="2119034"/>
                  <a:pt x="2242407" y="2943592"/>
                  <a:pt x="2021468" y="3768150"/>
                </a:cubicBezTo>
                <a:cubicBezTo>
                  <a:pt x="1874506" y="4316619"/>
                  <a:pt x="1310748" y="4642105"/>
                  <a:pt x="762279" y="4495143"/>
                </a:cubicBezTo>
                <a:lnTo>
                  <a:pt x="762281" y="4495142"/>
                </a:lnTo>
                <a:cubicBezTo>
                  <a:pt x="213811" y="4348180"/>
                  <a:pt x="-111674" y="3784423"/>
                  <a:pt x="35288" y="3235954"/>
                </a:cubicBezTo>
                <a:lnTo>
                  <a:pt x="698107" y="762281"/>
                </a:lnTo>
                <a:cubicBezTo>
                  <a:pt x="817514" y="316650"/>
                  <a:pt x="1212070" y="18223"/>
                  <a:pt x="1650017" y="806"/>
                </a:cubicBezTo>
                <a:close/>
              </a:path>
            </a:pathLst>
          </a:custGeom>
          <a:solidFill>
            <a:schemeClr val="accent3">
              <a:alpha val="25000"/>
            </a:schemeClr>
          </a:solidFill>
        </p:spPr>
        <p:txBody>
          <a:bodyPr vert="horz" wrap="square" lIns="91420" tIns="1371600" rIns="91420" bIns="45720" rtlCol="0" anchor="t" anchorCtr="0">
            <a:noAutofit/>
          </a:bodyPr>
          <a:lstStyle>
            <a:lvl1pPr marL="0" indent="0" algn="ctr">
              <a:buNone/>
              <a:defRPr lang="en-US" sz="1800" b="0" i="0" baseline="0">
                <a:cs typeface="CiscoSans ExtraLight"/>
              </a:defRPr>
            </a:lvl1pPr>
          </a:lstStyle>
          <a:p>
            <a:pPr lvl="0"/>
            <a:r>
              <a:rPr lang="en-US" noProof="0" dirty="0"/>
              <a:t>Click icon to add picture</a:t>
            </a:r>
          </a:p>
        </p:txBody>
      </p:sp>
      <p:sp>
        <p:nvSpPr>
          <p:cNvPr id="7" name="Title 1">
            <a:extLst>
              <a:ext uri="{FF2B5EF4-FFF2-40B4-BE49-F238E27FC236}">
                <a16:creationId xmlns:a16="http://schemas.microsoft.com/office/drawing/2014/main" id="{DAEBB359-2B37-98A1-1A58-D1A30BDB6996}"/>
              </a:ext>
            </a:extLst>
          </p:cNvPr>
          <p:cNvSpPr>
            <a:spLocks noGrp="1"/>
          </p:cNvSpPr>
          <p:nvPr>
            <p:ph type="ctrTitle" hasCustomPrompt="1"/>
          </p:nvPr>
        </p:nvSpPr>
        <p:spPr>
          <a:xfrm>
            <a:off x="625930" y="3429000"/>
            <a:ext cx="5470070" cy="637377"/>
          </a:xfrm>
          <a:prstGeom prst="rect">
            <a:avLst/>
          </a:prstGeom>
        </p:spPr>
        <p:txBody>
          <a:bodyPr lIns="45720" tIns="45720" rIns="45720" bIns="45720" anchor="ctr"/>
          <a:lstStyle>
            <a:lvl1pPr marL="0" indent="0" algn="l">
              <a:lnSpc>
                <a:spcPts val="4800"/>
              </a:lnSpc>
              <a:buFont typeface="Arial" panose="020B0604020202020204" pitchFamily="34" charset="0"/>
              <a:buNone/>
              <a:defRPr sz="4400" b="0" i="0" spc="0" baseline="0">
                <a:solidFill>
                  <a:schemeClr val="bg2"/>
                </a:solidFill>
                <a:latin typeface="+mj-lt"/>
                <a:cs typeface="CiscoSansTT ExtraLight" panose="020B0303020201020303" pitchFamily="34" charset="0"/>
              </a:defRPr>
            </a:lvl1pPr>
          </a:lstStyle>
          <a:p>
            <a:r>
              <a:rPr lang="en-GB" dirty="0"/>
              <a:t>Segue slide</a:t>
            </a:r>
            <a:endParaRPr lang="en-US" dirty="0"/>
          </a:p>
        </p:txBody>
      </p:sp>
    </p:spTree>
    <p:extLst>
      <p:ext uri="{BB962C8B-B14F-4D97-AF65-F5344CB8AC3E}">
        <p14:creationId xmlns:p14="http://schemas.microsoft.com/office/powerpoint/2010/main" val="330955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55E4C37-FAD6-B449-9189-A035C0C9E88B}"/>
              </a:ext>
            </a:extLst>
          </p:cNvPr>
          <p:cNvSpPr>
            <a:spLocks noGrp="1"/>
          </p:cNvSpPr>
          <p:nvPr>
            <p:ph type="subTitle" idx="1" hasCustomPrompt="1"/>
          </p:nvPr>
        </p:nvSpPr>
        <p:spPr>
          <a:xfrm>
            <a:off x="609601" y="5658220"/>
            <a:ext cx="10972800" cy="465891"/>
          </a:xfrm>
          <a:prstGeom prst="rect">
            <a:avLst/>
          </a:prstGeom>
        </p:spPr>
        <p:txBody>
          <a:bodyPr lIns="45720" tIns="45710" rIns="45720" bIns="45710" anchor="t" anchorCtr="0">
            <a:noAutofit/>
          </a:bodyPr>
          <a:lstStyle>
            <a:lvl1pPr marL="0" indent="0" algn="ctr">
              <a:lnSpc>
                <a:spcPct val="150000"/>
              </a:lnSpc>
              <a:spcBef>
                <a:spcPts val="0"/>
              </a:spcBef>
              <a:spcAft>
                <a:spcPts val="0"/>
              </a:spcAft>
              <a:buNone/>
              <a:defRPr sz="1400" b="0" i="0">
                <a:solidFill>
                  <a:schemeClr val="bg2"/>
                </a:solidFill>
                <a:latin typeface="+mn-lt"/>
                <a:cs typeface="CiscoSansT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role</a:t>
            </a:r>
            <a:endParaRPr lang="en-US" dirty="0"/>
          </a:p>
        </p:txBody>
      </p:sp>
      <p:sp>
        <p:nvSpPr>
          <p:cNvPr id="15" name="Text Placeholder 2">
            <a:extLst>
              <a:ext uri="{FF2B5EF4-FFF2-40B4-BE49-F238E27FC236}">
                <a16:creationId xmlns:a16="http://schemas.microsoft.com/office/drawing/2014/main" id="{FEADEB85-EFB9-A048-BE6B-F1473C49995D}"/>
              </a:ext>
            </a:extLst>
          </p:cNvPr>
          <p:cNvSpPr>
            <a:spLocks noGrp="1"/>
          </p:cNvSpPr>
          <p:nvPr>
            <p:ph type="body" sz="quarter" idx="13" hasCustomPrompt="1"/>
          </p:nvPr>
        </p:nvSpPr>
        <p:spPr>
          <a:xfrm>
            <a:off x="609600" y="5233078"/>
            <a:ext cx="10972800" cy="398668"/>
          </a:xfrm>
          <a:prstGeom prst="rect">
            <a:avLst/>
          </a:prstGeom>
        </p:spPr>
        <p:txBody>
          <a:bodyPr lIns="45720" tIns="45710" rIns="45720" bIns="45710">
            <a:noAutofit/>
          </a:bodyPr>
          <a:lstStyle>
            <a:lvl1pPr marL="0" indent="0" algn="ctr">
              <a:buFont typeface="Arial" panose="020B0604020202020204" pitchFamily="34" charset="0"/>
              <a:buNone/>
              <a:defRPr sz="2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Speaker name</a:t>
            </a:r>
          </a:p>
        </p:txBody>
      </p:sp>
      <p:sp>
        <p:nvSpPr>
          <p:cNvPr id="17" name="Title 1">
            <a:extLst>
              <a:ext uri="{FF2B5EF4-FFF2-40B4-BE49-F238E27FC236}">
                <a16:creationId xmlns:a16="http://schemas.microsoft.com/office/drawing/2014/main" id="{86E3EA5B-6C70-8F4D-9385-EC53B25066C1}"/>
              </a:ext>
            </a:extLst>
          </p:cNvPr>
          <p:cNvSpPr>
            <a:spLocks noGrp="1"/>
          </p:cNvSpPr>
          <p:nvPr>
            <p:ph type="ctrTitle" hasCustomPrompt="1"/>
          </p:nvPr>
        </p:nvSpPr>
        <p:spPr>
          <a:xfrm>
            <a:off x="899521" y="1398874"/>
            <a:ext cx="10376024" cy="3311089"/>
          </a:xfrm>
          <a:prstGeom prst="rect">
            <a:avLst/>
          </a:prstGeom>
        </p:spPr>
        <p:txBody>
          <a:bodyPr anchor="ctr"/>
          <a:lstStyle>
            <a:lvl1pPr marL="0" indent="0" algn="ctr">
              <a:lnSpc>
                <a:spcPts val="4800"/>
              </a:lnSpc>
              <a:buFont typeface="Arial" panose="020B0604020202020204" pitchFamily="34" charset="0"/>
              <a:buNone/>
              <a:defRPr sz="4000" b="0" i="0" spc="0" baseline="0">
                <a:solidFill>
                  <a:schemeClr val="bg2"/>
                </a:solidFill>
                <a:latin typeface="+mj-lt"/>
                <a:cs typeface="CiscoSansTT ExtraLight" panose="020B0303020201020303" pitchFamily="34" charset="0"/>
              </a:defRPr>
            </a:lvl1pPr>
          </a:lstStyle>
          <a:p>
            <a:r>
              <a:rPr lang="en-GB" dirty="0"/>
              <a:t>As the adoption of multi-cloud strategy grows, Ulla </a:t>
            </a:r>
            <a:r>
              <a:rPr lang="en-GB" dirty="0" err="1"/>
              <a:t>sitiora</a:t>
            </a:r>
            <a:r>
              <a:rPr lang="en-GB" dirty="0"/>
              <a:t> </a:t>
            </a:r>
            <a:r>
              <a:rPr lang="en-GB" dirty="0" err="1"/>
              <a:t>turest</a:t>
            </a:r>
            <a:r>
              <a:rPr lang="en-GB" dirty="0"/>
              <a:t> </a:t>
            </a:r>
            <a:r>
              <a:rPr lang="en-GB" dirty="0" err="1"/>
              <a:t>experibus</a:t>
            </a:r>
            <a:r>
              <a:rPr lang="en-GB" dirty="0"/>
              <a:t> </a:t>
            </a:r>
            <a:r>
              <a:rPr lang="en-GB" dirty="0" err="1"/>
              <a:t>ut</a:t>
            </a:r>
            <a:r>
              <a:rPr lang="en-GB" dirty="0"/>
              <a:t> pa </a:t>
            </a:r>
            <a:r>
              <a:rPr lang="en-GB" dirty="0" err="1"/>
              <a:t>dolor</a:t>
            </a:r>
            <a:r>
              <a:rPr lang="en-GB" dirty="0"/>
              <a:t> a </a:t>
            </a:r>
            <a:r>
              <a:rPr lang="en-GB" dirty="0" err="1"/>
              <a:t>conestia</a:t>
            </a:r>
            <a:r>
              <a:rPr lang="en-GB" dirty="0"/>
              <a:t> vent </a:t>
            </a:r>
            <a:r>
              <a:rPr lang="en-GB" dirty="0" err="1"/>
              <a:t>eosse</a:t>
            </a:r>
            <a:r>
              <a:rPr lang="en-GB" dirty="0"/>
              <a:t> non </a:t>
            </a:r>
            <a:r>
              <a:rPr lang="en-GB" dirty="0" err="1"/>
              <a:t>consequ</a:t>
            </a:r>
            <a:r>
              <a:rPr lang="en-GB" dirty="0"/>
              <a:t> </a:t>
            </a:r>
            <a:r>
              <a:rPr lang="en-GB" dirty="0" err="1"/>
              <a:t>aturit</a:t>
            </a:r>
            <a:r>
              <a:rPr lang="en-GB" dirty="0"/>
              <a:t> </a:t>
            </a:r>
            <a:r>
              <a:rPr lang="en-GB" dirty="0" err="1"/>
              <a:t>faccum</a:t>
            </a:r>
            <a:r>
              <a:rPr lang="en-GB" dirty="0"/>
              <a:t> qui </a:t>
            </a:r>
            <a:r>
              <a:rPr lang="en-GB" dirty="0" err="1"/>
              <a:t>dolor</a:t>
            </a:r>
            <a:r>
              <a:rPr lang="en-GB" dirty="0"/>
              <a:t> a </a:t>
            </a:r>
            <a:r>
              <a:rPr lang="en-GB" dirty="0" err="1"/>
              <a:t>num</a:t>
            </a:r>
            <a:endParaRPr lang="en-GB" dirty="0"/>
          </a:p>
        </p:txBody>
      </p:sp>
      <p:pic>
        <p:nvPicPr>
          <p:cNvPr id="8" name="Graphic 7">
            <a:extLst>
              <a:ext uri="{FF2B5EF4-FFF2-40B4-BE49-F238E27FC236}">
                <a16:creationId xmlns:a16="http://schemas.microsoft.com/office/drawing/2014/main" id="{8E18B2BC-5B8F-6442-A3B3-AB5D063112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41976" y="733891"/>
            <a:ext cx="1508048" cy="836396"/>
          </a:xfrm>
          <a:prstGeom prst="rect">
            <a:avLst/>
          </a:prstGeom>
        </p:spPr>
      </p:pic>
      <p:cxnSp>
        <p:nvCxnSpPr>
          <p:cNvPr id="3" name="Straight Connector 2">
            <a:extLst>
              <a:ext uri="{FF2B5EF4-FFF2-40B4-BE49-F238E27FC236}">
                <a16:creationId xmlns:a16="http://schemas.microsoft.com/office/drawing/2014/main" id="{7191B82D-853E-F074-193C-5B7F13F89D29}"/>
              </a:ext>
            </a:extLst>
          </p:cNvPr>
          <p:cNvCxnSpPr>
            <a:cxnSpLocks/>
          </p:cNvCxnSpPr>
          <p:nvPr userDrawn="1"/>
        </p:nvCxnSpPr>
        <p:spPr>
          <a:xfrm>
            <a:off x="4545877" y="4934857"/>
            <a:ext cx="310025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61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Gradien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08076A-60FC-5B47-E3B9-F906B8B46869}"/>
              </a:ext>
            </a:extLst>
          </p:cNvPr>
          <p:cNvPicPr>
            <a:picLocks noChangeAspect="1"/>
          </p:cNvPicPr>
          <p:nvPr userDrawn="1"/>
        </p:nvPicPr>
        <p:blipFill>
          <a:blip r:embed="rId2"/>
          <a:srcRect/>
          <a:stretch/>
        </p:blipFill>
        <p:spPr>
          <a:xfrm>
            <a:off x="-81279" y="-45720"/>
            <a:ext cx="12354559" cy="6949440"/>
          </a:xfrm>
          <a:prstGeom prst="rect">
            <a:avLst/>
          </a:prstGeom>
        </p:spPr>
      </p:pic>
      <p:sp>
        <p:nvSpPr>
          <p:cNvPr id="14" name="Subtitle 2">
            <a:extLst>
              <a:ext uri="{FF2B5EF4-FFF2-40B4-BE49-F238E27FC236}">
                <a16:creationId xmlns:a16="http://schemas.microsoft.com/office/drawing/2014/main" id="{055E4C37-FAD6-B449-9189-A035C0C9E88B}"/>
              </a:ext>
            </a:extLst>
          </p:cNvPr>
          <p:cNvSpPr>
            <a:spLocks noGrp="1"/>
          </p:cNvSpPr>
          <p:nvPr>
            <p:ph type="subTitle" idx="1" hasCustomPrompt="1"/>
          </p:nvPr>
        </p:nvSpPr>
        <p:spPr>
          <a:xfrm>
            <a:off x="609601" y="5658220"/>
            <a:ext cx="10972800" cy="465891"/>
          </a:xfrm>
          <a:prstGeom prst="rect">
            <a:avLst/>
          </a:prstGeom>
        </p:spPr>
        <p:txBody>
          <a:bodyPr lIns="45720" tIns="45710" rIns="45720" bIns="45710" anchor="t" anchorCtr="0">
            <a:noAutofit/>
          </a:bodyPr>
          <a:lstStyle>
            <a:lvl1pPr marL="0" indent="0" algn="ctr">
              <a:lnSpc>
                <a:spcPct val="150000"/>
              </a:lnSpc>
              <a:spcBef>
                <a:spcPts val="0"/>
              </a:spcBef>
              <a:spcAft>
                <a:spcPts val="0"/>
              </a:spcAft>
              <a:buNone/>
              <a:defRPr sz="1400" b="0" i="0">
                <a:solidFill>
                  <a:schemeClr val="bg2"/>
                </a:solidFill>
                <a:latin typeface="+mn-lt"/>
                <a:cs typeface="CiscoSansT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role</a:t>
            </a:r>
            <a:endParaRPr lang="en-US" dirty="0"/>
          </a:p>
        </p:txBody>
      </p:sp>
      <p:sp>
        <p:nvSpPr>
          <p:cNvPr id="15" name="Text Placeholder 2">
            <a:extLst>
              <a:ext uri="{FF2B5EF4-FFF2-40B4-BE49-F238E27FC236}">
                <a16:creationId xmlns:a16="http://schemas.microsoft.com/office/drawing/2014/main" id="{FEADEB85-EFB9-A048-BE6B-F1473C49995D}"/>
              </a:ext>
            </a:extLst>
          </p:cNvPr>
          <p:cNvSpPr>
            <a:spLocks noGrp="1"/>
          </p:cNvSpPr>
          <p:nvPr>
            <p:ph type="body" sz="quarter" idx="13" hasCustomPrompt="1"/>
          </p:nvPr>
        </p:nvSpPr>
        <p:spPr>
          <a:xfrm>
            <a:off x="609600" y="5233078"/>
            <a:ext cx="10972800" cy="398668"/>
          </a:xfrm>
          <a:prstGeom prst="rect">
            <a:avLst/>
          </a:prstGeom>
        </p:spPr>
        <p:txBody>
          <a:bodyPr lIns="45720" tIns="45710" rIns="45720" bIns="45710">
            <a:noAutofit/>
          </a:bodyPr>
          <a:lstStyle>
            <a:lvl1pPr marL="0" indent="0" algn="ctr">
              <a:buFont typeface="Arial" panose="020B0604020202020204" pitchFamily="34" charset="0"/>
              <a:buNone/>
              <a:defRPr sz="2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Speaker name</a:t>
            </a:r>
          </a:p>
        </p:txBody>
      </p:sp>
      <p:sp>
        <p:nvSpPr>
          <p:cNvPr id="17" name="Title 1">
            <a:extLst>
              <a:ext uri="{FF2B5EF4-FFF2-40B4-BE49-F238E27FC236}">
                <a16:creationId xmlns:a16="http://schemas.microsoft.com/office/drawing/2014/main" id="{86E3EA5B-6C70-8F4D-9385-EC53B25066C1}"/>
              </a:ext>
            </a:extLst>
          </p:cNvPr>
          <p:cNvSpPr>
            <a:spLocks noGrp="1"/>
          </p:cNvSpPr>
          <p:nvPr>
            <p:ph type="ctrTitle" hasCustomPrompt="1"/>
          </p:nvPr>
        </p:nvSpPr>
        <p:spPr>
          <a:xfrm>
            <a:off x="899521" y="1398874"/>
            <a:ext cx="10376024" cy="3311089"/>
          </a:xfrm>
          <a:prstGeom prst="rect">
            <a:avLst/>
          </a:prstGeom>
        </p:spPr>
        <p:txBody>
          <a:bodyPr anchor="ctr"/>
          <a:lstStyle>
            <a:lvl1pPr marL="0" indent="0" algn="ctr">
              <a:lnSpc>
                <a:spcPts val="4800"/>
              </a:lnSpc>
              <a:buFont typeface="Arial" panose="020B0604020202020204" pitchFamily="34" charset="0"/>
              <a:buNone/>
              <a:defRPr sz="4000" b="0" i="0" spc="0" baseline="0">
                <a:solidFill>
                  <a:schemeClr val="bg2"/>
                </a:solidFill>
                <a:latin typeface="+mj-lt"/>
                <a:cs typeface="CiscoSansTT ExtraLight" panose="020B0303020201020303" pitchFamily="34" charset="0"/>
              </a:defRPr>
            </a:lvl1pPr>
          </a:lstStyle>
          <a:p>
            <a:r>
              <a:rPr lang="en-GB" dirty="0"/>
              <a:t>As the adoption of multi-cloud strategy grows, Ulla </a:t>
            </a:r>
            <a:r>
              <a:rPr lang="en-GB" dirty="0" err="1"/>
              <a:t>sitiora</a:t>
            </a:r>
            <a:r>
              <a:rPr lang="en-GB" dirty="0"/>
              <a:t> </a:t>
            </a:r>
            <a:r>
              <a:rPr lang="en-GB" dirty="0" err="1"/>
              <a:t>turest</a:t>
            </a:r>
            <a:r>
              <a:rPr lang="en-GB" dirty="0"/>
              <a:t> </a:t>
            </a:r>
            <a:r>
              <a:rPr lang="en-GB" dirty="0" err="1"/>
              <a:t>experibus</a:t>
            </a:r>
            <a:r>
              <a:rPr lang="en-GB" dirty="0"/>
              <a:t> </a:t>
            </a:r>
            <a:r>
              <a:rPr lang="en-GB" dirty="0" err="1"/>
              <a:t>ut</a:t>
            </a:r>
            <a:r>
              <a:rPr lang="en-GB" dirty="0"/>
              <a:t> pa </a:t>
            </a:r>
            <a:r>
              <a:rPr lang="en-GB" dirty="0" err="1"/>
              <a:t>dolor</a:t>
            </a:r>
            <a:r>
              <a:rPr lang="en-GB" dirty="0"/>
              <a:t> a </a:t>
            </a:r>
            <a:r>
              <a:rPr lang="en-GB" dirty="0" err="1"/>
              <a:t>conestia</a:t>
            </a:r>
            <a:r>
              <a:rPr lang="en-GB" dirty="0"/>
              <a:t> vent </a:t>
            </a:r>
            <a:r>
              <a:rPr lang="en-GB" dirty="0" err="1"/>
              <a:t>eosse</a:t>
            </a:r>
            <a:r>
              <a:rPr lang="en-GB" dirty="0"/>
              <a:t> non </a:t>
            </a:r>
            <a:r>
              <a:rPr lang="en-GB" dirty="0" err="1"/>
              <a:t>consequ</a:t>
            </a:r>
            <a:r>
              <a:rPr lang="en-GB" dirty="0"/>
              <a:t> </a:t>
            </a:r>
            <a:r>
              <a:rPr lang="en-GB" dirty="0" err="1"/>
              <a:t>aturit</a:t>
            </a:r>
            <a:r>
              <a:rPr lang="en-GB" dirty="0"/>
              <a:t> </a:t>
            </a:r>
            <a:r>
              <a:rPr lang="en-GB" dirty="0" err="1"/>
              <a:t>faccum</a:t>
            </a:r>
            <a:r>
              <a:rPr lang="en-GB" dirty="0"/>
              <a:t> qui </a:t>
            </a:r>
            <a:r>
              <a:rPr lang="en-GB" dirty="0" err="1"/>
              <a:t>dolor</a:t>
            </a:r>
            <a:r>
              <a:rPr lang="en-GB" dirty="0"/>
              <a:t> a </a:t>
            </a:r>
            <a:r>
              <a:rPr lang="en-GB" dirty="0" err="1"/>
              <a:t>num</a:t>
            </a:r>
            <a:endParaRPr lang="en-GB" dirty="0"/>
          </a:p>
        </p:txBody>
      </p:sp>
      <p:pic>
        <p:nvPicPr>
          <p:cNvPr id="8" name="Graphic 7">
            <a:extLst>
              <a:ext uri="{FF2B5EF4-FFF2-40B4-BE49-F238E27FC236}">
                <a16:creationId xmlns:a16="http://schemas.microsoft.com/office/drawing/2014/main" id="{8E18B2BC-5B8F-6442-A3B3-AB5D063112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1976" y="733891"/>
            <a:ext cx="1508048" cy="836396"/>
          </a:xfrm>
          <a:prstGeom prst="rect">
            <a:avLst/>
          </a:prstGeom>
        </p:spPr>
      </p:pic>
      <p:cxnSp>
        <p:nvCxnSpPr>
          <p:cNvPr id="3" name="Straight Connector 2">
            <a:extLst>
              <a:ext uri="{FF2B5EF4-FFF2-40B4-BE49-F238E27FC236}">
                <a16:creationId xmlns:a16="http://schemas.microsoft.com/office/drawing/2014/main" id="{7191B82D-853E-F074-193C-5B7F13F89D29}"/>
              </a:ext>
            </a:extLst>
          </p:cNvPr>
          <p:cNvCxnSpPr>
            <a:cxnSpLocks/>
          </p:cNvCxnSpPr>
          <p:nvPr userDrawn="1"/>
        </p:nvCxnSpPr>
        <p:spPr>
          <a:xfrm>
            <a:off x="4545877" y="4934857"/>
            <a:ext cx="310025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E8906F-BC8C-6878-A3C8-BC49279E4063}"/>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bg2"/>
                </a:solidFill>
                <a:latin typeface="+mn-lt"/>
                <a:ea typeface="+mn-ea"/>
                <a:cs typeface="CiscoSansTT Light" panose="020B0503020201020303" pitchFamily="34" charset="0"/>
              </a:rPr>
              <a:t>© 2024  Cisco and/or its affiliates. All rights reserved.   Cisco Confidential</a:t>
            </a:r>
          </a:p>
        </p:txBody>
      </p:sp>
      <p:pic>
        <p:nvPicPr>
          <p:cNvPr id="5" name="Picture 7">
            <a:extLst>
              <a:ext uri="{FF2B5EF4-FFF2-40B4-BE49-F238E27FC236}">
                <a16:creationId xmlns:a16="http://schemas.microsoft.com/office/drawing/2014/main" id="{86383049-8D0D-036E-2851-5CA1377F390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09602" y="6342698"/>
            <a:ext cx="396305" cy="208228"/>
          </a:xfrm>
          <a:prstGeom prst="rect">
            <a:avLst/>
          </a:prstGeom>
        </p:spPr>
      </p:pic>
      <p:sp>
        <p:nvSpPr>
          <p:cNvPr id="6" name="TextBox 5">
            <a:extLst>
              <a:ext uri="{FF2B5EF4-FFF2-40B4-BE49-F238E27FC236}">
                <a16:creationId xmlns:a16="http://schemas.microsoft.com/office/drawing/2014/main" id="{517314D3-D676-1D62-C1A5-F8FDC7A00E84}"/>
              </a:ext>
            </a:extLst>
          </p:cNvPr>
          <p:cNvSpPr txBox="1"/>
          <p:nvPr userDrawn="1"/>
        </p:nvSpPr>
        <p:spPr>
          <a:xfrm>
            <a:off x="5562011" y="6373893"/>
            <a:ext cx="6099716" cy="184666"/>
          </a:xfrm>
          <a:prstGeom prst="rect">
            <a:avLst/>
          </a:prstGeom>
          <a:noFill/>
        </p:spPr>
        <p:txBody>
          <a:bodyPr wrap="square">
            <a:spAutoFit/>
          </a:bodyPr>
          <a:lstStyle/>
          <a:p>
            <a:pPr algn="r"/>
            <a:r>
              <a:rPr lang="en-US" sz="600" dirty="0">
                <a:solidFill>
                  <a:schemeClr val="bg2"/>
                </a:solidFill>
                <a:latin typeface="+mn-lt"/>
              </a:rPr>
              <a:t>Cisco Security    </a:t>
            </a:r>
            <a:r>
              <a:rPr lang="en-US" sz="600" dirty="0">
                <a:solidFill>
                  <a:schemeClr val="accent1"/>
                </a:solidFill>
                <a:latin typeface="+mn-lt"/>
              </a:rPr>
              <a:t>|</a:t>
            </a:r>
            <a:r>
              <a:rPr lang="en-US" sz="600" dirty="0">
                <a:solidFill>
                  <a:schemeClr val="bg2"/>
                </a:solidFill>
                <a:latin typeface="+mn-lt"/>
              </a:rPr>
              <a:t>    </a:t>
            </a:r>
            <a:fld id="{946C8B70-93B4-2248-8474-95FC19DCEA30}" type="slidenum">
              <a:rPr lang="en-US" sz="600" smtClean="0">
                <a:solidFill>
                  <a:schemeClr val="bg2"/>
                </a:solidFill>
                <a:latin typeface="+mn-lt"/>
              </a:rPr>
              <a:pPr algn="r"/>
              <a:t>‹#›</a:t>
            </a:fld>
            <a:endParaRPr lang="en-US" sz="600" dirty="0">
              <a:solidFill>
                <a:schemeClr val="bg2"/>
              </a:solidFill>
              <a:latin typeface="+mn-lt"/>
            </a:endParaRPr>
          </a:p>
        </p:txBody>
      </p:sp>
    </p:spTree>
    <p:extLst>
      <p:ext uri="{BB962C8B-B14F-4D97-AF65-F5344CB8AC3E}">
        <p14:creationId xmlns:p14="http://schemas.microsoft.com/office/powerpoint/2010/main" val="126803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20C842-0F32-695C-C13C-22709486A20F}"/>
              </a:ext>
            </a:extLst>
          </p:cNvPr>
          <p:cNvSpPr>
            <a:spLocks noGrp="1"/>
          </p:cNvSpPr>
          <p:nvPr>
            <p:ph type="ctrTitle" hasCustomPrompt="1"/>
          </p:nvPr>
        </p:nvSpPr>
        <p:spPr>
          <a:xfrm>
            <a:off x="621966" y="1549400"/>
            <a:ext cx="5166360" cy="660401"/>
          </a:xfrm>
          <a:prstGeom prst="rect">
            <a:avLst/>
          </a:prstGeom>
        </p:spPr>
        <p:txBody>
          <a:bodyPr lIns="45720" tIns="45720" rIns="45720" bIns="45720" anchor="b">
            <a:noAutofit/>
          </a:bodyPr>
          <a:lstStyle>
            <a:lvl1pPr marL="0" indent="0" algn="l">
              <a:lnSpc>
                <a:spcPct val="90000"/>
              </a:lnSpc>
              <a:buFont typeface="Arial" panose="020B0604020202020204" pitchFamily="34" charset="0"/>
              <a:buNone/>
              <a:defRPr sz="3200" b="0" i="0" spc="0" baseline="0">
                <a:solidFill>
                  <a:schemeClr val="bg2"/>
                </a:solidFill>
                <a:latin typeface="+mj-lt"/>
                <a:cs typeface="CiscoSansTT ExtraLight" panose="020B0303020201020303" pitchFamily="34" charset="0"/>
              </a:defRPr>
            </a:lvl1pPr>
          </a:lstStyle>
          <a:p>
            <a:r>
              <a:rPr lang="en-GB" dirty="0"/>
              <a:t>Heading</a:t>
            </a:r>
            <a:endParaRPr lang="en-US" dirty="0"/>
          </a:p>
        </p:txBody>
      </p:sp>
      <p:sp>
        <p:nvSpPr>
          <p:cNvPr id="7" name="Text Placeholder 2">
            <a:extLst>
              <a:ext uri="{FF2B5EF4-FFF2-40B4-BE49-F238E27FC236}">
                <a16:creationId xmlns:a16="http://schemas.microsoft.com/office/drawing/2014/main" id="{168D6516-732F-28D1-A6A6-F2DE6AD69BEA}"/>
              </a:ext>
            </a:extLst>
          </p:cNvPr>
          <p:cNvSpPr>
            <a:spLocks noGrp="1"/>
          </p:cNvSpPr>
          <p:nvPr>
            <p:ph type="body" sz="quarter" idx="15" hasCustomPrompt="1"/>
          </p:nvPr>
        </p:nvSpPr>
        <p:spPr>
          <a:xfrm>
            <a:off x="621964" y="2565400"/>
            <a:ext cx="5166360" cy="2743200"/>
          </a:xfrm>
          <a:prstGeom prst="rect">
            <a:avLst/>
          </a:prstGeom>
        </p:spPr>
        <p:txBody>
          <a:bodyPr lIns="45720" tIns="45720" rIns="45720" bIns="45720">
            <a:noAutofit/>
          </a:bodyPr>
          <a:lstStyle>
            <a:lvl1pPr marL="0" marR="0" indent="0" algn="l" defTabSz="912276" rtl="0" eaLnBrk="1" fontAlgn="base" latinLnBrk="0" hangingPunct="1">
              <a:lnSpc>
                <a:spcPct val="100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et dolore.</a:t>
            </a:r>
            <a:endParaRPr lang="en-GB" dirty="0"/>
          </a:p>
          <a:p>
            <a:pPr lvl="0"/>
            <a:endParaRPr lang="en-GB" dirty="0"/>
          </a:p>
        </p:txBody>
      </p:sp>
      <p:sp>
        <p:nvSpPr>
          <p:cNvPr id="2" name="Text Placeholder 2">
            <a:extLst>
              <a:ext uri="{FF2B5EF4-FFF2-40B4-BE49-F238E27FC236}">
                <a16:creationId xmlns:a16="http://schemas.microsoft.com/office/drawing/2014/main" id="{06EC77CB-2F64-D455-D68B-E0238A7D6D58}"/>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section title</a:t>
            </a:r>
          </a:p>
        </p:txBody>
      </p:sp>
    </p:spTree>
    <p:extLst>
      <p:ext uri="{BB962C8B-B14F-4D97-AF65-F5344CB8AC3E}">
        <p14:creationId xmlns:p14="http://schemas.microsoft.com/office/powerpoint/2010/main" val="133666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Option 2">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20C842-0F32-695C-C13C-22709486A20F}"/>
              </a:ext>
            </a:extLst>
          </p:cNvPr>
          <p:cNvSpPr>
            <a:spLocks noGrp="1"/>
          </p:cNvSpPr>
          <p:nvPr>
            <p:ph type="ctrTitle" hasCustomPrompt="1"/>
          </p:nvPr>
        </p:nvSpPr>
        <p:spPr>
          <a:xfrm>
            <a:off x="621966" y="1549400"/>
            <a:ext cx="5166360" cy="660401"/>
          </a:xfrm>
          <a:prstGeom prst="rect">
            <a:avLst/>
          </a:prstGeom>
        </p:spPr>
        <p:txBody>
          <a:bodyPr lIns="45720" tIns="45720" rIns="45720" bIns="45720" anchor="b">
            <a:noAutofit/>
          </a:bodyPr>
          <a:lstStyle>
            <a:lvl1pPr marL="0" indent="0" algn="l">
              <a:lnSpc>
                <a:spcPct val="90000"/>
              </a:lnSpc>
              <a:buFont typeface="Arial" panose="020B0604020202020204" pitchFamily="34" charset="0"/>
              <a:buNone/>
              <a:defRPr sz="3200" b="0" i="0" spc="0" baseline="0">
                <a:solidFill>
                  <a:schemeClr val="bg2"/>
                </a:solidFill>
                <a:latin typeface="+mj-lt"/>
                <a:cs typeface="CiscoSansTT ExtraLight" panose="020B0303020201020303" pitchFamily="34" charset="0"/>
              </a:defRPr>
            </a:lvl1pPr>
          </a:lstStyle>
          <a:p>
            <a:r>
              <a:rPr lang="en-GB" dirty="0"/>
              <a:t>Heading</a:t>
            </a:r>
            <a:endParaRPr lang="en-US" dirty="0"/>
          </a:p>
        </p:txBody>
      </p:sp>
      <p:sp>
        <p:nvSpPr>
          <p:cNvPr id="7" name="Text Placeholder 2">
            <a:extLst>
              <a:ext uri="{FF2B5EF4-FFF2-40B4-BE49-F238E27FC236}">
                <a16:creationId xmlns:a16="http://schemas.microsoft.com/office/drawing/2014/main" id="{168D6516-732F-28D1-A6A6-F2DE6AD69BEA}"/>
              </a:ext>
            </a:extLst>
          </p:cNvPr>
          <p:cNvSpPr>
            <a:spLocks noGrp="1"/>
          </p:cNvSpPr>
          <p:nvPr>
            <p:ph type="body" sz="quarter" idx="15" hasCustomPrompt="1"/>
          </p:nvPr>
        </p:nvSpPr>
        <p:spPr>
          <a:xfrm>
            <a:off x="621964" y="2565400"/>
            <a:ext cx="4912562" cy="2743200"/>
          </a:xfrm>
          <a:prstGeom prst="rect">
            <a:avLst/>
          </a:prstGeom>
        </p:spPr>
        <p:txBody>
          <a:bodyPr lIns="45720" tIns="45720" rIns="45720" bIns="45720">
            <a:noAutofit/>
          </a:bodyPr>
          <a:lstStyle>
            <a:lvl1pPr marL="0" marR="0" indent="0" algn="l" defTabSz="912276" rtl="0" eaLnBrk="1" fontAlgn="base" latinLnBrk="0" hangingPunct="1">
              <a:lnSpc>
                <a:spcPct val="100000"/>
              </a:lnSpc>
              <a:spcBef>
                <a:spcPts val="0"/>
              </a:spcBef>
              <a:spcAft>
                <a:spcPts val="1200"/>
              </a:spcAft>
              <a:buClr>
                <a:schemeClr val="tx2"/>
              </a:buClr>
              <a:buSzPct val="90000"/>
              <a:buFont typeface="Arial" panose="020B0604020202020204" pitchFamily="34" charset="0"/>
              <a:buNone/>
              <a:tabLst/>
              <a:defRPr sz="18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et dolore.</a:t>
            </a:r>
            <a:endParaRPr lang="en-GB" dirty="0"/>
          </a:p>
        </p:txBody>
      </p:sp>
      <p:sp>
        <p:nvSpPr>
          <p:cNvPr id="2" name="Text Placeholder 2">
            <a:extLst>
              <a:ext uri="{FF2B5EF4-FFF2-40B4-BE49-F238E27FC236}">
                <a16:creationId xmlns:a16="http://schemas.microsoft.com/office/drawing/2014/main" id="{06EC77CB-2F64-D455-D68B-E0238A7D6D58}"/>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section title</a:t>
            </a:r>
          </a:p>
        </p:txBody>
      </p:sp>
    </p:spTree>
    <p:extLst>
      <p:ext uri="{BB962C8B-B14F-4D97-AF65-F5344CB8AC3E}">
        <p14:creationId xmlns:p14="http://schemas.microsoft.com/office/powerpoint/2010/main" val="394477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chemeClr val="bg1"/>
        </a:solidFill>
        <a:effectLst/>
      </p:bgPr>
    </p:bg>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35059BF6-2F19-7F49-9CBE-82197BDDFC8C}"/>
              </a:ext>
            </a:extLst>
          </p:cNvPr>
          <p:cNvSpPr>
            <a:spLocks noGrp="1"/>
          </p:cNvSpPr>
          <p:nvPr>
            <p:ph type="body" sz="quarter" idx="24" hasCustomPrompt="1"/>
          </p:nvPr>
        </p:nvSpPr>
        <p:spPr>
          <a:xfrm>
            <a:off x="6410937" y="2382519"/>
            <a:ext cx="5169260" cy="365760"/>
          </a:xfrm>
          <a:prstGeom prst="rect">
            <a:avLst/>
          </a:prstGeom>
        </p:spPr>
        <p:txBody>
          <a:bodyPr lIns="45720" tIns="45720" rIns="45720" bIns="45720" anchor="ctr" anchorCtr="0">
            <a:noAutofit/>
          </a:bodyPr>
          <a:lstStyle>
            <a:lvl1pPr marL="0" indent="0">
              <a:lnSpc>
                <a:spcPct val="100000"/>
              </a:lnSpc>
              <a:spcBef>
                <a:spcPts val="0"/>
              </a:spcBef>
              <a:buFont typeface="Arial" panose="020B0604020202020204" pitchFamily="34" charset="0"/>
              <a:buNone/>
              <a:defRPr sz="16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3" name="Text Placeholder 2">
            <a:extLst>
              <a:ext uri="{FF2B5EF4-FFF2-40B4-BE49-F238E27FC236}">
                <a16:creationId xmlns:a16="http://schemas.microsoft.com/office/drawing/2014/main" id="{A8B70A03-DFE5-BAFE-E792-E9F9971D5DDA}"/>
              </a:ext>
            </a:extLst>
          </p:cNvPr>
          <p:cNvSpPr>
            <a:spLocks noGrp="1"/>
          </p:cNvSpPr>
          <p:nvPr>
            <p:ph type="body" sz="quarter" idx="28" hasCustomPrompt="1"/>
          </p:nvPr>
        </p:nvSpPr>
        <p:spPr>
          <a:xfrm>
            <a:off x="621965" y="2382520"/>
            <a:ext cx="5169260" cy="365760"/>
          </a:xfrm>
          <a:prstGeom prst="rect">
            <a:avLst/>
          </a:prstGeom>
        </p:spPr>
        <p:txBody>
          <a:bodyPr lIns="45720" tIns="45720" rIns="45720" bIns="45720" anchor="ctr" anchorCtr="0">
            <a:noAutofit/>
          </a:bodyPr>
          <a:lstStyle>
            <a:lvl1pPr marL="0" indent="0">
              <a:lnSpc>
                <a:spcPct val="100000"/>
              </a:lnSpc>
              <a:spcBef>
                <a:spcPts val="0"/>
              </a:spcBef>
              <a:buFont typeface="Arial" panose="020B0604020202020204" pitchFamily="34" charset="0"/>
              <a:buNone/>
              <a:defRPr sz="16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3" name="Text Placeholder 2">
            <a:extLst>
              <a:ext uri="{FF2B5EF4-FFF2-40B4-BE49-F238E27FC236}">
                <a16:creationId xmlns:a16="http://schemas.microsoft.com/office/drawing/2014/main" id="{F2F8DA8E-89D4-2754-2F23-8BC1A882CC64}"/>
              </a:ext>
            </a:extLst>
          </p:cNvPr>
          <p:cNvSpPr>
            <a:spLocks noGrp="1"/>
          </p:cNvSpPr>
          <p:nvPr>
            <p:ph type="body" sz="quarter" idx="30" hasCustomPrompt="1"/>
          </p:nvPr>
        </p:nvSpPr>
        <p:spPr>
          <a:xfrm>
            <a:off x="623679" y="2932588"/>
            <a:ext cx="5166360" cy="146304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4" name="Text Placeholder 2">
            <a:extLst>
              <a:ext uri="{FF2B5EF4-FFF2-40B4-BE49-F238E27FC236}">
                <a16:creationId xmlns:a16="http://schemas.microsoft.com/office/drawing/2014/main" id="{0AC6832F-2D70-B8EC-0B06-A53E0213069D}"/>
              </a:ext>
            </a:extLst>
          </p:cNvPr>
          <p:cNvSpPr>
            <a:spLocks noGrp="1"/>
          </p:cNvSpPr>
          <p:nvPr>
            <p:ph type="body" sz="quarter" idx="27" hasCustomPrompt="1"/>
          </p:nvPr>
        </p:nvSpPr>
        <p:spPr>
          <a:xfrm>
            <a:off x="6399977" y="2932588"/>
            <a:ext cx="5166360" cy="146304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6" name="Title 1">
            <a:extLst>
              <a:ext uri="{FF2B5EF4-FFF2-40B4-BE49-F238E27FC236}">
                <a16:creationId xmlns:a16="http://schemas.microsoft.com/office/drawing/2014/main" id="{AEA1A354-0871-A2E1-F013-7080A6D3E534}"/>
              </a:ext>
            </a:extLst>
          </p:cNvPr>
          <p:cNvSpPr>
            <a:spLocks noGrp="1"/>
          </p:cNvSpPr>
          <p:nvPr>
            <p:ph type="ctrTitle" hasCustomPrompt="1"/>
          </p:nvPr>
        </p:nvSpPr>
        <p:spPr>
          <a:xfrm>
            <a:off x="621966" y="1549400"/>
            <a:ext cx="5166360" cy="660401"/>
          </a:xfrm>
          <a:prstGeom prst="rect">
            <a:avLst/>
          </a:prstGeom>
        </p:spPr>
        <p:txBody>
          <a:bodyPr lIns="45720" tIns="45720" rIns="45720" bIns="45720" anchor="b">
            <a:noAutofit/>
          </a:bodyPr>
          <a:lstStyle>
            <a:lvl1pPr marL="0" indent="0" algn="l">
              <a:lnSpc>
                <a:spcPct val="90000"/>
              </a:lnSpc>
              <a:spcBef>
                <a:spcPts val="0"/>
              </a:spcBef>
              <a:spcAft>
                <a:spcPts val="0"/>
              </a:spcAft>
              <a:buFont typeface="Arial" panose="020B0604020202020204" pitchFamily="34" charset="0"/>
              <a:buNone/>
              <a:defRPr sz="3200" b="0" i="0" spc="0" baseline="0">
                <a:solidFill>
                  <a:schemeClr val="bg2"/>
                </a:solidFill>
                <a:latin typeface="+mj-lt"/>
                <a:cs typeface="CiscoSansTT ExtraLight" panose="020B0303020201020303" pitchFamily="34" charset="0"/>
              </a:defRPr>
            </a:lvl1pPr>
          </a:lstStyle>
          <a:p>
            <a:r>
              <a:rPr lang="en-GB" dirty="0"/>
              <a:t>Heading</a:t>
            </a:r>
            <a:endParaRPr lang="en-US" dirty="0"/>
          </a:p>
        </p:txBody>
      </p:sp>
      <p:sp>
        <p:nvSpPr>
          <p:cNvPr id="9" name="Text Placeholder 6">
            <a:extLst>
              <a:ext uri="{FF2B5EF4-FFF2-40B4-BE49-F238E27FC236}">
                <a16:creationId xmlns:a16="http://schemas.microsoft.com/office/drawing/2014/main" id="{6C8EA024-D9FE-B723-2F3F-890E3F4517DB}"/>
              </a:ext>
            </a:extLst>
          </p:cNvPr>
          <p:cNvSpPr>
            <a:spLocks noGrp="1"/>
          </p:cNvSpPr>
          <p:nvPr>
            <p:ph type="body" sz="quarter" idx="19" hasCustomPrompt="1"/>
          </p:nvPr>
        </p:nvSpPr>
        <p:spPr>
          <a:xfrm>
            <a:off x="6407661" y="1551433"/>
            <a:ext cx="5165819" cy="658368"/>
          </a:xfrm>
          <a:prstGeom prst="rect">
            <a:avLst/>
          </a:prstGeom>
        </p:spPr>
        <p:txBody>
          <a:bodyPr lIns="45720" tIns="45720" rIns="45720" bIns="45720" anchor="b" anchorCtr="0">
            <a:noAutofit/>
          </a:bodyPr>
          <a:lstStyle>
            <a:lvl1pPr marL="0" indent="0">
              <a:lnSpc>
                <a:spcPct val="90000"/>
              </a:lnSpc>
              <a:spcBef>
                <a:spcPts val="0"/>
              </a:spcBef>
              <a:buNone/>
              <a:defRPr sz="3200" b="0" i="0">
                <a:solidFill>
                  <a:schemeClr val="bg2"/>
                </a:solidFill>
                <a:latin typeface="+mj-lt"/>
                <a:cs typeface="CiscoSansTT ExtraLight" panose="020B0303020201020303" pitchFamily="34" charset="0"/>
              </a:defRPr>
            </a:lvl1pPr>
          </a:lstStyle>
          <a:p>
            <a:r>
              <a:rPr lang="en-GB" dirty="0"/>
              <a:t>Heading</a:t>
            </a:r>
          </a:p>
        </p:txBody>
      </p:sp>
    </p:spTree>
    <p:extLst>
      <p:ext uri="{BB962C8B-B14F-4D97-AF65-F5344CB8AC3E}">
        <p14:creationId xmlns:p14="http://schemas.microsoft.com/office/powerpoint/2010/main" val="18260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eft Gradien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D36AEF-78A5-8321-7458-5A6A070C2ECB}"/>
              </a:ext>
            </a:extLst>
          </p:cNvPr>
          <p:cNvPicPr>
            <a:picLocks noChangeAspect="1"/>
          </p:cNvPicPr>
          <p:nvPr userDrawn="1"/>
        </p:nvPicPr>
        <p:blipFill>
          <a:blip r:embed="rId2"/>
          <a:srcRect/>
          <a:stretch/>
        </p:blipFill>
        <p:spPr>
          <a:xfrm>
            <a:off x="-81279" y="-45719"/>
            <a:ext cx="12353544" cy="6948869"/>
          </a:xfrm>
          <a:prstGeom prst="rect">
            <a:avLst/>
          </a:prstGeom>
        </p:spPr>
      </p:pic>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2014" y="2941508"/>
            <a:ext cx="1097280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bg2"/>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2014" y="4533637"/>
            <a:ext cx="1097280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2014" y="5150448"/>
            <a:ext cx="1097280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bg2"/>
                </a:solidFill>
                <a:latin typeface="+mn-lt"/>
                <a:cs typeface="CiscoSansTT Ligh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pPr marL="0" marR="0" lvl="0" indent="0" algn="l" defTabSz="912276" rtl="0" eaLnBrk="1" fontAlgn="base" latinLnBrk="0" hangingPunct="1">
              <a:lnSpc>
                <a:spcPct val="100000"/>
              </a:lnSpc>
              <a:spcBef>
                <a:spcPts val="0"/>
              </a:spcBef>
              <a:spcAft>
                <a:spcPts val="0"/>
              </a:spcAft>
              <a:buClr>
                <a:schemeClr val="accent1"/>
              </a:buClr>
              <a:buSzPct val="90000"/>
              <a:buFont typeface="Arial" charset="0"/>
              <a:buNone/>
              <a:tabLst/>
              <a:defRPr/>
            </a:pPr>
            <a:r>
              <a:rPr lang="en-GB" dirty="0"/>
              <a:t>Speaker name, Speaker title </a:t>
            </a:r>
            <a:br>
              <a:rPr lang="en-GB" dirty="0"/>
            </a:br>
            <a:r>
              <a:rPr lang="en-US" dirty="0"/>
              <a:t>Cisco Security</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9602" y="431800"/>
            <a:ext cx="714359" cy="375341"/>
          </a:xfrm>
          <a:prstGeom prst="rect">
            <a:avLst/>
          </a:prstGeom>
        </p:spPr>
      </p:pic>
      <p:sp>
        <p:nvSpPr>
          <p:cNvPr id="3" name="Text Placeholder 5">
            <a:extLst>
              <a:ext uri="{FF2B5EF4-FFF2-40B4-BE49-F238E27FC236}">
                <a16:creationId xmlns:a16="http://schemas.microsoft.com/office/drawing/2014/main" id="{C03E28CF-58CC-6158-7538-EFAAC6AA005A}"/>
              </a:ext>
            </a:extLst>
          </p:cNvPr>
          <p:cNvSpPr>
            <a:spLocks noGrp="1"/>
          </p:cNvSpPr>
          <p:nvPr>
            <p:ph type="body" sz="quarter" idx="15" hasCustomPrompt="1"/>
          </p:nvPr>
        </p:nvSpPr>
        <p:spPr>
          <a:xfrm>
            <a:off x="609601" y="5824728"/>
            <a:ext cx="10972799" cy="287338"/>
          </a:xfrm>
        </p:spPr>
        <p:txBody>
          <a:bodyPr/>
          <a:lstStyle>
            <a:lvl1pPr marL="0" indent="0">
              <a:buNone/>
              <a:defRPr sz="1400"/>
            </a:lvl1pPr>
          </a:lstStyle>
          <a:p>
            <a:r>
              <a:rPr lang="en-GB" dirty="0"/>
              <a:t>Date</a:t>
            </a:r>
          </a:p>
        </p:txBody>
      </p:sp>
    </p:spTree>
    <p:extLst>
      <p:ext uri="{BB962C8B-B14F-4D97-AF65-F5344CB8AC3E}">
        <p14:creationId xmlns:p14="http://schemas.microsoft.com/office/powerpoint/2010/main" val="334850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p:bg>
      <p:bgPr>
        <a:solidFill>
          <a:schemeClr val="bg1"/>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B27A1D91-B0C5-82DE-7D46-53E481769CC7}"/>
              </a:ext>
            </a:extLst>
          </p:cNvPr>
          <p:cNvSpPr>
            <a:spLocks noGrp="1"/>
          </p:cNvSpPr>
          <p:nvPr>
            <p:ph type="body" sz="quarter" idx="16" hasCustomPrompt="1"/>
          </p:nvPr>
        </p:nvSpPr>
        <p:spPr>
          <a:xfrm>
            <a:off x="621966" y="2382520"/>
            <a:ext cx="3489235" cy="365760"/>
          </a:xfrm>
          <a:prstGeom prst="rect">
            <a:avLst/>
          </a:prstGeom>
        </p:spPr>
        <p:txBody>
          <a:bodyPr lIns="45720" tIns="45720" rIns="45720" bIns="45720" anchor="ctr" anchorCtr="0">
            <a:noAutofit/>
          </a:bodyPr>
          <a:lstStyle>
            <a:lvl1pPr marL="0" indent="0">
              <a:lnSpc>
                <a:spcPct val="100000"/>
              </a:lnSpc>
              <a:spcBef>
                <a:spcPts val="0"/>
              </a:spcBef>
              <a:spcAft>
                <a:spcPts val="0"/>
              </a:spcAft>
              <a:buFont typeface="Arial" panose="020B0604020202020204" pitchFamily="34" charset="0"/>
              <a:buNone/>
              <a:defRPr sz="16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21" name="Text Placeholder 2">
            <a:extLst>
              <a:ext uri="{FF2B5EF4-FFF2-40B4-BE49-F238E27FC236}">
                <a16:creationId xmlns:a16="http://schemas.microsoft.com/office/drawing/2014/main" id="{45F39481-2908-3822-701D-5FF87E1F03A5}"/>
              </a:ext>
            </a:extLst>
          </p:cNvPr>
          <p:cNvSpPr>
            <a:spLocks noGrp="1"/>
          </p:cNvSpPr>
          <p:nvPr>
            <p:ph type="body" sz="quarter" idx="17" hasCustomPrompt="1"/>
          </p:nvPr>
        </p:nvSpPr>
        <p:spPr>
          <a:xfrm>
            <a:off x="8093165" y="2382520"/>
            <a:ext cx="3489235" cy="365760"/>
          </a:xfrm>
          <a:prstGeom prst="rect">
            <a:avLst/>
          </a:prstGeom>
        </p:spPr>
        <p:txBody>
          <a:bodyPr lIns="45720" tIns="45720" rIns="45720" bIns="45720" anchor="ctr" anchorCtr="0">
            <a:noAutofit/>
          </a:bodyPr>
          <a:lstStyle>
            <a:lvl1pPr marL="0" indent="0">
              <a:lnSpc>
                <a:spcPct val="100000"/>
              </a:lnSpc>
              <a:spcBef>
                <a:spcPts val="0"/>
              </a:spcBef>
              <a:spcAft>
                <a:spcPts val="0"/>
              </a:spcAft>
              <a:buFont typeface="Arial" panose="020B0604020202020204" pitchFamily="34" charset="0"/>
              <a:buNone/>
              <a:defRPr sz="16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27" name="Text Placeholder 2">
            <a:extLst>
              <a:ext uri="{FF2B5EF4-FFF2-40B4-BE49-F238E27FC236}">
                <a16:creationId xmlns:a16="http://schemas.microsoft.com/office/drawing/2014/main" id="{3BD0ABDF-0D5E-A765-9F69-3BC9541847C2}"/>
              </a:ext>
            </a:extLst>
          </p:cNvPr>
          <p:cNvSpPr>
            <a:spLocks noGrp="1"/>
          </p:cNvSpPr>
          <p:nvPr>
            <p:ph type="body" sz="quarter" idx="19" hasCustomPrompt="1"/>
          </p:nvPr>
        </p:nvSpPr>
        <p:spPr>
          <a:xfrm>
            <a:off x="4362645" y="2382520"/>
            <a:ext cx="3489235" cy="365760"/>
          </a:xfrm>
          <a:prstGeom prst="rect">
            <a:avLst/>
          </a:prstGeom>
        </p:spPr>
        <p:txBody>
          <a:bodyPr lIns="45720" tIns="45720" rIns="45720" bIns="45720" anchor="ctr" anchorCtr="0">
            <a:noAutofit/>
          </a:bodyPr>
          <a:lstStyle>
            <a:lvl1pPr marL="0" indent="0">
              <a:lnSpc>
                <a:spcPct val="100000"/>
              </a:lnSpc>
              <a:spcBef>
                <a:spcPts val="0"/>
              </a:spcBef>
              <a:spcAft>
                <a:spcPts val="0"/>
              </a:spcAft>
              <a:buFont typeface="Arial" panose="020B0604020202020204" pitchFamily="34" charset="0"/>
              <a:buNone/>
              <a:defRPr sz="16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30" name="Text Placeholder 6">
            <a:extLst>
              <a:ext uri="{FF2B5EF4-FFF2-40B4-BE49-F238E27FC236}">
                <a16:creationId xmlns:a16="http://schemas.microsoft.com/office/drawing/2014/main" id="{3EB9F6D8-47DF-1F5B-55DF-071309C37FDE}"/>
              </a:ext>
            </a:extLst>
          </p:cNvPr>
          <p:cNvSpPr>
            <a:spLocks noGrp="1"/>
          </p:cNvSpPr>
          <p:nvPr>
            <p:ph type="body" sz="quarter" idx="21" hasCustomPrompt="1"/>
          </p:nvPr>
        </p:nvSpPr>
        <p:spPr>
          <a:xfrm>
            <a:off x="4362644" y="1549400"/>
            <a:ext cx="3489236" cy="660402"/>
          </a:xfrm>
          <a:prstGeom prst="rect">
            <a:avLst/>
          </a:prstGeom>
        </p:spPr>
        <p:txBody>
          <a:bodyPr lIns="45720" tIns="45720" rIns="45720" bIns="45720" anchor="b" anchorCtr="0">
            <a:noAutofit/>
          </a:bodyPr>
          <a:lstStyle>
            <a:lvl1pPr marL="0" indent="0">
              <a:lnSpc>
                <a:spcPct val="90000"/>
              </a:lnSpc>
              <a:spcBef>
                <a:spcPts val="0"/>
              </a:spcBef>
              <a:spcAft>
                <a:spcPts val="0"/>
              </a:spcAft>
              <a:buNone/>
              <a:defRPr sz="3200" b="0" i="0">
                <a:solidFill>
                  <a:schemeClr val="bg2"/>
                </a:solidFill>
                <a:latin typeface="+mj-lt"/>
                <a:cs typeface="CiscoSansTT ExtraLight" panose="020B0303020201020303" pitchFamily="34" charset="0"/>
              </a:defRPr>
            </a:lvl1pPr>
          </a:lstStyle>
          <a:p>
            <a:r>
              <a:rPr lang="en-GB" dirty="0"/>
              <a:t>Heading</a:t>
            </a:r>
          </a:p>
        </p:txBody>
      </p:sp>
      <p:sp>
        <p:nvSpPr>
          <p:cNvPr id="31" name="Text Placeholder 6">
            <a:extLst>
              <a:ext uri="{FF2B5EF4-FFF2-40B4-BE49-F238E27FC236}">
                <a16:creationId xmlns:a16="http://schemas.microsoft.com/office/drawing/2014/main" id="{1B9F0F59-8C07-4391-070A-F127239E51B0}"/>
              </a:ext>
            </a:extLst>
          </p:cNvPr>
          <p:cNvSpPr>
            <a:spLocks noGrp="1"/>
          </p:cNvSpPr>
          <p:nvPr>
            <p:ph type="body" sz="quarter" idx="22" hasCustomPrompt="1"/>
          </p:nvPr>
        </p:nvSpPr>
        <p:spPr>
          <a:xfrm>
            <a:off x="8093165" y="1549400"/>
            <a:ext cx="3489762" cy="660402"/>
          </a:xfrm>
          <a:prstGeom prst="rect">
            <a:avLst/>
          </a:prstGeom>
        </p:spPr>
        <p:txBody>
          <a:bodyPr lIns="45720" tIns="45720" rIns="45720" bIns="45720" anchor="b" anchorCtr="0">
            <a:noAutofit/>
          </a:bodyPr>
          <a:lstStyle>
            <a:lvl1pPr marL="0" indent="0">
              <a:lnSpc>
                <a:spcPct val="90000"/>
              </a:lnSpc>
              <a:spcBef>
                <a:spcPts val="0"/>
              </a:spcBef>
              <a:spcAft>
                <a:spcPts val="0"/>
              </a:spcAft>
              <a:buNone/>
              <a:defRPr sz="3200" b="0" i="0">
                <a:solidFill>
                  <a:schemeClr val="bg2"/>
                </a:solidFill>
                <a:latin typeface="+mj-lt"/>
                <a:cs typeface="CiscoSansTT ExtraLight" panose="020B0303020201020303" pitchFamily="34" charset="0"/>
              </a:defRPr>
            </a:lvl1pPr>
          </a:lstStyle>
          <a:p>
            <a:r>
              <a:rPr lang="en-GB" dirty="0"/>
              <a:t>Heading</a:t>
            </a:r>
          </a:p>
        </p:txBody>
      </p:sp>
      <p:sp>
        <p:nvSpPr>
          <p:cNvPr id="2" name="Text Placeholder 2">
            <a:extLst>
              <a:ext uri="{FF2B5EF4-FFF2-40B4-BE49-F238E27FC236}">
                <a16:creationId xmlns:a16="http://schemas.microsoft.com/office/drawing/2014/main" id="{90CFD439-E346-0E67-C9C2-132C9C4EAD4D}"/>
              </a:ext>
            </a:extLst>
          </p:cNvPr>
          <p:cNvSpPr>
            <a:spLocks noGrp="1"/>
          </p:cNvSpPr>
          <p:nvPr>
            <p:ph type="body" sz="quarter" idx="15" hasCustomPrompt="1"/>
          </p:nvPr>
        </p:nvSpPr>
        <p:spPr>
          <a:xfrm>
            <a:off x="621966" y="2932240"/>
            <a:ext cx="3489235" cy="182880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3" name="Text Placeholder 2">
            <a:extLst>
              <a:ext uri="{FF2B5EF4-FFF2-40B4-BE49-F238E27FC236}">
                <a16:creationId xmlns:a16="http://schemas.microsoft.com/office/drawing/2014/main" id="{444CB3C8-42AF-C48C-331D-14C6776D22E0}"/>
              </a:ext>
            </a:extLst>
          </p:cNvPr>
          <p:cNvSpPr>
            <a:spLocks noGrp="1"/>
          </p:cNvSpPr>
          <p:nvPr>
            <p:ph type="body" sz="quarter" idx="18" hasCustomPrompt="1"/>
          </p:nvPr>
        </p:nvSpPr>
        <p:spPr>
          <a:xfrm>
            <a:off x="8093165" y="2932240"/>
            <a:ext cx="3489235" cy="182880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4" name="Text Placeholder 2">
            <a:extLst>
              <a:ext uri="{FF2B5EF4-FFF2-40B4-BE49-F238E27FC236}">
                <a16:creationId xmlns:a16="http://schemas.microsoft.com/office/drawing/2014/main" id="{995EC4FE-BFD0-FE57-EEA5-41CE44541429}"/>
              </a:ext>
            </a:extLst>
          </p:cNvPr>
          <p:cNvSpPr>
            <a:spLocks noGrp="1"/>
          </p:cNvSpPr>
          <p:nvPr>
            <p:ph type="body" sz="quarter" idx="20" hasCustomPrompt="1"/>
          </p:nvPr>
        </p:nvSpPr>
        <p:spPr>
          <a:xfrm>
            <a:off x="4362645" y="2932240"/>
            <a:ext cx="3489235" cy="182880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6" name="Title 1">
            <a:extLst>
              <a:ext uri="{FF2B5EF4-FFF2-40B4-BE49-F238E27FC236}">
                <a16:creationId xmlns:a16="http://schemas.microsoft.com/office/drawing/2014/main" id="{75EF17F4-A551-A381-6DF1-CED9B14FF852}"/>
              </a:ext>
            </a:extLst>
          </p:cNvPr>
          <p:cNvSpPr>
            <a:spLocks noGrp="1"/>
          </p:cNvSpPr>
          <p:nvPr>
            <p:ph type="ctrTitle" hasCustomPrompt="1"/>
          </p:nvPr>
        </p:nvSpPr>
        <p:spPr>
          <a:xfrm>
            <a:off x="621966" y="1549400"/>
            <a:ext cx="3493008" cy="660401"/>
          </a:xfrm>
          <a:prstGeom prst="rect">
            <a:avLst/>
          </a:prstGeom>
        </p:spPr>
        <p:txBody>
          <a:bodyPr lIns="45720" tIns="45720" rIns="45720" bIns="45720" anchor="b">
            <a:noAutofit/>
          </a:bodyPr>
          <a:lstStyle>
            <a:lvl1pPr marL="0" indent="0" algn="l">
              <a:lnSpc>
                <a:spcPct val="90000"/>
              </a:lnSpc>
              <a:spcBef>
                <a:spcPts val="0"/>
              </a:spcBef>
              <a:spcAft>
                <a:spcPts val="0"/>
              </a:spcAft>
              <a:buFont typeface="Arial" panose="020B0604020202020204" pitchFamily="34" charset="0"/>
              <a:buNone/>
              <a:defRPr sz="3200" b="0" i="0" spc="0" baseline="0">
                <a:solidFill>
                  <a:schemeClr val="bg2"/>
                </a:solidFill>
                <a:latin typeface="+mj-lt"/>
                <a:cs typeface="CiscoSansTT ExtraLight" panose="020B0303020201020303" pitchFamily="34" charset="0"/>
              </a:defRPr>
            </a:lvl1pPr>
          </a:lstStyle>
          <a:p>
            <a:r>
              <a:rPr lang="en-GB" dirty="0"/>
              <a:t>Heading</a:t>
            </a:r>
            <a:endParaRPr lang="en-US" dirty="0"/>
          </a:p>
        </p:txBody>
      </p:sp>
    </p:spTree>
    <p:extLst>
      <p:ext uri="{BB962C8B-B14F-4D97-AF65-F5344CB8AC3E}">
        <p14:creationId xmlns:p14="http://schemas.microsoft.com/office/powerpoint/2010/main" val="265418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w Icons">
    <p:bg>
      <p:bgPr>
        <a:solidFill>
          <a:schemeClr val="bg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E02DD01B-53E6-C542-A933-2D42DD0D2C62}"/>
              </a:ext>
            </a:extLst>
          </p:cNvPr>
          <p:cNvSpPr>
            <a:spLocks noGrp="1"/>
          </p:cNvSpPr>
          <p:nvPr>
            <p:ph type="pic" sz="quarter" idx="24" hasCustomPrompt="1"/>
          </p:nvPr>
        </p:nvSpPr>
        <p:spPr>
          <a:xfrm>
            <a:off x="632127" y="1252071"/>
            <a:ext cx="1024772" cy="957729"/>
          </a:xfrm>
          <a:prstGeom prst="rect">
            <a:avLst/>
          </a:prstGeom>
          <a:noFill/>
        </p:spPr>
        <p:txBody>
          <a:bodyPr vert="horz" lIns="91420" tIns="45710" rIns="91420" bIns="45710" anchor="ctr"/>
          <a:lstStyle>
            <a:lvl1pPr marL="0" indent="0" algn="ctr">
              <a:buNone/>
              <a:defRPr sz="1200" b="0" i="0" baseline="0">
                <a:solidFill>
                  <a:schemeClr val="bg2"/>
                </a:solidFill>
                <a:latin typeface="+mn-lt"/>
                <a:cs typeface="CiscoSans ExtraLight"/>
              </a:defRPr>
            </a:lvl1pPr>
          </a:lstStyle>
          <a:p>
            <a:pPr lvl="0"/>
            <a:r>
              <a:rPr lang="en-US" noProof="0" dirty="0"/>
              <a:t>Click to add marketing icon</a:t>
            </a:r>
          </a:p>
        </p:txBody>
      </p:sp>
      <p:sp>
        <p:nvSpPr>
          <p:cNvPr id="16" name="Text Placeholder 2">
            <a:extLst>
              <a:ext uri="{FF2B5EF4-FFF2-40B4-BE49-F238E27FC236}">
                <a16:creationId xmlns:a16="http://schemas.microsoft.com/office/drawing/2014/main" id="{17EBF19C-49E3-D24F-8832-1A12184F6688}"/>
              </a:ext>
            </a:extLst>
          </p:cNvPr>
          <p:cNvSpPr>
            <a:spLocks noGrp="1"/>
          </p:cNvSpPr>
          <p:nvPr>
            <p:ph type="body" sz="quarter" idx="15" hasCustomPrompt="1"/>
          </p:nvPr>
        </p:nvSpPr>
        <p:spPr>
          <a:xfrm>
            <a:off x="623679" y="3668309"/>
            <a:ext cx="5166360" cy="146304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26" name="Text Placeholder 6">
            <a:extLst>
              <a:ext uri="{FF2B5EF4-FFF2-40B4-BE49-F238E27FC236}">
                <a16:creationId xmlns:a16="http://schemas.microsoft.com/office/drawing/2014/main" id="{3148D23F-4FB0-0283-D700-8A06DCABC281}"/>
              </a:ext>
            </a:extLst>
          </p:cNvPr>
          <p:cNvSpPr>
            <a:spLocks noGrp="1"/>
          </p:cNvSpPr>
          <p:nvPr>
            <p:ph type="body" sz="quarter" idx="25" hasCustomPrompt="1"/>
          </p:nvPr>
        </p:nvSpPr>
        <p:spPr>
          <a:xfrm>
            <a:off x="6390621" y="2763200"/>
            <a:ext cx="5166360" cy="658368"/>
          </a:xfrm>
          <a:prstGeom prst="rect">
            <a:avLst/>
          </a:prstGeom>
        </p:spPr>
        <p:txBody>
          <a:bodyPr lIns="45720" tIns="45720" rIns="45720" bIns="45720" anchor="b" anchorCtr="0">
            <a:noAutofit/>
          </a:bodyPr>
          <a:lstStyle>
            <a:lvl1pPr marL="0" indent="0">
              <a:lnSpc>
                <a:spcPct val="95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dirty="0"/>
              <a:t>Heading</a:t>
            </a:r>
          </a:p>
        </p:txBody>
      </p:sp>
      <p:sp>
        <p:nvSpPr>
          <p:cNvPr id="27" name="Picture Placeholder 2">
            <a:extLst>
              <a:ext uri="{FF2B5EF4-FFF2-40B4-BE49-F238E27FC236}">
                <a16:creationId xmlns:a16="http://schemas.microsoft.com/office/drawing/2014/main" id="{C5C6BDEC-E33F-4C34-5403-6A238AB80D5E}"/>
              </a:ext>
            </a:extLst>
          </p:cNvPr>
          <p:cNvSpPr>
            <a:spLocks noGrp="1"/>
          </p:cNvSpPr>
          <p:nvPr>
            <p:ph type="pic" sz="quarter" idx="26" hasCustomPrompt="1"/>
          </p:nvPr>
        </p:nvSpPr>
        <p:spPr>
          <a:xfrm>
            <a:off x="6399978" y="1252071"/>
            <a:ext cx="1024772" cy="957729"/>
          </a:xfrm>
          <a:prstGeom prst="rect">
            <a:avLst/>
          </a:prstGeom>
          <a:noFill/>
        </p:spPr>
        <p:txBody>
          <a:bodyPr vert="horz" lIns="91420" tIns="45710" rIns="91420" bIns="45710" anchor="ctr"/>
          <a:lstStyle>
            <a:lvl1pPr marL="0" indent="0" algn="ctr">
              <a:buNone/>
              <a:defRPr sz="1200" b="0" i="0" baseline="0">
                <a:solidFill>
                  <a:schemeClr val="bg2"/>
                </a:solidFill>
                <a:latin typeface="+mn-lt"/>
                <a:cs typeface="CiscoSans ExtraLight"/>
              </a:defRPr>
            </a:lvl1pPr>
          </a:lstStyle>
          <a:p>
            <a:pPr lvl="0"/>
            <a:r>
              <a:rPr lang="en-US" noProof="0" dirty="0"/>
              <a:t>Click to add marketing icon</a:t>
            </a:r>
          </a:p>
        </p:txBody>
      </p:sp>
      <p:sp>
        <p:nvSpPr>
          <p:cNvPr id="28" name="Text Placeholder 2">
            <a:extLst>
              <a:ext uri="{FF2B5EF4-FFF2-40B4-BE49-F238E27FC236}">
                <a16:creationId xmlns:a16="http://schemas.microsoft.com/office/drawing/2014/main" id="{2136F578-A3CF-9005-0901-E724D7D5226F}"/>
              </a:ext>
            </a:extLst>
          </p:cNvPr>
          <p:cNvSpPr>
            <a:spLocks noGrp="1"/>
          </p:cNvSpPr>
          <p:nvPr>
            <p:ph type="body" sz="quarter" idx="27" hasCustomPrompt="1"/>
          </p:nvPr>
        </p:nvSpPr>
        <p:spPr>
          <a:xfrm>
            <a:off x="6399977" y="3668309"/>
            <a:ext cx="5166360" cy="146304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9" name="Text Placeholder 6">
            <a:extLst>
              <a:ext uri="{FF2B5EF4-FFF2-40B4-BE49-F238E27FC236}">
                <a16:creationId xmlns:a16="http://schemas.microsoft.com/office/drawing/2014/main" id="{ADFE46B3-A8B5-C645-B495-DA6D53180536}"/>
              </a:ext>
            </a:extLst>
          </p:cNvPr>
          <p:cNvSpPr>
            <a:spLocks noGrp="1"/>
          </p:cNvSpPr>
          <p:nvPr>
            <p:ph type="body" sz="quarter" idx="23" hasCustomPrompt="1"/>
          </p:nvPr>
        </p:nvSpPr>
        <p:spPr>
          <a:xfrm>
            <a:off x="621758" y="2763200"/>
            <a:ext cx="5166360" cy="658368"/>
          </a:xfrm>
          <a:prstGeom prst="rect">
            <a:avLst/>
          </a:prstGeom>
        </p:spPr>
        <p:txBody>
          <a:bodyPr lIns="45720" tIns="45720" rIns="45720" bIns="45720" anchor="b" anchorCtr="0">
            <a:noAutofit/>
          </a:bodyPr>
          <a:lstStyle>
            <a:lvl1pPr marL="0" indent="0">
              <a:lnSpc>
                <a:spcPct val="95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dirty="0"/>
              <a:t>Heading</a:t>
            </a:r>
          </a:p>
        </p:txBody>
      </p:sp>
    </p:spTree>
    <p:extLst>
      <p:ext uri="{BB962C8B-B14F-4D97-AF65-F5344CB8AC3E}">
        <p14:creationId xmlns:p14="http://schemas.microsoft.com/office/powerpoint/2010/main" val="4412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w Icons">
    <p:bg>
      <p:bgPr>
        <a:solidFill>
          <a:schemeClr val="bg1"/>
        </a:solidFill>
        <a:effectLst/>
      </p:bgPr>
    </p:bg>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96CA1346-1D62-4F41-BA11-B3EEBA6B5192}"/>
              </a:ext>
            </a:extLst>
          </p:cNvPr>
          <p:cNvSpPr>
            <a:spLocks noGrp="1"/>
          </p:cNvSpPr>
          <p:nvPr>
            <p:ph type="body" sz="quarter" idx="20" hasCustomPrompt="1"/>
          </p:nvPr>
        </p:nvSpPr>
        <p:spPr>
          <a:xfrm>
            <a:off x="4340226" y="2763200"/>
            <a:ext cx="3511549" cy="665802"/>
          </a:xfrm>
          <a:prstGeom prst="rect">
            <a:avLst/>
          </a:prstGeom>
        </p:spPr>
        <p:txBody>
          <a:bodyPr lIns="45720" tIns="45720" rIns="45720" bIns="45720" anchor="b" anchorCtr="0">
            <a:noAutofit/>
          </a:bodyPr>
          <a:lstStyle>
            <a:lvl1pPr marL="0" indent="0">
              <a:lnSpc>
                <a:spcPct val="90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dirty="0"/>
              <a:t>Heading</a:t>
            </a:r>
          </a:p>
        </p:txBody>
      </p:sp>
      <p:sp>
        <p:nvSpPr>
          <p:cNvPr id="18" name="Text Placeholder 6">
            <a:extLst>
              <a:ext uri="{FF2B5EF4-FFF2-40B4-BE49-F238E27FC236}">
                <a16:creationId xmlns:a16="http://schemas.microsoft.com/office/drawing/2014/main" id="{53E5B521-5917-164E-BF18-105160A01CA5}"/>
              </a:ext>
            </a:extLst>
          </p:cNvPr>
          <p:cNvSpPr>
            <a:spLocks noGrp="1"/>
          </p:cNvSpPr>
          <p:nvPr>
            <p:ph type="body" sz="quarter" idx="22" hasCustomPrompt="1"/>
          </p:nvPr>
        </p:nvSpPr>
        <p:spPr>
          <a:xfrm>
            <a:off x="8076847" y="2763200"/>
            <a:ext cx="3511549" cy="665802"/>
          </a:xfrm>
          <a:prstGeom prst="rect">
            <a:avLst/>
          </a:prstGeom>
        </p:spPr>
        <p:txBody>
          <a:bodyPr lIns="45720" tIns="45720" rIns="45720" bIns="45720" anchor="b" anchorCtr="0">
            <a:noAutofit/>
          </a:bodyPr>
          <a:lstStyle>
            <a:lvl1pPr marL="0" indent="0">
              <a:lnSpc>
                <a:spcPct val="90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dirty="0"/>
              <a:t>Heading</a:t>
            </a:r>
          </a:p>
        </p:txBody>
      </p:sp>
      <p:sp>
        <p:nvSpPr>
          <p:cNvPr id="20" name="Picture Placeholder 2">
            <a:extLst>
              <a:ext uri="{FF2B5EF4-FFF2-40B4-BE49-F238E27FC236}">
                <a16:creationId xmlns:a16="http://schemas.microsoft.com/office/drawing/2014/main" id="{8143D29F-44CB-0E44-8852-5377E5E8F518}"/>
              </a:ext>
            </a:extLst>
          </p:cNvPr>
          <p:cNvSpPr>
            <a:spLocks noGrp="1"/>
          </p:cNvSpPr>
          <p:nvPr>
            <p:ph type="pic" sz="quarter" idx="10" hasCustomPrompt="1"/>
          </p:nvPr>
        </p:nvSpPr>
        <p:spPr>
          <a:xfrm>
            <a:off x="4359394" y="1252071"/>
            <a:ext cx="1024772" cy="957729"/>
          </a:xfrm>
          <a:prstGeom prst="rect">
            <a:avLst/>
          </a:prstGeom>
          <a:noFill/>
        </p:spPr>
        <p:txBody>
          <a:bodyPr vert="horz" lIns="91420" tIns="45710" rIns="91420" bIns="45710" anchor="ctr"/>
          <a:lstStyle>
            <a:lvl1pPr marL="0" indent="0" algn="ctr">
              <a:buNone/>
              <a:defRPr sz="1200" b="0" i="0" baseline="0">
                <a:solidFill>
                  <a:schemeClr val="bg2"/>
                </a:solidFill>
                <a:latin typeface="+mn-lt"/>
                <a:cs typeface="CiscoSans ExtraLight"/>
              </a:defRPr>
            </a:lvl1pPr>
          </a:lstStyle>
          <a:p>
            <a:pPr lvl="0"/>
            <a:r>
              <a:rPr lang="en-US" noProof="0" dirty="0"/>
              <a:t>Click to add marketing icon</a:t>
            </a:r>
          </a:p>
        </p:txBody>
      </p:sp>
      <p:sp>
        <p:nvSpPr>
          <p:cNvPr id="21" name="Picture Placeholder 2">
            <a:extLst>
              <a:ext uri="{FF2B5EF4-FFF2-40B4-BE49-F238E27FC236}">
                <a16:creationId xmlns:a16="http://schemas.microsoft.com/office/drawing/2014/main" id="{E02DD01B-53E6-C542-A933-2D42DD0D2C62}"/>
              </a:ext>
            </a:extLst>
          </p:cNvPr>
          <p:cNvSpPr>
            <a:spLocks noGrp="1"/>
          </p:cNvSpPr>
          <p:nvPr>
            <p:ph type="pic" sz="quarter" idx="24" hasCustomPrompt="1"/>
          </p:nvPr>
        </p:nvSpPr>
        <p:spPr>
          <a:xfrm>
            <a:off x="632127" y="1252071"/>
            <a:ext cx="1024772" cy="957729"/>
          </a:xfrm>
          <a:prstGeom prst="rect">
            <a:avLst/>
          </a:prstGeom>
          <a:noFill/>
        </p:spPr>
        <p:txBody>
          <a:bodyPr vert="horz" lIns="91420" tIns="45710" rIns="91420" bIns="45710" anchor="ctr"/>
          <a:lstStyle>
            <a:lvl1pPr marL="0" indent="0" algn="ctr">
              <a:buNone/>
              <a:defRPr sz="1200" b="0" i="0" baseline="0">
                <a:solidFill>
                  <a:schemeClr val="bg2"/>
                </a:solidFill>
                <a:latin typeface="+mn-lt"/>
                <a:cs typeface="CiscoSans ExtraLight"/>
              </a:defRPr>
            </a:lvl1pPr>
          </a:lstStyle>
          <a:p>
            <a:pPr lvl="0"/>
            <a:r>
              <a:rPr lang="en-US" noProof="0" dirty="0"/>
              <a:t>Click to add marketing icon</a:t>
            </a:r>
          </a:p>
        </p:txBody>
      </p:sp>
      <p:sp>
        <p:nvSpPr>
          <p:cNvPr id="22" name="Picture Placeholder 2">
            <a:extLst>
              <a:ext uri="{FF2B5EF4-FFF2-40B4-BE49-F238E27FC236}">
                <a16:creationId xmlns:a16="http://schemas.microsoft.com/office/drawing/2014/main" id="{EE6224FA-C881-7942-88CA-85C557540C4C}"/>
              </a:ext>
            </a:extLst>
          </p:cNvPr>
          <p:cNvSpPr>
            <a:spLocks noGrp="1"/>
          </p:cNvSpPr>
          <p:nvPr>
            <p:ph type="pic" sz="quarter" idx="25" hasCustomPrompt="1"/>
          </p:nvPr>
        </p:nvSpPr>
        <p:spPr>
          <a:xfrm>
            <a:off x="8086661" y="1252071"/>
            <a:ext cx="1024772" cy="957729"/>
          </a:xfrm>
          <a:prstGeom prst="rect">
            <a:avLst/>
          </a:prstGeom>
          <a:noFill/>
        </p:spPr>
        <p:txBody>
          <a:bodyPr vert="horz" lIns="91420" tIns="45710" rIns="91420" bIns="45710" anchor="ctr"/>
          <a:lstStyle>
            <a:lvl1pPr marL="0" indent="0" algn="ctr">
              <a:buNone/>
              <a:defRPr sz="1200" b="0" i="0" baseline="0">
                <a:solidFill>
                  <a:schemeClr val="bg2"/>
                </a:solidFill>
                <a:latin typeface="+mn-lt"/>
                <a:cs typeface="CiscoSans ExtraLight"/>
              </a:defRPr>
            </a:lvl1pPr>
          </a:lstStyle>
          <a:p>
            <a:pPr lvl="0"/>
            <a:r>
              <a:rPr lang="en-US" noProof="0" dirty="0"/>
              <a:t>Click to add marketing icon</a:t>
            </a:r>
          </a:p>
        </p:txBody>
      </p:sp>
      <p:sp>
        <p:nvSpPr>
          <p:cNvPr id="2" name="Text Placeholder 2">
            <a:extLst>
              <a:ext uri="{FF2B5EF4-FFF2-40B4-BE49-F238E27FC236}">
                <a16:creationId xmlns:a16="http://schemas.microsoft.com/office/drawing/2014/main" id="{66A53209-57D8-0C80-F7FB-B1A028923F8E}"/>
              </a:ext>
            </a:extLst>
          </p:cNvPr>
          <p:cNvSpPr>
            <a:spLocks noGrp="1"/>
          </p:cNvSpPr>
          <p:nvPr>
            <p:ph type="body" sz="quarter" idx="15" hasCustomPrompt="1"/>
          </p:nvPr>
        </p:nvSpPr>
        <p:spPr>
          <a:xfrm>
            <a:off x="632125" y="3675743"/>
            <a:ext cx="3489235" cy="164592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3" name="Text Placeholder 2">
            <a:extLst>
              <a:ext uri="{FF2B5EF4-FFF2-40B4-BE49-F238E27FC236}">
                <a16:creationId xmlns:a16="http://schemas.microsoft.com/office/drawing/2014/main" id="{87B629FA-854C-9FDB-35AE-257C4F46B331}"/>
              </a:ext>
            </a:extLst>
          </p:cNvPr>
          <p:cNvSpPr>
            <a:spLocks noGrp="1"/>
          </p:cNvSpPr>
          <p:nvPr>
            <p:ph type="body" sz="quarter" idx="29" hasCustomPrompt="1"/>
          </p:nvPr>
        </p:nvSpPr>
        <p:spPr>
          <a:xfrm>
            <a:off x="4350253" y="3675743"/>
            <a:ext cx="3489235" cy="164592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4" name="Text Placeholder 2">
            <a:extLst>
              <a:ext uri="{FF2B5EF4-FFF2-40B4-BE49-F238E27FC236}">
                <a16:creationId xmlns:a16="http://schemas.microsoft.com/office/drawing/2014/main" id="{A86DDF84-07E1-9F30-2A61-508622F128AE}"/>
              </a:ext>
            </a:extLst>
          </p:cNvPr>
          <p:cNvSpPr>
            <a:spLocks noGrp="1"/>
          </p:cNvSpPr>
          <p:nvPr>
            <p:ph type="body" sz="quarter" idx="30" hasCustomPrompt="1"/>
          </p:nvPr>
        </p:nvSpPr>
        <p:spPr>
          <a:xfrm>
            <a:off x="8102968" y="3675743"/>
            <a:ext cx="3489235" cy="164592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5" name="Text Placeholder 6">
            <a:extLst>
              <a:ext uri="{FF2B5EF4-FFF2-40B4-BE49-F238E27FC236}">
                <a16:creationId xmlns:a16="http://schemas.microsoft.com/office/drawing/2014/main" id="{4F16851C-FF16-C8FD-C1A2-97DC62B0B3A0}"/>
              </a:ext>
            </a:extLst>
          </p:cNvPr>
          <p:cNvSpPr>
            <a:spLocks noGrp="1"/>
          </p:cNvSpPr>
          <p:nvPr>
            <p:ph type="body" sz="quarter" idx="31" hasCustomPrompt="1"/>
          </p:nvPr>
        </p:nvSpPr>
        <p:spPr>
          <a:xfrm>
            <a:off x="621759" y="2755766"/>
            <a:ext cx="3493008" cy="665802"/>
          </a:xfrm>
          <a:prstGeom prst="rect">
            <a:avLst/>
          </a:prstGeom>
        </p:spPr>
        <p:txBody>
          <a:bodyPr lIns="45720" tIns="45720" rIns="45720" bIns="45720" anchor="b" anchorCtr="0">
            <a:noAutofit/>
          </a:bodyPr>
          <a:lstStyle>
            <a:lvl1pPr marL="0" indent="0">
              <a:lnSpc>
                <a:spcPct val="90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dirty="0"/>
              <a:t>Heading</a:t>
            </a:r>
          </a:p>
        </p:txBody>
      </p:sp>
    </p:spTree>
    <p:extLst>
      <p:ext uri="{BB962C8B-B14F-4D97-AF65-F5344CB8AC3E}">
        <p14:creationId xmlns:p14="http://schemas.microsoft.com/office/powerpoint/2010/main" val="270811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ing Only">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E5EA2C-34B0-D076-ABA4-05BE832728E5}"/>
              </a:ext>
            </a:extLst>
          </p:cNvPr>
          <p:cNvSpPr>
            <a:spLocks noGrp="1"/>
          </p:cNvSpPr>
          <p:nvPr>
            <p:ph type="title"/>
          </p:nvPr>
        </p:nvSpPr>
        <p:spPr>
          <a:xfrm>
            <a:off x="609602" y="453091"/>
            <a:ext cx="10972800" cy="685800"/>
          </a:xfrm>
          <a:prstGeom prst="rect">
            <a:avLst/>
          </a:prstGeom>
        </p:spPr>
        <p:txBody>
          <a:bodyPr vert="horz" lIns="45720" tIns="45720" rIns="45720" bIns="45720" rtlCol="0" anchor="t" anchorCtr="0">
            <a:noAutofit/>
          </a:bodyPr>
          <a:lstStyle/>
          <a:p>
            <a:r>
              <a:rPr lang="en-US" dirty="0"/>
              <a:t>Click to edit master title style</a:t>
            </a:r>
          </a:p>
        </p:txBody>
      </p:sp>
    </p:spTree>
    <p:extLst>
      <p:ext uri="{BB962C8B-B14F-4D97-AF65-F5344CB8AC3E}">
        <p14:creationId xmlns:p14="http://schemas.microsoft.com/office/powerpoint/2010/main" val="382508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ing w Section Titl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C30067D-BDB2-4ED3-9FF2-9A7F7110FF90}"/>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section title</a:t>
            </a:r>
          </a:p>
        </p:txBody>
      </p:sp>
      <p:sp>
        <p:nvSpPr>
          <p:cNvPr id="5" name="Title Placeholder 1">
            <a:extLst>
              <a:ext uri="{FF2B5EF4-FFF2-40B4-BE49-F238E27FC236}">
                <a16:creationId xmlns:a16="http://schemas.microsoft.com/office/drawing/2014/main" id="{6A362478-34D6-842A-DADB-69D0E6949944}"/>
              </a:ext>
            </a:extLst>
          </p:cNvPr>
          <p:cNvSpPr>
            <a:spLocks noGrp="1"/>
          </p:cNvSpPr>
          <p:nvPr>
            <p:ph type="title" hasCustomPrompt="1"/>
          </p:nvPr>
        </p:nvSpPr>
        <p:spPr>
          <a:xfrm>
            <a:off x="609602" y="774494"/>
            <a:ext cx="10972800" cy="685800"/>
          </a:xfrm>
          <a:prstGeom prst="rect">
            <a:avLst/>
          </a:prstGeom>
        </p:spPr>
        <p:txBody>
          <a:bodyPr vert="horz" lIns="45720" tIns="45720" rIns="45720" bIns="45720" rtlCol="0" anchor="t" anchorCtr="0">
            <a:noAutofit/>
          </a:bodyPr>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7279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ing w Subtitle">
    <p:bg>
      <p:bgPr>
        <a:solidFill>
          <a:schemeClr val="bg1"/>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39F0EF0-117B-0E6A-78BB-D81D17664A9B}"/>
              </a:ext>
            </a:extLst>
          </p:cNvPr>
          <p:cNvSpPr>
            <a:spLocks noGrp="1"/>
          </p:cNvSpPr>
          <p:nvPr>
            <p:ph type="body" sz="quarter" idx="14" hasCustomPrompt="1"/>
          </p:nvPr>
        </p:nvSpPr>
        <p:spPr>
          <a:xfrm>
            <a:off x="625927" y="989378"/>
            <a:ext cx="11110801"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20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subtitle</a:t>
            </a:r>
          </a:p>
        </p:txBody>
      </p:sp>
      <p:sp>
        <p:nvSpPr>
          <p:cNvPr id="4" name="Title Placeholder 1">
            <a:extLst>
              <a:ext uri="{FF2B5EF4-FFF2-40B4-BE49-F238E27FC236}">
                <a16:creationId xmlns:a16="http://schemas.microsoft.com/office/drawing/2014/main" id="{A0C67557-E338-6DB1-AEF8-C662140FDC27}"/>
              </a:ext>
            </a:extLst>
          </p:cNvPr>
          <p:cNvSpPr>
            <a:spLocks noGrp="1"/>
          </p:cNvSpPr>
          <p:nvPr>
            <p:ph type="title"/>
          </p:nvPr>
        </p:nvSpPr>
        <p:spPr>
          <a:xfrm>
            <a:off x="609602" y="453091"/>
            <a:ext cx="10972800" cy="685800"/>
          </a:xfrm>
          <a:prstGeom prst="rect">
            <a:avLst/>
          </a:prstGeom>
        </p:spPr>
        <p:txBody>
          <a:bodyPr vert="horz" lIns="45720" tIns="45720" rIns="45720" bIns="45720" rtlCol="0" anchor="t" anchorCtr="0">
            <a:noAutofit/>
          </a:bodyPr>
          <a:lstStyle/>
          <a:p>
            <a:r>
              <a:rPr lang="en-US" dirty="0"/>
              <a:t>Click to edit master title style</a:t>
            </a:r>
          </a:p>
        </p:txBody>
      </p:sp>
    </p:spTree>
    <p:extLst>
      <p:ext uri="{BB962C8B-B14F-4D97-AF65-F5344CB8AC3E}">
        <p14:creationId xmlns:p14="http://schemas.microsoft.com/office/powerpoint/2010/main" val="135458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ing w Bullets">
    <p:bg>
      <p:bgPr>
        <a:solidFill>
          <a:schemeClr val="bg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D7487D1-1623-CCE2-CEFB-F5648D1A437E}"/>
              </a:ext>
            </a:extLst>
          </p:cNvPr>
          <p:cNvSpPr>
            <a:spLocks noGrp="1"/>
          </p:cNvSpPr>
          <p:nvPr>
            <p:ph type="body" sz="quarter" idx="10"/>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1">
            <a:extLst>
              <a:ext uri="{FF2B5EF4-FFF2-40B4-BE49-F238E27FC236}">
                <a16:creationId xmlns:a16="http://schemas.microsoft.com/office/drawing/2014/main" id="{616C5926-3B1E-F1FB-E6F0-FBB464F464D7}"/>
              </a:ext>
            </a:extLst>
          </p:cNvPr>
          <p:cNvSpPr>
            <a:spLocks noGrp="1"/>
          </p:cNvSpPr>
          <p:nvPr>
            <p:ph type="title"/>
          </p:nvPr>
        </p:nvSpPr>
        <p:spPr>
          <a:xfrm>
            <a:off x="609602" y="453091"/>
            <a:ext cx="10972800" cy="685800"/>
          </a:xfrm>
          <a:prstGeom prst="rect">
            <a:avLst/>
          </a:prstGeom>
        </p:spPr>
        <p:txBody>
          <a:bodyPr vert="horz" lIns="45720" tIns="45720" rIns="45720" bIns="45720" rtlCol="0" anchor="t" anchorCtr="0">
            <a:noAutofit/>
          </a:bodyPr>
          <a:lstStyle/>
          <a:p>
            <a:r>
              <a:rPr lang="en-US" dirty="0"/>
              <a:t>Click to edit master title style</a:t>
            </a:r>
          </a:p>
        </p:txBody>
      </p:sp>
    </p:spTree>
    <p:extLst>
      <p:ext uri="{BB962C8B-B14F-4D97-AF65-F5344CB8AC3E}">
        <p14:creationId xmlns:p14="http://schemas.microsoft.com/office/powerpoint/2010/main" val="345599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ing w Section Title &amp; Bullets">
    <p:bg>
      <p:bgPr>
        <a:solidFill>
          <a:schemeClr val="bg1"/>
        </a:solidFill>
        <a:effectLst/>
      </p:bgPr>
    </p:bg>
    <p:spTree>
      <p:nvGrpSpPr>
        <p:cNvPr id="1" name=""/>
        <p:cNvGrpSpPr/>
        <p:nvPr/>
      </p:nvGrpSpPr>
      <p:grpSpPr>
        <a:xfrm>
          <a:off x="0" y="0"/>
          <a:ext cx="0" cy="0"/>
          <a:chOff x="0" y="0"/>
          <a:chExt cx="0" cy="0"/>
        </a:xfrm>
      </p:grpSpPr>
      <p:sp>
        <p:nvSpPr>
          <p:cNvPr id="2" name="Text Placeholder 2" descr="Section title">
            <a:extLst>
              <a:ext uri="{FF2B5EF4-FFF2-40B4-BE49-F238E27FC236}">
                <a16:creationId xmlns:a16="http://schemas.microsoft.com/office/drawing/2014/main" id="{0B8FE018-3611-D52D-6AC1-37B5B6BECD5F}"/>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section title</a:t>
            </a:r>
          </a:p>
        </p:txBody>
      </p:sp>
      <p:sp>
        <p:nvSpPr>
          <p:cNvPr id="3" name="Title Placeholder 1">
            <a:extLst>
              <a:ext uri="{FF2B5EF4-FFF2-40B4-BE49-F238E27FC236}">
                <a16:creationId xmlns:a16="http://schemas.microsoft.com/office/drawing/2014/main" id="{0F119481-ACDD-57F7-7858-66E3120A9D17}"/>
              </a:ext>
            </a:extLst>
          </p:cNvPr>
          <p:cNvSpPr>
            <a:spLocks noGrp="1"/>
          </p:cNvSpPr>
          <p:nvPr>
            <p:ph type="title" hasCustomPrompt="1"/>
          </p:nvPr>
        </p:nvSpPr>
        <p:spPr>
          <a:xfrm>
            <a:off x="609602" y="774494"/>
            <a:ext cx="10972800" cy="685800"/>
          </a:xfrm>
          <a:prstGeom prst="rect">
            <a:avLst/>
          </a:prstGeom>
        </p:spPr>
        <p:txBody>
          <a:bodyPr vert="horz" lIns="45720" tIns="45720" rIns="45720" bIns="45720" rtlCol="0" anchor="t" anchorCtr="0">
            <a:noAutofit/>
          </a:bodyPr>
          <a:lstStyle>
            <a:lvl1pPr>
              <a:defRPr>
                <a:solidFill>
                  <a:schemeClr val="bg2"/>
                </a:solidFill>
              </a:defRPr>
            </a:lvl1pPr>
          </a:lstStyle>
          <a:p>
            <a:r>
              <a:rPr lang="en-US" dirty="0"/>
              <a:t>Click to edit master title style</a:t>
            </a:r>
          </a:p>
        </p:txBody>
      </p:sp>
      <p:sp>
        <p:nvSpPr>
          <p:cNvPr id="4" name="Text Placeholder 12">
            <a:extLst>
              <a:ext uri="{FF2B5EF4-FFF2-40B4-BE49-F238E27FC236}">
                <a16:creationId xmlns:a16="http://schemas.microsoft.com/office/drawing/2014/main" id="{BDC884DD-B0BC-6D93-7BB1-93E266171A14}"/>
              </a:ext>
            </a:extLst>
          </p:cNvPr>
          <p:cNvSpPr>
            <a:spLocks noGrp="1"/>
          </p:cNvSpPr>
          <p:nvPr>
            <p:ph type="body" sz="quarter" idx="10"/>
          </p:nvPr>
        </p:nvSpPr>
        <p:spPr>
          <a:xfrm>
            <a:off x="609602" y="1619250"/>
            <a:ext cx="10972800" cy="4517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903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ing w Subtitle &amp; Bullets">
    <p:bg>
      <p:bgPr>
        <a:solidFill>
          <a:schemeClr val="bg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6BCE8362-94AB-2AE2-439C-24717D24F901}"/>
              </a:ext>
            </a:extLst>
          </p:cNvPr>
          <p:cNvSpPr>
            <a:spLocks noGrp="1"/>
          </p:cNvSpPr>
          <p:nvPr>
            <p:ph type="body" sz="quarter" idx="14" hasCustomPrompt="1"/>
          </p:nvPr>
        </p:nvSpPr>
        <p:spPr>
          <a:xfrm>
            <a:off x="625927" y="989378"/>
            <a:ext cx="11110801"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20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subtitle</a:t>
            </a:r>
          </a:p>
        </p:txBody>
      </p:sp>
      <p:sp>
        <p:nvSpPr>
          <p:cNvPr id="2" name="Title Placeholder 1">
            <a:extLst>
              <a:ext uri="{FF2B5EF4-FFF2-40B4-BE49-F238E27FC236}">
                <a16:creationId xmlns:a16="http://schemas.microsoft.com/office/drawing/2014/main" id="{4BD0344C-D00D-48B5-4B05-880225CA9F49}"/>
              </a:ext>
            </a:extLst>
          </p:cNvPr>
          <p:cNvSpPr>
            <a:spLocks noGrp="1"/>
          </p:cNvSpPr>
          <p:nvPr>
            <p:ph type="title"/>
          </p:nvPr>
        </p:nvSpPr>
        <p:spPr>
          <a:xfrm>
            <a:off x="609602" y="453091"/>
            <a:ext cx="10972800" cy="685800"/>
          </a:xfrm>
          <a:prstGeom prst="rect">
            <a:avLst/>
          </a:prstGeom>
        </p:spPr>
        <p:txBody>
          <a:bodyPr vert="horz" lIns="45720" tIns="45720" rIns="45720" bIns="45720" rtlCol="0" anchor="t" anchorCtr="0">
            <a:noAutofit/>
          </a:bodyPr>
          <a:lstStyle/>
          <a:p>
            <a:r>
              <a:rPr lang="en-US" dirty="0"/>
              <a:t>Click to edit master title style</a:t>
            </a:r>
          </a:p>
        </p:txBody>
      </p:sp>
      <p:sp>
        <p:nvSpPr>
          <p:cNvPr id="3" name="Text Placeholder 12">
            <a:extLst>
              <a:ext uri="{FF2B5EF4-FFF2-40B4-BE49-F238E27FC236}">
                <a16:creationId xmlns:a16="http://schemas.microsoft.com/office/drawing/2014/main" id="{2E6F1575-DBE7-33C2-1937-663C1778847F}"/>
              </a:ext>
            </a:extLst>
          </p:cNvPr>
          <p:cNvSpPr>
            <a:spLocks noGrp="1"/>
          </p:cNvSpPr>
          <p:nvPr>
            <p:ph type="body" sz="quarter" idx="10"/>
          </p:nvPr>
        </p:nvSpPr>
        <p:spPr>
          <a:xfrm>
            <a:off x="609602" y="1619250"/>
            <a:ext cx="10972800" cy="4517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275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2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1BAF-C61C-272A-855E-D61974C2C08F}"/>
              </a:ext>
            </a:extLst>
          </p:cNvPr>
          <p:cNvSpPr>
            <a:spLocks noGrp="1"/>
          </p:cNvSpPr>
          <p:nvPr>
            <p:ph type="title" hasCustomPrompt="1"/>
          </p:nvPr>
        </p:nvSpPr>
        <p:spPr/>
        <p:txBody>
          <a:bodyPr/>
          <a:lstStyle/>
          <a:p>
            <a:r>
              <a:rPr lang="en-US" dirty="0"/>
              <a:t>Click to edit master title style</a:t>
            </a:r>
          </a:p>
        </p:txBody>
      </p:sp>
      <p:sp>
        <p:nvSpPr>
          <p:cNvPr id="3" name="Text Placeholder 8">
            <a:extLst>
              <a:ext uri="{FF2B5EF4-FFF2-40B4-BE49-F238E27FC236}">
                <a16:creationId xmlns:a16="http://schemas.microsoft.com/office/drawing/2014/main" id="{DD8ADF9A-10AE-50C1-6F53-520885281E77}"/>
              </a:ext>
            </a:extLst>
          </p:cNvPr>
          <p:cNvSpPr>
            <a:spLocks noGrp="1"/>
          </p:cNvSpPr>
          <p:nvPr>
            <p:ph type="body" sz="quarter" idx="16"/>
          </p:nvPr>
        </p:nvSpPr>
        <p:spPr>
          <a:xfrm>
            <a:off x="609600" y="1409700"/>
            <a:ext cx="5211763" cy="4724400"/>
          </a:xfrm>
        </p:spPr>
        <p:txBody>
          <a:bodyPr/>
          <a:lstStyle>
            <a:lvl1pPr>
              <a:buClr>
                <a:schemeClr val="accent1"/>
              </a:buClr>
              <a:defRPr>
                <a:solidFill>
                  <a:schemeClr val="bg2"/>
                </a:solidFill>
              </a:defRPr>
            </a:lvl1pPr>
            <a:lvl2pPr>
              <a:buClr>
                <a:schemeClr val="accent1"/>
              </a:buClr>
              <a:defRPr>
                <a:solidFill>
                  <a:schemeClr val="bg2"/>
                </a:solidFill>
              </a:defRPr>
            </a:lvl2pPr>
            <a:lvl3pPr>
              <a:buClr>
                <a:schemeClr val="accent1"/>
              </a:buClr>
              <a:defRPr>
                <a:solidFill>
                  <a:schemeClr val="bg2"/>
                </a:solidFill>
              </a:defRPr>
            </a:lvl3pPr>
            <a:lvl4pPr>
              <a:buClr>
                <a:schemeClr val="accent1"/>
              </a:buClr>
              <a:defRPr>
                <a:solidFill>
                  <a:schemeClr val="bg2"/>
                </a:solidFill>
              </a:defRPr>
            </a:lvl4pPr>
            <a:lvl5pPr>
              <a:buClr>
                <a:schemeClr val="accent1"/>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8">
            <a:extLst>
              <a:ext uri="{FF2B5EF4-FFF2-40B4-BE49-F238E27FC236}">
                <a16:creationId xmlns:a16="http://schemas.microsoft.com/office/drawing/2014/main" id="{477A9DD0-597D-28FD-BF6C-1EB4C6AAA280}"/>
              </a:ext>
            </a:extLst>
          </p:cNvPr>
          <p:cNvSpPr>
            <a:spLocks noGrp="1"/>
          </p:cNvSpPr>
          <p:nvPr>
            <p:ph type="body" sz="quarter" idx="17"/>
          </p:nvPr>
        </p:nvSpPr>
        <p:spPr>
          <a:xfrm>
            <a:off x="6371699" y="1409700"/>
            <a:ext cx="5211763" cy="4724400"/>
          </a:xfrm>
        </p:spPr>
        <p:txBody>
          <a:bodyPr/>
          <a:lstStyle>
            <a:lvl1pPr>
              <a:buClr>
                <a:schemeClr val="accent1"/>
              </a:buClr>
              <a:defRPr>
                <a:solidFill>
                  <a:schemeClr val="bg2"/>
                </a:solidFill>
              </a:defRPr>
            </a:lvl1pPr>
            <a:lvl2pPr>
              <a:buClr>
                <a:schemeClr val="accent1"/>
              </a:buClr>
              <a:defRPr>
                <a:solidFill>
                  <a:schemeClr val="bg2"/>
                </a:solidFill>
              </a:defRPr>
            </a:lvl2pPr>
            <a:lvl3pPr>
              <a:buClr>
                <a:schemeClr val="accent1"/>
              </a:buClr>
              <a:defRPr>
                <a:solidFill>
                  <a:schemeClr val="bg2"/>
                </a:solidFill>
              </a:defRPr>
            </a:lvl3pPr>
            <a:lvl4pPr>
              <a:buClr>
                <a:schemeClr val="accent1"/>
              </a:buClr>
              <a:defRPr>
                <a:solidFill>
                  <a:schemeClr val="bg2"/>
                </a:solidFill>
              </a:defRPr>
            </a:lvl4pPr>
            <a:lvl5pPr>
              <a:buClr>
                <a:schemeClr val="accent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38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Left Photo">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2014" y="2941508"/>
            <a:ext cx="722376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bg2"/>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2014" y="4533637"/>
            <a:ext cx="722376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2014" y="5150448"/>
            <a:ext cx="722376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bg2"/>
                </a:solidFill>
                <a:latin typeface="+mn-lt"/>
                <a:cs typeface="CiscoSansTT Ligh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pPr marL="0" marR="0" lvl="0" indent="0" algn="l" defTabSz="912276" rtl="0" eaLnBrk="1" fontAlgn="base" latinLnBrk="0" hangingPunct="1">
              <a:lnSpc>
                <a:spcPct val="100000"/>
              </a:lnSpc>
              <a:spcBef>
                <a:spcPts val="0"/>
              </a:spcBef>
              <a:spcAft>
                <a:spcPts val="0"/>
              </a:spcAft>
              <a:buClr>
                <a:schemeClr val="accent1"/>
              </a:buClr>
              <a:buSzPct val="90000"/>
              <a:buFont typeface="Arial" charset="0"/>
              <a:buNone/>
              <a:tabLst/>
              <a:defRPr/>
            </a:pPr>
            <a:r>
              <a:rPr lang="en-GB" dirty="0"/>
              <a:t>Speaker name, Speaker title </a:t>
            </a:r>
            <a:br>
              <a:rPr lang="en-GB" dirty="0"/>
            </a:br>
            <a:r>
              <a:rPr lang="en-US" dirty="0"/>
              <a:t>Cisco Security</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431800"/>
            <a:ext cx="714359" cy="375341"/>
          </a:xfrm>
          <a:prstGeom prst="rect">
            <a:avLst/>
          </a:prstGeom>
        </p:spPr>
      </p:pic>
      <p:sp>
        <p:nvSpPr>
          <p:cNvPr id="2" name="Picture Placeholder 2">
            <a:extLst>
              <a:ext uri="{FF2B5EF4-FFF2-40B4-BE49-F238E27FC236}">
                <a16:creationId xmlns:a16="http://schemas.microsoft.com/office/drawing/2014/main" id="{3142FB2B-DAA9-0877-DC48-2611FC3FC410}"/>
              </a:ext>
            </a:extLst>
          </p:cNvPr>
          <p:cNvSpPr>
            <a:spLocks noGrp="1"/>
          </p:cNvSpPr>
          <p:nvPr>
            <p:ph type="pic" sz="quarter" idx="10"/>
          </p:nvPr>
        </p:nvSpPr>
        <p:spPr>
          <a:xfrm>
            <a:off x="8186059" y="0"/>
            <a:ext cx="4005941" cy="6857999"/>
          </a:xfrm>
          <a:prstGeom prst="rect">
            <a:avLst/>
          </a:prstGeom>
          <a:solidFill>
            <a:schemeClr val="accent3">
              <a:alpha val="25000"/>
            </a:schemeClr>
          </a:solidFill>
        </p:spPr>
        <p:txBody>
          <a:bodyPr vert="horz" lIns="91420" tIns="2286000" rIns="91420" bIns="45710" anchor="t" anchorCtr="0"/>
          <a:lstStyle>
            <a:lvl1pPr marL="0" indent="0" algn="ctr">
              <a:buNone/>
              <a:defRPr sz="1800" b="0" i="0" baseline="0">
                <a:solidFill>
                  <a:schemeClr val="bg2"/>
                </a:solidFill>
                <a:latin typeface="+mn-lt"/>
                <a:cs typeface="CiscoSans ExtraLight"/>
              </a:defRPr>
            </a:lvl1pPr>
          </a:lstStyle>
          <a:p>
            <a:pPr lvl="0"/>
            <a:r>
              <a:rPr lang="en-US" noProof="0" dirty="0"/>
              <a:t>Click icon to add picture</a:t>
            </a:r>
          </a:p>
        </p:txBody>
      </p:sp>
      <p:sp>
        <p:nvSpPr>
          <p:cNvPr id="4" name="Text Placeholder 5">
            <a:extLst>
              <a:ext uri="{FF2B5EF4-FFF2-40B4-BE49-F238E27FC236}">
                <a16:creationId xmlns:a16="http://schemas.microsoft.com/office/drawing/2014/main" id="{D1622B39-C8B5-557F-AF30-2DF5EF96FAC4}"/>
              </a:ext>
            </a:extLst>
          </p:cNvPr>
          <p:cNvSpPr>
            <a:spLocks noGrp="1"/>
          </p:cNvSpPr>
          <p:nvPr>
            <p:ph type="body" sz="quarter" idx="15" hasCustomPrompt="1"/>
          </p:nvPr>
        </p:nvSpPr>
        <p:spPr>
          <a:xfrm>
            <a:off x="609602" y="5824728"/>
            <a:ext cx="7223760" cy="287338"/>
          </a:xfrm>
        </p:spPr>
        <p:txBody>
          <a:bodyPr/>
          <a:lstStyle>
            <a:lvl1pPr marL="0" indent="0">
              <a:buNone/>
              <a:defRPr sz="1400"/>
            </a:lvl1pPr>
          </a:lstStyle>
          <a:p>
            <a:r>
              <a:rPr lang="en-GB" dirty="0"/>
              <a:t>Date</a:t>
            </a:r>
          </a:p>
        </p:txBody>
      </p:sp>
    </p:spTree>
    <p:extLst>
      <p:ext uri="{BB962C8B-B14F-4D97-AF65-F5344CB8AC3E}">
        <p14:creationId xmlns:p14="http://schemas.microsoft.com/office/powerpoint/2010/main" val="41743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w Section Title &amp; 2 Bullets">
    <p:bg>
      <p:bgPr>
        <a:solidFill>
          <a:schemeClr val="bg1"/>
        </a:solidFill>
        <a:effectLst/>
      </p:bgPr>
    </p:bg>
    <p:spTree>
      <p:nvGrpSpPr>
        <p:cNvPr id="1" name=""/>
        <p:cNvGrpSpPr/>
        <p:nvPr/>
      </p:nvGrpSpPr>
      <p:grpSpPr>
        <a:xfrm>
          <a:off x="0" y="0"/>
          <a:ext cx="0" cy="0"/>
          <a:chOff x="0" y="0"/>
          <a:chExt cx="0" cy="0"/>
        </a:xfrm>
      </p:grpSpPr>
      <p:sp>
        <p:nvSpPr>
          <p:cNvPr id="2" name="Text Placeholder 2" descr="Section title">
            <a:extLst>
              <a:ext uri="{FF2B5EF4-FFF2-40B4-BE49-F238E27FC236}">
                <a16:creationId xmlns:a16="http://schemas.microsoft.com/office/drawing/2014/main" id="{0B8FE018-3611-D52D-6AC1-37B5B6BECD5F}"/>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a:t>Edit section </a:t>
            </a:r>
            <a:r>
              <a:rPr lang="en-GB" dirty="0"/>
              <a:t>title</a:t>
            </a:r>
          </a:p>
        </p:txBody>
      </p:sp>
      <p:sp>
        <p:nvSpPr>
          <p:cNvPr id="3" name="Title Placeholder 1">
            <a:extLst>
              <a:ext uri="{FF2B5EF4-FFF2-40B4-BE49-F238E27FC236}">
                <a16:creationId xmlns:a16="http://schemas.microsoft.com/office/drawing/2014/main" id="{0F119481-ACDD-57F7-7858-66E3120A9D17}"/>
              </a:ext>
            </a:extLst>
          </p:cNvPr>
          <p:cNvSpPr>
            <a:spLocks noGrp="1"/>
          </p:cNvSpPr>
          <p:nvPr>
            <p:ph type="title" hasCustomPrompt="1"/>
          </p:nvPr>
        </p:nvSpPr>
        <p:spPr>
          <a:xfrm>
            <a:off x="609602" y="774494"/>
            <a:ext cx="10972800" cy="685800"/>
          </a:xfrm>
          <a:prstGeom prst="rect">
            <a:avLst/>
          </a:prstGeom>
        </p:spPr>
        <p:txBody>
          <a:bodyPr vert="horz" lIns="45720" tIns="45720" rIns="45720" bIns="45720" rtlCol="0" anchor="t" anchorCtr="0">
            <a:noAutofit/>
          </a:bodyPr>
          <a:lstStyle>
            <a:lvl1pPr>
              <a:defRPr>
                <a:solidFill>
                  <a:schemeClr val="bg2"/>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4BC97880-0676-CEF3-919A-02D28F226AC2}"/>
              </a:ext>
            </a:extLst>
          </p:cNvPr>
          <p:cNvSpPr>
            <a:spLocks noGrp="1"/>
          </p:cNvSpPr>
          <p:nvPr>
            <p:ph type="body" sz="quarter" idx="16"/>
          </p:nvPr>
        </p:nvSpPr>
        <p:spPr>
          <a:xfrm>
            <a:off x="609600" y="1619250"/>
            <a:ext cx="5211763" cy="45148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D7691CA3-8502-339A-3BA5-6244A8389DE2}"/>
              </a:ext>
            </a:extLst>
          </p:cNvPr>
          <p:cNvSpPr>
            <a:spLocks noGrp="1"/>
          </p:cNvSpPr>
          <p:nvPr>
            <p:ph type="body" sz="quarter" idx="17"/>
          </p:nvPr>
        </p:nvSpPr>
        <p:spPr>
          <a:xfrm>
            <a:off x="6371699" y="1619250"/>
            <a:ext cx="5211763" cy="45148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210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w Subtitle &amp; 2 Bullets">
    <p:bg>
      <p:bgPr>
        <a:solidFill>
          <a:schemeClr val="bg1"/>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68845B0-6638-5C4A-E9D5-3446EC17250D}"/>
              </a:ext>
            </a:extLst>
          </p:cNvPr>
          <p:cNvSpPr>
            <a:spLocks noGrp="1"/>
          </p:cNvSpPr>
          <p:nvPr>
            <p:ph type="body" sz="quarter" idx="16"/>
          </p:nvPr>
        </p:nvSpPr>
        <p:spPr>
          <a:xfrm>
            <a:off x="609600" y="1619250"/>
            <a:ext cx="5211763" cy="45148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a:extLst>
              <a:ext uri="{FF2B5EF4-FFF2-40B4-BE49-F238E27FC236}">
                <a16:creationId xmlns:a16="http://schemas.microsoft.com/office/drawing/2014/main" id="{79363587-67CD-62C0-BA52-E97DE43B3DDF}"/>
              </a:ext>
            </a:extLst>
          </p:cNvPr>
          <p:cNvSpPr>
            <a:spLocks noGrp="1"/>
          </p:cNvSpPr>
          <p:nvPr>
            <p:ph type="body" sz="quarter" idx="17"/>
          </p:nvPr>
        </p:nvSpPr>
        <p:spPr>
          <a:xfrm>
            <a:off x="6371699" y="1619250"/>
            <a:ext cx="5211763" cy="45148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6BCE8362-94AB-2AE2-439C-24717D24F901}"/>
              </a:ext>
            </a:extLst>
          </p:cNvPr>
          <p:cNvSpPr>
            <a:spLocks noGrp="1"/>
          </p:cNvSpPr>
          <p:nvPr>
            <p:ph type="body" sz="quarter" idx="14" hasCustomPrompt="1"/>
          </p:nvPr>
        </p:nvSpPr>
        <p:spPr>
          <a:xfrm>
            <a:off x="625927" y="989378"/>
            <a:ext cx="11110801"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20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subtitle</a:t>
            </a:r>
          </a:p>
        </p:txBody>
      </p:sp>
      <p:sp>
        <p:nvSpPr>
          <p:cNvPr id="2" name="Title Placeholder 1">
            <a:extLst>
              <a:ext uri="{FF2B5EF4-FFF2-40B4-BE49-F238E27FC236}">
                <a16:creationId xmlns:a16="http://schemas.microsoft.com/office/drawing/2014/main" id="{4BD0344C-D00D-48B5-4B05-880225CA9F49}"/>
              </a:ext>
            </a:extLst>
          </p:cNvPr>
          <p:cNvSpPr>
            <a:spLocks noGrp="1"/>
          </p:cNvSpPr>
          <p:nvPr>
            <p:ph type="title"/>
          </p:nvPr>
        </p:nvSpPr>
        <p:spPr>
          <a:xfrm>
            <a:off x="609602" y="453091"/>
            <a:ext cx="10972800" cy="685800"/>
          </a:xfrm>
          <a:prstGeom prst="rect">
            <a:avLst/>
          </a:prstGeom>
        </p:spPr>
        <p:txBody>
          <a:bodyPr vert="horz" lIns="45720" tIns="45720" rIns="45720" bIns="45720" rtlCol="0" anchor="t" anchorCtr="0">
            <a:noAutofit/>
          </a:bodyPr>
          <a:lstStyle/>
          <a:p>
            <a:r>
              <a:rPr lang="en-US" dirty="0"/>
              <a:t>Click to edit master title style</a:t>
            </a:r>
          </a:p>
        </p:txBody>
      </p:sp>
    </p:spTree>
    <p:extLst>
      <p:ext uri="{BB962C8B-B14F-4D97-AF65-F5344CB8AC3E}">
        <p14:creationId xmlns:p14="http://schemas.microsoft.com/office/powerpoint/2010/main" val="274544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Option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dirty="0">
              <a:solidFill>
                <a:srgbClr val="0D274D"/>
              </a:solidFill>
              <a:latin typeface="CiscoSansTT ExtraLight" panose="020B0303020201020303" pitchFamily="34" charset="0"/>
            </a:endParaRPr>
          </a:p>
        </p:txBody>
      </p:sp>
      <p:sp>
        <p:nvSpPr>
          <p:cNvPr id="6" name="Text Placeholder 2">
            <a:extLst>
              <a:ext uri="{FF2B5EF4-FFF2-40B4-BE49-F238E27FC236}">
                <a16:creationId xmlns:a16="http://schemas.microsoft.com/office/drawing/2014/main" id="{128A24FB-C90E-8608-90DD-14467743B562}"/>
              </a:ext>
            </a:extLst>
          </p:cNvPr>
          <p:cNvSpPr>
            <a:spLocks noGrp="1"/>
          </p:cNvSpPr>
          <p:nvPr>
            <p:ph type="body" sz="quarter" idx="15" hasCustomPrompt="1"/>
          </p:nvPr>
        </p:nvSpPr>
        <p:spPr>
          <a:xfrm>
            <a:off x="621964" y="2565400"/>
            <a:ext cx="4572000" cy="2743200"/>
          </a:xfrm>
          <a:prstGeom prst="rect">
            <a:avLst/>
          </a:prstGeom>
        </p:spPr>
        <p:txBody>
          <a:bodyPr lIns="45720" tIns="45720" rIns="45720" bIns="45720"/>
          <a:lstStyle>
            <a:lvl1pPr marL="0" marR="0" indent="0" algn="l" defTabSz="912276" rtl="0" eaLnBrk="1" fontAlgn="base" latinLnBrk="0" hangingPunct="1">
              <a:lnSpc>
                <a:spcPct val="100000"/>
              </a:lnSpc>
              <a:spcBef>
                <a:spcPts val="0"/>
              </a:spcBef>
              <a:spcAft>
                <a:spcPts val="600"/>
              </a:spcAft>
              <a:buClr>
                <a:schemeClr val="tx2"/>
              </a:buClr>
              <a:buSzPct val="90000"/>
              <a:buFont typeface="Arial" panose="020B0604020202020204" pitchFamily="34" charset="0"/>
              <a:buNone/>
              <a:tabLst/>
              <a:defRPr sz="16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et dolore.</a:t>
            </a:r>
            <a:endParaRPr lang="en-GB" dirty="0"/>
          </a:p>
          <a:p>
            <a:pPr lvl="0"/>
            <a:endParaRPr lang="en-GB" dirty="0"/>
          </a:p>
        </p:txBody>
      </p:sp>
      <p:sp>
        <p:nvSpPr>
          <p:cNvPr id="9" name="Title Placeholder 1">
            <a:extLst>
              <a:ext uri="{FF2B5EF4-FFF2-40B4-BE49-F238E27FC236}">
                <a16:creationId xmlns:a16="http://schemas.microsoft.com/office/drawing/2014/main" id="{958130C6-64C1-4324-51CC-4C096C99291A}"/>
              </a:ext>
            </a:extLst>
          </p:cNvPr>
          <p:cNvSpPr>
            <a:spLocks noGrp="1"/>
          </p:cNvSpPr>
          <p:nvPr>
            <p:ph type="title" hasCustomPrompt="1"/>
          </p:nvPr>
        </p:nvSpPr>
        <p:spPr>
          <a:xfrm>
            <a:off x="609602" y="1582396"/>
            <a:ext cx="4594524" cy="634577"/>
          </a:xfrm>
          <a:prstGeom prst="rect">
            <a:avLst/>
          </a:prstGeom>
        </p:spPr>
        <p:txBody>
          <a:bodyPr vert="horz" lIns="45720" tIns="45720" rIns="45720" bIns="45720" rtlCol="0" anchor="ctr">
            <a:noAutofit/>
          </a:bodyPr>
          <a:lstStyle>
            <a:lvl1pPr>
              <a:defRPr>
                <a:solidFill>
                  <a:schemeClr val="bg2"/>
                </a:solidFill>
              </a:defRPr>
            </a:lvl1pPr>
          </a:lstStyle>
          <a:p>
            <a:r>
              <a:rPr lang="en-US" dirty="0"/>
              <a:t>Click to edit master title style</a:t>
            </a:r>
          </a:p>
        </p:txBody>
      </p:sp>
      <p:sp>
        <p:nvSpPr>
          <p:cNvPr id="2" name="Text Placeholder 2">
            <a:extLst>
              <a:ext uri="{FF2B5EF4-FFF2-40B4-BE49-F238E27FC236}">
                <a16:creationId xmlns:a16="http://schemas.microsoft.com/office/drawing/2014/main" id="{71284B09-5B70-E208-4761-F49B79CCB119}"/>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section title</a:t>
            </a:r>
          </a:p>
        </p:txBody>
      </p:sp>
    </p:spTree>
    <p:extLst>
      <p:ext uri="{BB962C8B-B14F-4D97-AF65-F5344CB8AC3E}">
        <p14:creationId xmlns:p14="http://schemas.microsoft.com/office/powerpoint/2010/main" val="205669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userDrawn="1">
          <p15:clr>
            <a:srgbClr val="FBAE40"/>
          </p15:clr>
        </p15:guide>
        <p15:guide id="2" pos="192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lf Page Option 2">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330DC-D569-243E-8D0F-B65621C3C28B}"/>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bg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AE77E9E-C086-52B3-9E69-A03B3B7B7BE9}"/>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section title</a:t>
            </a:r>
          </a:p>
        </p:txBody>
      </p:sp>
      <p:sp>
        <p:nvSpPr>
          <p:cNvPr id="5" name="Rectangle 4">
            <a:extLst>
              <a:ext uri="{FF2B5EF4-FFF2-40B4-BE49-F238E27FC236}">
                <a16:creationId xmlns:a16="http://schemas.microsoft.com/office/drawing/2014/main" id="{56049357-2209-6DF7-C590-FECD210069B1}"/>
              </a:ext>
            </a:extLst>
          </p:cNvPr>
          <p:cNvSpPr/>
          <p:nvPr userDrawn="1"/>
        </p:nvSpPr>
        <p:spPr>
          <a:xfrm>
            <a:off x="6096000" y="0"/>
            <a:ext cx="6096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dirty="0">
              <a:solidFill>
                <a:srgbClr val="0D274D"/>
              </a:solidFill>
              <a:latin typeface="CiscoSansTT ExtraLight" panose="020B0303020201020303" pitchFamily="34" charset="0"/>
            </a:endParaRPr>
          </a:p>
        </p:txBody>
      </p:sp>
    </p:spTree>
    <p:extLst>
      <p:ext uri="{BB962C8B-B14F-4D97-AF65-F5344CB8AC3E}">
        <p14:creationId xmlns:p14="http://schemas.microsoft.com/office/powerpoint/2010/main" val="140406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userDrawn="1">
          <p15:clr>
            <a:srgbClr val="FBAE40"/>
          </p15:clr>
        </p15:guide>
        <p15:guide id="2" pos="192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alf Page Option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336399-B83B-D450-D7E9-D04E0D0AE3D1}"/>
              </a:ext>
            </a:extLst>
          </p:cNvPr>
          <p:cNvSpPr/>
          <p:nvPr userDrawn="1"/>
        </p:nvSpPr>
        <p:spPr>
          <a:xfrm>
            <a:off x="6096000" y="0"/>
            <a:ext cx="6096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dirty="0">
              <a:solidFill>
                <a:srgbClr val="0D274D"/>
              </a:solidFill>
              <a:latin typeface="CiscoSansTT ExtraLight" panose="020B0303020201020303" pitchFamily="34" charset="0"/>
            </a:endParaRPr>
          </a:p>
        </p:txBody>
      </p:sp>
      <p:sp>
        <p:nvSpPr>
          <p:cNvPr id="3" name="Text Placeholder 2">
            <a:extLst>
              <a:ext uri="{FF2B5EF4-FFF2-40B4-BE49-F238E27FC236}">
                <a16:creationId xmlns:a16="http://schemas.microsoft.com/office/drawing/2014/main" id="{27C7D05B-CC63-FBAA-768B-D092C4B24200}"/>
              </a:ext>
            </a:extLst>
          </p:cNvPr>
          <p:cNvSpPr>
            <a:spLocks noGrp="1"/>
          </p:cNvSpPr>
          <p:nvPr>
            <p:ph type="body" sz="quarter" idx="15" hasCustomPrompt="1"/>
          </p:nvPr>
        </p:nvSpPr>
        <p:spPr>
          <a:xfrm>
            <a:off x="6722910" y="736600"/>
            <a:ext cx="4842181" cy="5384799"/>
          </a:xfrm>
          <a:prstGeom prst="rect">
            <a:avLst/>
          </a:prstGeom>
        </p:spPr>
        <p:txBody>
          <a:bodyPr lIns="45720" tIns="45720" rIns="45720" bIns="45720" anchor="ctr"/>
          <a:lstStyle>
            <a:lvl1pPr marL="0" marR="0" indent="0" algn="l" defTabSz="912276" rtl="0" eaLnBrk="1" fontAlgn="base" latinLnBrk="0" hangingPunct="1">
              <a:lnSpc>
                <a:spcPct val="95000"/>
              </a:lnSpc>
              <a:spcBef>
                <a:spcPts val="0"/>
              </a:spcBef>
              <a:spcAft>
                <a:spcPts val="14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p:txBody>
      </p:sp>
      <p:sp>
        <p:nvSpPr>
          <p:cNvPr id="11" name="Title Placeholder 1">
            <a:extLst>
              <a:ext uri="{FF2B5EF4-FFF2-40B4-BE49-F238E27FC236}">
                <a16:creationId xmlns:a16="http://schemas.microsoft.com/office/drawing/2014/main" id="{B356B89E-D2D7-929C-273F-CBC73FF73B68}"/>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bg2"/>
                </a:solidFill>
              </a:defRPr>
            </a:lvl1pPr>
          </a:lstStyle>
          <a:p>
            <a:r>
              <a:rPr lang="en-US" dirty="0"/>
              <a:t>Click to edit master title style</a:t>
            </a:r>
          </a:p>
        </p:txBody>
      </p:sp>
      <p:sp>
        <p:nvSpPr>
          <p:cNvPr id="4" name="Text Placeholder 2">
            <a:extLst>
              <a:ext uri="{FF2B5EF4-FFF2-40B4-BE49-F238E27FC236}">
                <a16:creationId xmlns:a16="http://schemas.microsoft.com/office/drawing/2014/main" id="{15DB1EF4-E1B6-269A-E21B-69754C3D29ED}"/>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section title</a:t>
            </a:r>
          </a:p>
        </p:txBody>
      </p:sp>
    </p:spTree>
    <p:extLst>
      <p:ext uri="{BB962C8B-B14F-4D97-AF65-F5344CB8AC3E}">
        <p14:creationId xmlns:p14="http://schemas.microsoft.com/office/powerpoint/2010/main" val="424947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userDrawn="1">
          <p15:clr>
            <a:srgbClr val="FBAE40"/>
          </p15:clr>
        </p15:guide>
        <p15:guide id="2" pos="19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alf Page Option 4">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85D6C4-923D-0A37-5765-F4FFA48FC1C2}"/>
              </a:ext>
            </a:extLst>
          </p:cNvPr>
          <p:cNvSpPr/>
          <p:nvPr userDrawn="1"/>
        </p:nvSpPr>
        <p:spPr>
          <a:xfrm>
            <a:off x="6096000" y="0"/>
            <a:ext cx="6096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15B3E190-93EE-235A-0F6B-07C04E09A1D3}"/>
              </a:ext>
            </a:extLst>
          </p:cNvPr>
          <p:cNvSpPr>
            <a:spLocks noGrp="1"/>
          </p:cNvSpPr>
          <p:nvPr>
            <p:ph type="body" sz="quarter" idx="21" hasCustomPrompt="1"/>
          </p:nvPr>
        </p:nvSpPr>
        <p:spPr>
          <a:xfrm>
            <a:off x="6720840" y="746203"/>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9" name="Text Placeholder 2">
            <a:extLst>
              <a:ext uri="{FF2B5EF4-FFF2-40B4-BE49-F238E27FC236}">
                <a16:creationId xmlns:a16="http://schemas.microsoft.com/office/drawing/2014/main" id="{618BC08B-D219-8756-C142-C4584D727A25}"/>
              </a:ext>
            </a:extLst>
          </p:cNvPr>
          <p:cNvSpPr>
            <a:spLocks noGrp="1"/>
          </p:cNvSpPr>
          <p:nvPr>
            <p:ph type="body" sz="quarter" idx="24" hasCustomPrompt="1"/>
          </p:nvPr>
        </p:nvSpPr>
        <p:spPr>
          <a:xfrm>
            <a:off x="6720840" y="2605600"/>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0" name="Text Placeholder 2">
            <a:extLst>
              <a:ext uri="{FF2B5EF4-FFF2-40B4-BE49-F238E27FC236}">
                <a16:creationId xmlns:a16="http://schemas.microsoft.com/office/drawing/2014/main" id="{04803960-9A60-1EDC-E465-98985D436CDA}"/>
              </a:ext>
            </a:extLst>
          </p:cNvPr>
          <p:cNvSpPr>
            <a:spLocks noGrp="1"/>
          </p:cNvSpPr>
          <p:nvPr>
            <p:ph type="body" sz="quarter" idx="26" hasCustomPrompt="1"/>
          </p:nvPr>
        </p:nvSpPr>
        <p:spPr>
          <a:xfrm>
            <a:off x="6720840" y="4464997"/>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1" name="Text Placeholder 2">
            <a:extLst>
              <a:ext uri="{FF2B5EF4-FFF2-40B4-BE49-F238E27FC236}">
                <a16:creationId xmlns:a16="http://schemas.microsoft.com/office/drawing/2014/main" id="{FF220C6C-65CC-3070-48A3-52BC6CD2323F}"/>
              </a:ext>
            </a:extLst>
          </p:cNvPr>
          <p:cNvSpPr>
            <a:spLocks noGrp="1"/>
          </p:cNvSpPr>
          <p:nvPr>
            <p:ph type="body" sz="quarter" idx="15" hasCustomPrompt="1"/>
          </p:nvPr>
        </p:nvSpPr>
        <p:spPr>
          <a:xfrm>
            <a:off x="6720840" y="1246523"/>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12" name="Text Placeholder 2">
            <a:extLst>
              <a:ext uri="{FF2B5EF4-FFF2-40B4-BE49-F238E27FC236}">
                <a16:creationId xmlns:a16="http://schemas.microsoft.com/office/drawing/2014/main" id="{995A9DA7-0C91-35C3-D416-9F0304263448}"/>
              </a:ext>
            </a:extLst>
          </p:cNvPr>
          <p:cNvSpPr>
            <a:spLocks noGrp="1"/>
          </p:cNvSpPr>
          <p:nvPr>
            <p:ph type="body" sz="quarter" idx="28" hasCustomPrompt="1"/>
          </p:nvPr>
        </p:nvSpPr>
        <p:spPr>
          <a:xfrm>
            <a:off x="6720840" y="3105920"/>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13" name="Text Placeholder 2">
            <a:extLst>
              <a:ext uri="{FF2B5EF4-FFF2-40B4-BE49-F238E27FC236}">
                <a16:creationId xmlns:a16="http://schemas.microsoft.com/office/drawing/2014/main" id="{E6DF162A-E518-4D2F-E1D4-46E7A06FEE65}"/>
              </a:ext>
            </a:extLst>
          </p:cNvPr>
          <p:cNvSpPr>
            <a:spLocks noGrp="1"/>
          </p:cNvSpPr>
          <p:nvPr>
            <p:ph type="body" sz="quarter" idx="29" hasCustomPrompt="1"/>
          </p:nvPr>
        </p:nvSpPr>
        <p:spPr>
          <a:xfrm>
            <a:off x="6720840" y="4965316"/>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16" name="Title Placeholder 1">
            <a:extLst>
              <a:ext uri="{FF2B5EF4-FFF2-40B4-BE49-F238E27FC236}">
                <a16:creationId xmlns:a16="http://schemas.microsoft.com/office/drawing/2014/main" id="{3EA95E83-5C21-97F4-1503-23FF4926ADCF}"/>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bg2"/>
                </a:solidFill>
              </a:defRPr>
            </a:lvl1pPr>
          </a:lstStyle>
          <a:p>
            <a:r>
              <a:rPr lang="en-US" dirty="0"/>
              <a:t>Click to edit master title style</a:t>
            </a:r>
          </a:p>
        </p:txBody>
      </p:sp>
      <p:sp>
        <p:nvSpPr>
          <p:cNvPr id="2" name="Text Placeholder 2">
            <a:extLst>
              <a:ext uri="{FF2B5EF4-FFF2-40B4-BE49-F238E27FC236}">
                <a16:creationId xmlns:a16="http://schemas.microsoft.com/office/drawing/2014/main" id="{2402FFF6-B82D-39B4-F7E9-61165D4023B2}"/>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section title</a:t>
            </a:r>
          </a:p>
        </p:txBody>
      </p:sp>
    </p:spTree>
    <p:extLst>
      <p:ext uri="{BB962C8B-B14F-4D97-AF65-F5344CB8AC3E}">
        <p14:creationId xmlns:p14="http://schemas.microsoft.com/office/powerpoint/2010/main" val="373092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userDrawn="1">
          <p15:clr>
            <a:srgbClr val="FBAE40"/>
          </p15:clr>
        </p15:guide>
        <p15:guide id="2" pos="192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alf Page Photo Caption">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786035" y="431802"/>
            <a:ext cx="5405967" cy="5587998"/>
          </a:xfrm>
          <a:prstGeom prst="rect">
            <a:avLst/>
          </a:prstGeom>
          <a:solidFill>
            <a:schemeClr val="bg2">
              <a:alpha val="15000"/>
            </a:schemeClr>
          </a:solidFill>
        </p:spPr>
        <p:txBody>
          <a:bodyPr tIns="914400" anchor="t" anchorCtr="0"/>
          <a:lstStyle>
            <a:lvl1pPr marL="0" indent="0" algn="ctr">
              <a:buNone/>
              <a:defRPr sz="1800">
                <a:solidFill>
                  <a:schemeClr val="bg2"/>
                </a:solidFill>
              </a:defRPr>
            </a:lvl1pPr>
          </a:lstStyle>
          <a:p>
            <a:pPr lvl="0"/>
            <a:r>
              <a:rPr lang="en-US" noProof="0" dirty="0"/>
              <a:t>Click icon to add picture</a:t>
            </a:r>
          </a:p>
        </p:txBody>
      </p:sp>
      <p:sp>
        <p:nvSpPr>
          <p:cNvPr id="2" name="Title Placeholder 1">
            <a:extLst>
              <a:ext uri="{FF2B5EF4-FFF2-40B4-BE49-F238E27FC236}">
                <a16:creationId xmlns:a16="http://schemas.microsoft.com/office/drawing/2014/main" id="{5AB1632F-9D6F-8299-1BA7-5B16B546A484}"/>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bg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46AE4D6-6D40-5257-705F-80BCF746E61F}"/>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section title</a:t>
            </a:r>
          </a:p>
        </p:txBody>
      </p:sp>
    </p:spTree>
    <p:extLst>
      <p:ext uri="{BB962C8B-B14F-4D97-AF65-F5344CB8AC3E}">
        <p14:creationId xmlns:p14="http://schemas.microsoft.com/office/powerpoint/2010/main" val="212436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pos="4275"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alf Page Photo">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C3D14F-75C6-0004-DAA4-93B186325CB4}"/>
              </a:ext>
            </a:extLst>
          </p:cNvPr>
          <p:cNvSpPr/>
          <p:nvPr userDrawn="1"/>
        </p:nvSpPr>
        <p:spPr>
          <a:xfrm>
            <a:off x="10448365" y="6078071"/>
            <a:ext cx="1743635" cy="6454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dirty="0"/>
          </a:p>
        </p:txBody>
      </p:sp>
      <p:sp>
        <p:nvSpPr>
          <p:cNvPr id="10" name="Picture Placeholder 6">
            <a:extLst>
              <a:ext uri="{FF2B5EF4-FFF2-40B4-BE49-F238E27FC236}">
                <a16:creationId xmlns:a16="http://schemas.microsoft.com/office/drawing/2014/main" id="{2C94DA5F-CCF7-A048-8A5D-EE8276E9014F}"/>
              </a:ext>
            </a:extLst>
          </p:cNvPr>
          <p:cNvSpPr>
            <a:spLocks noGrp="1"/>
          </p:cNvSpPr>
          <p:nvPr>
            <p:ph type="pic" sz="quarter" idx="10"/>
          </p:nvPr>
        </p:nvSpPr>
        <p:spPr>
          <a:xfrm>
            <a:off x="6096003" y="431800"/>
            <a:ext cx="6096000" cy="6045200"/>
          </a:xfrm>
          <a:prstGeom prst="rect">
            <a:avLst/>
          </a:prstGeom>
          <a:solidFill>
            <a:schemeClr val="bg2">
              <a:alpha val="15000"/>
            </a:schemeClr>
          </a:solidFill>
        </p:spPr>
        <p:txBody>
          <a:bodyPr tIns="914400" anchor="t" anchorCtr="0"/>
          <a:lstStyle>
            <a:lvl1pPr marL="0" indent="0" algn="ctr">
              <a:buNone/>
              <a:defRPr sz="1800">
                <a:solidFill>
                  <a:schemeClr val="bg2"/>
                </a:solidFill>
              </a:defRPr>
            </a:lvl1pPr>
          </a:lstStyle>
          <a:p>
            <a:pPr lvl="0"/>
            <a:r>
              <a:rPr lang="en-US" noProof="0" dirty="0"/>
              <a:t>Click icon to add picture</a:t>
            </a:r>
          </a:p>
        </p:txBody>
      </p:sp>
      <p:sp>
        <p:nvSpPr>
          <p:cNvPr id="3" name="Title Placeholder 1">
            <a:extLst>
              <a:ext uri="{FF2B5EF4-FFF2-40B4-BE49-F238E27FC236}">
                <a16:creationId xmlns:a16="http://schemas.microsoft.com/office/drawing/2014/main" id="{5CE9A51D-9FC8-CF28-B3E8-3DF1B15A3DEA}"/>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bg2"/>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4A39D98D-0A25-5232-EC91-55911F12777D}"/>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section title</a:t>
            </a:r>
          </a:p>
        </p:txBody>
      </p:sp>
    </p:spTree>
    <p:extLst>
      <p:ext uri="{BB962C8B-B14F-4D97-AF65-F5344CB8AC3E}">
        <p14:creationId xmlns:p14="http://schemas.microsoft.com/office/powerpoint/2010/main" val="83541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56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hoto Caption">
    <p:bg>
      <p:bgPr>
        <a:solidFill>
          <a:schemeClr val="bg1"/>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F1594EA-D397-6C41-A885-CC4BB73C61CA}"/>
              </a:ext>
            </a:extLst>
          </p:cNvPr>
          <p:cNvSpPr>
            <a:spLocks noGrp="1"/>
          </p:cNvSpPr>
          <p:nvPr>
            <p:ph type="pic" sz="quarter" idx="10"/>
          </p:nvPr>
        </p:nvSpPr>
        <p:spPr>
          <a:xfrm>
            <a:off x="1" y="0"/>
            <a:ext cx="12192000" cy="4324904"/>
          </a:xfrm>
          <a:prstGeom prst="rect">
            <a:avLst/>
          </a:prstGeom>
          <a:solidFill>
            <a:schemeClr val="bg2">
              <a:alpha val="15000"/>
            </a:schemeClr>
          </a:solidFill>
        </p:spPr>
        <p:txBody>
          <a:bodyPr vert="horz" lIns="91420" tIns="914400" rIns="91420" bIns="45710" anchor="t" anchorCtr="0"/>
          <a:lstStyle>
            <a:lvl1pPr marL="0" indent="0" algn="ctr">
              <a:buNone/>
              <a:defRPr sz="1800" b="0" i="0" baseline="0">
                <a:solidFill>
                  <a:schemeClr val="bg2"/>
                </a:solidFill>
                <a:latin typeface="+mn-lt"/>
                <a:cs typeface="CiscoSans ExtraLight"/>
              </a:defRPr>
            </a:lvl1pPr>
          </a:lstStyle>
          <a:p>
            <a:pPr lvl="0"/>
            <a:r>
              <a:rPr lang="en-US" noProof="0" dirty="0"/>
              <a:t>Click icon to add picture</a:t>
            </a:r>
          </a:p>
        </p:txBody>
      </p:sp>
      <p:sp>
        <p:nvSpPr>
          <p:cNvPr id="3" name="Title Placeholder 1">
            <a:extLst>
              <a:ext uri="{FF2B5EF4-FFF2-40B4-BE49-F238E27FC236}">
                <a16:creationId xmlns:a16="http://schemas.microsoft.com/office/drawing/2014/main" id="{6D6B94F4-618A-F016-8EBA-95840E9A8D24}"/>
              </a:ext>
            </a:extLst>
          </p:cNvPr>
          <p:cNvSpPr>
            <a:spLocks noGrp="1"/>
          </p:cNvSpPr>
          <p:nvPr>
            <p:ph type="title" hasCustomPrompt="1"/>
          </p:nvPr>
        </p:nvSpPr>
        <p:spPr>
          <a:xfrm>
            <a:off x="609600" y="4333956"/>
            <a:ext cx="10972800" cy="1828800"/>
          </a:xfrm>
          <a:prstGeom prst="rect">
            <a:avLst/>
          </a:prstGeom>
        </p:spPr>
        <p:txBody>
          <a:bodyPr vert="horz" lIns="45720" tIns="45720" rIns="45720" bIns="45720" rtlCol="0" anchor="ctr">
            <a:noAutofit/>
          </a:bodyPr>
          <a:lstStyle>
            <a:lvl1pPr algn="ctr">
              <a:defRPr sz="44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967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Photo">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45C13F8A-9C96-BC4F-A27C-6AF68C9B9A84}"/>
              </a:ext>
            </a:extLst>
          </p:cNvPr>
          <p:cNvSpPr>
            <a:spLocks noGrp="1"/>
          </p:cNvSpPr>
          <p:nvPr>
            <p:ph type="pic" sz="quarter" idx="10"/>
          </p:nvPr>
        </p:nvSpPr>
        <p:spPr>
          <a:xfrm>
            <a:off x="1" y="0"/>
            <a:ext cx="12192000" cy="5992432"/>
          </a:xfrm>
          <a:prstGeom prst="rect">
            <a:avLst/>
          </a:prstGeom>
          <a:solidFill>
            <a:schemeClr val="bg2">
              <a:alpha val="15000"/>
            </a:schemeClr>
          </a:solidFill>
        </p:spPr>
        <p:txBody>
          <a:bodyPr vert="horz" lIns="91420" tIns="914400" rIns="91420" bIns="45720" anchor="t" anchorCtr="0"/>
          <a:lstStyle>
            <a:lvl1pPr marL="0" indent="0" algn="ctr">
              <a:buNone/>
              <a:defRPr sz="1800" b="0" i="0" baseline="0">
                <a:solidFill>
                  <a:schemeClr val="bg2"/>
                </a:solidFill>
                <a:latin typeface="+mn-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92893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Left Photo Gradi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6909CC-C3F4-57C3-9D8A-46E5E8B71419}"/>
              </a:ext>
            </a:extLst>
          </p:cNvPr>
          <p:cNvPicPr>
            <a:picLocks noChangeAspect="1"/>
          </p:cNvPicPr>
          <p:nvPr userDrawn="1"/>
        </p:nvPicPr>
        <p:blipFill>
          <a:blip r:embed="rId2"/>
          <a:srcRect/>
          <a:stretch/>
        </p:blipFill>
        <p:spPr>
          <a:xfrm>
            <a:off x="-81279" y="-45720"/>
            <a:ext cx="12354559" cy="6949440"/>
          </a:xfrm>
          <a:prstGeom prst="rect">
            <a:avLst/>
          </a:prstGeom>
        </p:spPr>
      </p:pic>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2014" y="2941508"/>
            <a:ext cx="722376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bg2"/>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2014" y="4533637"/>
            <a:ext cx="722376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2014" y="5150448"/>
            <a:ext cx="722376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bg2"/>
                </a:solidFill>
                <a:latin typeface="+mn-lt"/>
                <a:cs typeface="CiscoSansTT Ligh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pPr marL="0" marR="0" lvl="0" indent="0" algn="l" defTabSz="912276" rtl="0" eaLnBrk="1" fontAlgn="base" latinLnBrk="0" hangingPunct="1">
              <a:lnSpc>
                <a:spcPct val="100000"/>
              </a:lnSpc>
              <a:spcBef>
                <a:spcPts val="0"/>
              </a:spcBef>
              <a:spcAft>
                <a:spcPts val="0"/>
              </a:spcAft>
              <a:buClr>
                <a:schemeClr val="accent1"/>
              </a:buClr>
              <a:buSzPct val="90000"/>
              <a:buFont typeface="Arial" charset="0"/>
              <a:buNone/>
              <a:tabLst/>
              <a:defRPr/>
            </a:pPr>
            <a:r>
              <a:rPr lang="en-GB" dirty="0"/>
              <a:t>Speaker name, Speaker title </a:t>
            </a:r>
            <a:br>
              <a:rPr lang="en-GB" dirty="0"/>
            </a:br>
            <a:r>
              <a:rPr lang="en-US" dirty="0"/>
              <a:t>Cisco Security</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9602" y="431800"/>
            <a:ext cx="714359" cy="375341"/>
          </a:xfrm>
          <a:prstGeom prst="rect">
            <a:avLst/>
          </a:prstGeom>
        </p:spPr>
      </p:pic>
      <p:sp>
        <p:nvSpPr>
          <p:cNvPr id="2" name="Picture Placeholder 2">
            <a:extLst>
              <a:ext uri="{FF2B5EF4-FFF2-40B4-BE49-F238E27FC236}">
                <a16:creationId xmlns:a16="http://schemas.microsoft.com/office/drawing/2014/main" id="{3142FB2B-DAA9-0877-DC48-2611FC3FC410}"/>
              </a:ext>
            </a:extLst>
          </p:cNvPr>
          <p:cNvSpPr>
            <a:spLocks noGrp="1"/>
          </p:cNvSpPr>
          <p:nvPr>
            <p:ph type="pic" sz="quarter" idx="10"/>
          </p:nvPr>
        </p:nvSpPr>
        <p:spPr>
          <a:xfrm>
            <a:off x="8186059" y="-45720"/>
            <a:ext cx="4087221" cy="6949440"/>
          </a:xfrm>
          <a:prstGeom prst="rect">
            <a:avLst/>
          </a:prstGeom>
          <a:solidFill>
            <a:schemeClr val="accent3">
              <a:alpha val="25000"/>
            </a:schemeClr>
          </a:solidFill>
        </p:spPr>
        <p:txBody>
          <a:bodyPr vert="horz" lIns="91420" tIns="2286000" rIns="91420" bIns="45720" anchor="t" anchorCtr="0"/>
          <a:lstStyle>
            <a:lvl1pPr marL="0" indent="0" algn="ctr">
              <a:buNone/>
              <a:defRPr sz="1800" b="0" i="0" baseline="0">
                <a:solidFill>
                  <a:schemeClr val="bg2"/>
                </a:solidFill>
                <a:latin typeface="+mn-lt"/>
                <a:cs typeface="CiscoSans ExtraLight"/>
              </a:defRPr>
            </a:lvl1pPr>
          </a:lstStyle>
          <a:p>
            <a:pPr lvl="0"/>
            <a:r>
              <a:rPr lang="en-US" noProof="0" dirty="0"/>
              <a:t>Click icon to add picture</a:t>
            </a:r>
          </a:p>
        </p:txBody>
      </p:sp>
      <p:sp>
        <p:nvSpPr>
          <p:cNvPr id="3" name="Text Placeholder 5">
            <a:extLst>
              <a:ext uri="{FF2B5EF4-FFF2-40B4-BE49-F238E27FC236}">
                <a16:creationId xmlns:a16="http://schemas.microsoft.com/office/drawing/2014/main" id="{580AF0BA-8510-8269-7535-41B542265291}"/>
              </a:ext>
            </a:extLst>
          </p:cNvPr>
          <p:cNvSpPr>
            <a:spLocks noGrp="1"/>
          </p:cNvSpPr>
          <p:nvPr>
            <p:ph type="body" sz="quarter" idx="15" hasCustomPrompt="1"/>
          </p:nvPr>
        </p:nvSpPr>
        <p:spPr>
          <a:xfrm>
            <a:off x="609602" y="5824728"/>
            <a:ext cx="7223760" cy="287338"/>
          </a:xfrm>
        </p:spPr>
        <p:txBody>
          <a:bodyPr/>
          <a:lstStyle>
            <a:lvl1pPr marL="0" indent="0">
              <a:buNone/>
              <a:defRPr sz="1400"/>
            </a:lvl1pPr>
          </a:lstStyle>
          <a:p>
            <a:r>
              <a:rPr lang="en-GB" dirty="0"/>
              <a:t>Date</a:t>
            </a:r>
          </a:p>
        </p:txBody>
      </p:sp>
    </p:spTree>
    <p:extLst>
      <p:ext uri="{BB962C8B-B14F-4D97-AF65-F5344CB8AC3E}">
        <p14:creationId xmlns:p14="http://schemas.microsoft.com/office/powerpoint/2010/main" val="280996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4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alf Page Chart">
    <p:bg>
      <p:bgPr>
        <a:solidFill>
          <a:schemeClr val="bg1"/>
        </a:solidFill>
        <a:effectLst/>
      </p:bgPr>
    </p:bg>
    <p:spTree>
      <p:nvGrpSpPr>
        <p:cNvPr id="1" name=""/>
        <p:cNvGrpSpPr/>
        <p:nvPr/>
      </p:nvGrpSpPr>
      <p:grpSpPr>
        <a:xfrm>
          <a:off x="0" y="0"/>
          <a:ext cx="0" cy="0"/>
          <a:chOff x="0" y="0"/>
          <a:chExt cx="0" cy="0"/>
        </a:xfrm>
      </p:grpSpPr>
      <p:sp>
        <p:nvSpPr>
          <p:cNvPr id="6" name="Chart Placeholder 5"/>
          <p:cNvSpPr>
            <a:spLocks noGrp="1"/>
          </p:cNvSpPr>
          <p:nvPr>
            <p:ph type="chart" sz="quarter" idx="10"/>
          </p:nvPr>
        </p:nvSpPr>
        <p:spPr>
          <a:xfrm>
            <a:off x="6786035" y="431803"/>
            <a:ext cx="4796367" cy="5702297"/>
          </a:xfrm>
          <a:prstGeom prst="rect">
            <a:avLst/>
          </a:prstGeom>
          <a:noFill/>
        </p:spPr>
        <p:txBody>
          <a:bodyPr tIns="914400" anchor="t" anchorCtr="0"/>
          <a:lstStyle>
            <a:lvl1pPr marL="0" indent="0" algn="ctr">
              <a:buNone/>
              <a:defRPr sz="1800">
                <a:solidFill>
                  <a:schemeClr val="bg2"/>
                </a:solidFill>
              </a:defRPr>
            </a:lvl1pPr>
          </a:lstStyle>
          <a:p>
            <a:r>
              <a:rPr lang="en-US" dirty="0"/>
              <a:t>Click icon to add chart</a:t>
            </a:r>
          </a:p>
        </p:txBody>
      </p:sp>
      <p:sp>
        <p:nvSpPr>
          <p:cNvPr id="10" name="Title Placeholder 1">
            <a:extLst>
              <a:ext uri="{FF2B5EF4-FFF2-40B4-BE49-F238E27FC236}">
                <a16:creationId xmlns:a16="http://schemas.microsoft.com/office/drawing/2014/main" id="{052B211B-517D-A64F-A54C-62D02B79A0F5}"/>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bg2"/>
                </a:solidFill>
              </a:defRPr>
            </a:lvl1pPr>
          </a:lstStyle>
          <a:p>
            <a:r>
              <a:rPr lang="en-US" dirty="0"/>
              <a:t>Click to edit master title style</a:t>
            </a:r>
          </a:p>
        </p:txBody>
      </p:sp>
      <p:sp>
        <p:nvSpPr>
          <p:cNvPr id="2" name="Text Placeholder 2">
            <a:extLst>
              <a:ext uri="{FF2B5EF4-FFF2-40B4-BE49-F238E27FC236}">
                <a16:creationId xmlns:a16="http://schemas.microsoft.com/office/drawing/2014/main" id="{9D523883-1B90-6ABD-7038-58E6FC8E5ABA}"/>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Edit section title</a:t>
            </a:r>
          </a:p>
        </p:txBody>
      </p:sp>
    </p:spTree>
    <p:extLst>
      <p:ext uri="{BB962C8B-B14F-4D97-AF65-F5344CB8AC3E}">
        <p14:creationId xmlns:p14="http://schemas.microsoft.com/office/powerpoint/2010/main" val="381407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567"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ing w Table">
    <p:bg>
      <p:bgPr>
        <a:solidFill>
          <a:schemeClr val="bg1"/>
        </a:solidFill>
        <a:effectLst/>
      </p:bgPr>
    </p:bg>
    <p:spTree>
      <p:nvGrpSpPr>
        <p:cNvPr id="1" name=""/>
        <p:cNvGrpSpPr/>
        <p:nvPr/>
      </p:nvGrpSpPr>
      <p:grpSpPr>
        <a:xfrm>
          <a:off x="0" y="0"/>
          <a:ext cx="0" cy="0"/>
          <a:chOff x="0" y="0"/>
          <a:chExt cx="0" cy="0"/>
        </a:xfrm>
      </p:grpSpPr>
      <p:sp>
        <p:nvSpPr>
          <p:cNvPr id="6" name="Table Placeholder 11">
            <a:extLst>
              <a:ext uri="{FF2B5EF4-FFF2-40B4-BE49-F238E27FC236}">
                <a16:creationId xmlns:a16="http://schemas.microsoft.com/office/drawing/2014/main" id="{C83B223E-030E-74D0-B6FA-BEC3DA7BD3FA}"/>
              </a:ext>
            </a:extLst>
          </p:cNvPr>
          <p:cNvSpPr>
            <a:spLocks noGrp="1"/>
          </p:cNvSpPr>
          <p:nvPr>
            <p:ph type="tbl" sz="quarter" idx="12"/>
          </p:nvPr>
        </p:nvSpPr>
        <p:spPr>
          <a:xfrm>
            <a:off x="621102" y="1409700"/>
            <a:ext cx="10974395" cy="3932321"/>
          </a:xfrm>
          <a:prstGeom prst="rect">
            <a:avLst/>
          </a:prstGeom>
        </p:spPr>
        <p:txBody>
          <a:bodyPr lIns="45720" tIns="914400" rIns="45720" bIns="45720">
            <a:noAutofit/>
          </a:bodyPr>
          <a:lstStyle>
            <a:lvl1pPr marL="0" indent="0" algn="ctr">
              <a:lnSpc>
                <a:spcPct val="100000"/>
              </a:lnSpc>
              <a:spcBef>
                <a:spcPts val="0"/>
              </a:spcBef>
              <a:buNone/>
              <a:defRPr sz="1800" baseline="0">
                <a:solidFill>
                  <a:schemeClr val="bg2"/>
                </a:solidFill>
                <a:latin typeface="+mn-lt"/>
              </a:defRPr>
            </a:lvl1pPr>
          </a:lstStyle>
          <a:p>
            <a:pPr lvl="0"/>
            <a:r>
              <a:rPr lang="en-US" noProof="0" dirty="0"/>
              <a:t>Click icon to add table</a:t>
            </a:r>
            <a:endParaRPr lang="en-GB" noProof="0" dirty="0"/>
          </a:p>
        </p:txBody>
      </p:sp>
      <p:sp>
        <p:nvSpPr>
          <p:cNvPr id="11" name="Text Placeholder 2">
            <a:extLst>
              <a:ext uri="{FF2B5EF4-FFF2-40B4-BE49-F238E27FC236}">
                <a16:creationId xmlns:a16="http://schemas.microsoft.com/office/drawing/2014/main" id="{89B8D9E7-EAC8-4A5C-4139-BA396711F078}"/>
              </a:ext>
            </a:extLst>
          </p:cNvPr>
          <p:cNvSpPr>
            <a:spLocks noGrp="1"/>
          </p:cNvSpPr>
          <p:nvPr>
            <p:ph type="body" sz="quarter" idx="16" hasCustomPrompt="1"/>
          </p:nvPr>
        </p:nvSpPr>
        <p:spPr>
          <a:xfrm>
            <a:off x="632125" y="5586423"/>
            <a:ext cx="5463875" cy="36576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600" b="0" i="0" baseline="0">
                <a:solidFill>
                  <a:schemeClr val="bg2">
                    <a:lumMod val="75000"/>
                  </a:schemeClr>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Table caption</a:t>
            </a:r>
          </a:p>
        </p:txBody>
      </p:sp>
      <p:sp>
        <p:nvSpPr>
          <p:cNvPr id="2" name="Title Placeholder 1">
            <a:extLst>
              <a:ext uri="{FF2B5EF4-FFF2-40B4-BE49-F238E27FC236}">
                <a16:creationId xmlns:a16="http://schemas.microsoft.com/office/drawing/2014/main" id="{77966A72-51B1-327A-CDDA-2A73B2AE2D00}"/>
              </a:ext>
            </a:extLst>
          </p:cNvPr>
          <p:cNvSpPr>
            <a:spLocks noGrp="1"/>
          </p:cNvSpPr>
          <p:nvPr>
            <p:ph type="title"/>
          </p:nvPr>
        </p:nvSpPr>
        <p:spPr>
          <a:xfrm>
            <a:off x="609602" y="453091"/>
            <a:ext cx="10972800" cy="685800"/>
          </a:xfrm>
          <a:prstGeom prst="rect">
            <a:avLst/>
          </a:prstGeom>
        </p:spPr>
        <p:txBody>
          <a:bodyPr vert="horz" lIns="45720" tIns="45720" rIns="45720" bIns="45720" rtlCol="0" anchor="t" anchorCtr="0">
            <a:noAutofit/>
          </a:bodyPr>
          <a:lstStyle/>
          <a:p>
            <a:r>
              <a:rPr lang="en-US" dirty="0"/>
              <a:t>Click to edit master title style</a:t>
            </a:r>
          </a:p>
        </p:txBody>
      </p:sp>
    </p:spTree>
    <p:extLst>
      <p:ext uri="{BB962C8B-B14F-4D97-AF65-F5344CB8AC3E}">
        <p14:creationId xmlns:p14="http://schemas.microsoft.com/office/powerpoint/2010/main" val="310610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ing w Chart">
    <p:bg>
      <p:bgPr>
        <a:solidFill>
          <a:schemeClr val="bg1"/>
        </a:solid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8CE7DB6-039C-AC58-5C90-9B19A4AA26C7}"/>
              </a:ext>
            </a:extLst>
          </p:cNvPr>
          <p:cNvSpPr>
            <a:spLocks noGrp="1"/>
          </p:cNvSpPr>
          <p:nvPr>
            <p:ph type="body" sz="quarter" idx="16" hasCustomPrompt="1"/>
          </p:nvPr>
        </p:nvSpPr>
        <p:spPr>
          <a:xfrm>
            <a:off x="632125" y="5586423"/>
            <a:ext cx="5463875" cy="36576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600" b="0" i="0" baseline="0">
                <a:solidFill>
                  <a:schemeClr val="bg2">
                    <a:lumMod val="75000"/>
                  </a:schemeClr>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Chart caption</a:t>
            </a:r>
          </a:p>
        </p:txBody>
      </p:sp>
      <p:sp>
        <p:nvSpPr>
          <p:cNvPr id="14" name="Chart Placeholder 2">
            <a:extLst>
              <a:ext uri="{FF2B5EF4-FFF2-40B4-BE49-F238E27FC236}">
                <a16:creationId xmlns:a16="http://schemas.microsoft.com/office/drawing/2014/main" id="{BD75F8AD-CDF4-CE28-1C24-08F6FA9598D3}"/>
              </a:ext>
            </a:extLst>
          </p:cNvPr>
          <p:cNvSpPr>
            <a:spLocks noGrp="1"/>
          </p:cNvSpPr>
          <p:nvPr>
            <p:ph type="chart" sz="quarter" idx="10"/>
          </p:nvPr>
        </p:nvSpPr>
        <p:spPr>
          <a:xfrm>
            <a:off x="632125" y="1409701"/>
            <a:ext cx="10960608" cy="3937002"/>
          </a:xfrm>
          <a:prstGeom prst="rect">
            <a:avLst/>
          </a:prstGeom>
        </p:spPr>
        <p:txBody>
          <a:bodyPr vert="horz" lIns="45720" tIns="914400" rIns="45720" bIns="45720">
            <a:noAutofit/>
          </a:bodyPr>
          <a:lstStyle>
            <a:lvl1pPr marL="0" indent="0" algn="ctr">
              <a:lnSpc>
                <a:spcPct val="100000"/>
              </a:lnSpc>
              <a:spcBef>
                <a:spcPts val="0"/>
              </a:spcBef>
              <a:buNone/>
              <a:defRPr sz="1800" b="0" i="0">
                <a:solidFill>
                  <a:schemeClr val="bg2"/>
                </a:solidFill>
                <a:latin typeface="+mn-lt"/>
                <a:cs typeface="CiscoSans ExtraLight"/>
              </a:defRPr>
            </a:lvl1pPr>
          </a:lstStyle>
          <a:p>
            <a:pPr lvl="0"/>
            <a:r>
              <a:rPr lang="en-US" noProof="0" dirty="0"/>
              <a:t>Click icon to add chart</a:t>
            </a:r>
          </a:p>
        </p:txBody>
      </p:sp>
      <p:sp>
        <p:nvSpPr>
          <p:cNvPr id="2" name="Title Placeholder 1">
            <a:extLst>
              <a:ext uri="{FF2B5EF4-FFF2-40B4-BE49-F238E27FC236}">
                <a16:creationId xmlns:a16="http://schemas.microsoft.com/office/drawing/2014/main" id="{FAC54533-B5F5-6914-DF05-CD5E519FDC0B}"/>
              </a:ext>
            </a:extLst>
          </p:cNvPr>
          <p:cNvSpPr>
            <a:spLocks noGrp="1"/>
          </p:cNvSpPr>
          <p:nvPr>
            <p:ph type="title"/>
          </p:nvPr>
        </p:nvSpPr>
        <p:spPr>
          <a:xfrm>
            <a:off x="609602" y="453091"/>
            <a:ext cx="10972800" cy="685800"/>
          </a:xfrm>
          <a:prstGeom prst="rect">
            <a:avLst/>
          </a:prstGeom>
        </p:spPr>
        <p:txBody>
          <a:bodyPr vert="horz" lIns="45720" tIns="45720" rIns="45720" bIns="45720" rtlCol="0" anchor="t" anchorCtr="0">
            <a:noAutofit/>
          </a:bodyPr>
          <a:lstStyle/>
          <a:p>
            <a:r>
              <a:rPr lang="en-US" dirty="0"/>
              <a:t>Click to edit master title style</a:t>
            </a:r>
          </a:p>
        </p:txBody>
      </p:sp>
    </p:spTree>
    <p:extLst>
      <p:ext uri="{BB962C8B-B14F-4D97-AF65-F5344CB8AC3E}">
        <p14:creationId xmlns:p14="http://schemas.microsoft.com/office/powerpoint/2010/main" val="186205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B1FFCF2-995B-A56B-0D90-A967CFDBCB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99951" y="2857255"/>
            <a:ext cx="1392084" cy="731434"/>
          </a:xfrm>
          <a:prstGeom prst="rect">
            <a:avLst/>
          </a:prstGeom>
        </p:spPr>
      </p:pic>
    </p:spTree>
    <p:extLst>
      <p:ext uri="{BB962C8B-B14F-4D97-AF65-F5344CB8AC3E}">
        <p14:creationId xmlns:p14="http://schemas.microsoft.com/office/powerpoint/2010/main" val="361423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losing Gradient">
    <p:bg>
      <p:bgPr>
        <a:solidFill>
          <a:schemeClr val="bg1"/>
        </a:solidFill>
        <a:effectLst/>
      </p:bgPr>
    </p:bg>
    <p:spTree>
      <p:nvGrpSpPr>
        <p:cNvPr id="1" name=""/>
        <p:cNvGrpSpPr/>
        <p:nvPr/>
      </p:nvGrpSpPr>
      <p:grpSpPr>
        <a:xfrm>
          <a:off x="0" y="0"/>
          <a:ext cx="0" cy="0"/>
          <a:chOff x="0" y="0"/>
          <a:chExt cx="0" cy="0"/>
        </a:xfrm>
      </p:grpSpPr>
      <p:pic>
        <p:nvPicPr>
          <p:cNvPr id="6" name="Picture 5" descr="A blue and black gradient&#10;&#10;Description automatically generated">
            <a:extLst>
              <a:ext uri="{FF2B5EF4-FFF2-40B4-BE49-F238E27FC236}">
                <a16:creationId xmlns:a16="http://schemas.microsoft.com/office/drawing/2014/main" id="{A267EDB8-0AF4-F4CA-F560-FA65F055A0CB}"/>
              </a:ext>
            </a:extLst>
          </p:cNvPr>
          <p:cNvPicPr>
            <a:picLocks noChangeAspect="1"/>
          </p:cNvPicPr>
          <p:nvPr userDrawn="1"/>
        </p:nvPicPr>
        <p:blipFill>
          <a:blip r:embed="rId2"/>
          <a:stretch>
            <a:fillRect/>
          </a:stretch>
        </p:blipFill>
        <p:spPr>
          <a:xfrm>
            <a:off x="0" y="2290"/>
            <a:ext cx="12192000" cy="6855710"/>
          </a:xfrm>
          <a:prstGeom prst="rect">
            <a:avLst/>
          </a:prstGeom>
        </p:spPr>
      </p:pic>
      <p:pic>
        <p:nvPicPr>
          <p:cNvPr id="5" name="Picture 4">
            <a:extLst>
              <a:ext uri="{FF2B5EF4-FFF2-40B4-BE49-F238E27FC236}">
                <a16:creationId xmlns:a16="http://schemas.microsoft.com/office/drawing/2014/main" id="{ABC67A82-2CA7-7C8F-0FD8-F1DC6858D2DB}"/>
              </a:ext>
            </a:extLst>
          </p:cNvPr>
          <p:cNvPicPr>
            <a:picLocks noChangeAspect="1"/>
          </p:cNvPicPr>
          <p:nvPr userDrawn="1"/>
        </p:nvPicPr>
        <p:blipFill>
          <a:blip r:embed="rId3"/>
          <a:srcRect/>
          <a:stretch/>
        </p:blipFill>
        <p:spPr>
          <a:xfrm>
            <a:off x="-80772" y="-45434"/>
            <a:ext cx="12353544" cy="6948869"/>
          </a:xfrm>
          <a:prstGeom prst="rect">
            <a:avLst/>
          </a:prstGeom>
        </p:spPr>
      </p:pic>
      <p:pic>
        <p:nvPicPr>
          <p:cNvPr id="2" name="Picture 7">
            <a:extLst>
              <a:ext uri="{FF2B5EF4-FFF2-40B4-BE49-F238E27FC236}">
                <a16:creationId xmlns:a16="http://schemas.microsoft.com/office/drawing/2014/main" id="{B9ADEF44-EC41-3DF1-17F0-0D1BCC0A383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399951" y="2857255"/>
            <a:ext cx="1392084" cy="731434"/>
          </a:xfrm>
          <a:prstGeom prst="rect">
            <a:avLst/>
          </a:prstGeom>
        </p:spPr>
      </p:pic>
    </p:spTree>
    <p:extLst>
      <p:ext uri="{BB962C8B-B14F-4D97-AF65-F5344CB8AC3E}">
        <p14:creationId xmlns:p14="http://schemas.microsoft.com/office/powerpoint/2010/main" val="389473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58780" y="407067"/>
            <a:ext cx="10474537" cy="5994823"/>
          </a:xfrm>
          <a:custGeom>
            <a:avLst/>
            <a:gdLst/>
            <a:ahLst/>
            <a:cxnLst/>
            <a:rect l="l" t="t" r="r" b="b"/>
            <a:pathLst>
              <a:path w="15711805" h="8992235">
                <a:moveTo>
                  <a:pt x="15711599" y="8991900"/>
                </a:moveTo>
                <a:lnTo>
                  <a:pt x="0" y="8991900"/>
                </a:lnTo>
                <a:lnTo>
                  <a:pt x="0" y="0"/>
                </a:lnTo>
                <a:lnTo>
                  <a:pt x="15711599" y="0"/>
                </a:lnTo>
                <a:lnTo>
                  <a:pt x="15711599" y="8991900"/>
                </a:lnTo>
                <a:close/>
              </a:path>
            </a:pathLst>
          </a:custGeom>
          <a:solidFill>
            <a:srgbClr val="00000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619893" y="91411"/>
            <a:ext cx="10952219" cy="6766589"/>
          </a:xfrm>
          <a:prstGeom prst="rect">
            <a:avLst/>
          </a:prstGeom>
        </p:spPr>
      </p:pic>
      <p:sp>
        <p:nvSpPr>
          <p:cNvPr id="2" name="Holder 2"/>
          <p:cNvSpPr>
            <a:spLocks noGrp="1"/>
          </p:cNvSpPr>
          <p:nvPr>
            <p:ph type="ftr" sz="quarter" idx="5"/>
          </p:nvPr>
        </p:nvSpPr>
        <p:spPr/>
        <p:txBody>
          <a:bodyPr lIns="0" tIns="0" rIns="0" bIns="0"/>
          <a:lstStyle>
            <a:lvl1pPr>
              <a:defRPr sz="667" b="0" i="0">
                <a:solidFill>
                  <a:schemeClr val="bg1"/>
                </a:solidFill>
                <a:latin typeface="Verdana"/>
                <a:cs typeface="Verdana"/>
              </a:defRPr>
            </a:lvl1pPr>
          </a:lstStyle>
          <a:p>
            <a:pPr marL="8467">
              <a:spcBef>
                <a:spcPts val="67"/>
              </a:spcBef>
            </a:pPr>
            <a:r>
              <a:rPr lang="en-GB" spc="-147">
                <a:solidFill>
                  <a:srgbClr val="000000"/>
                </a:solidFill>
              </a:rPr>
              <a:t>©</a:t>
            </a:r>
            <a:r>
              <a:rPr lang="en-GB" spc="-33">
                <a:solidFill>
                  <a:srgbClr val="000000"/>
                </a:solidFill>
              </a:rPr>
              <a:t> </a:t>
            </a:r>
            <a:r>
              <a:rPr lang="en-GB" spc="-43">
                <a:solidFill>
                  <a:srgbClr val="000000"/>
                </a:solidFill>
              </a:rPr>
              <a:t>2024</a:t>
            </a:r>
            <a:r>
              <a:rPr lang="en-GB" spc="-33">
                <a:solidFill>
                  <a:srgbClr val="000000"/>
                </a:solidFill>
              </a:rPr>
              <a:t> </a:t>
            </a:r>
            <a:r>
              <a:rPr lang="en-GB">
                <a:solidFill>
                  <a:srgbClr val="000000"/>
                </a:solidFill>
              </a:rPr>
              <a:t>SPLUNK</a:t>
            </a:r>
            <a:r>
              <a:rPr lang="en-GB" spc="-33">
                <a:solidFill>
                  <a:srgbClr val="000000"/>
                </a:solidFill>
              </a:rPr>
              <a:t> </a:t>
            </a:r>
            <a:r>
              <a:rPr lang="en-GB" spc="-13">
                <a:solidFill>
                  <a:srgbClr val="000000"/>
                </a:solidFill>
              </a:rPr>
              <a:t>INC.</a:t>
            </a:r>
            <a:endParaRPr lang="en-GB" spc="-13" dirty="0">
              <a:solidFill>
                <a:srgbClr val="000000"/>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67379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ctrTitle"/>
          </p:nvPr>
        </p:nvSpPr>
        <p:spPr>
          <a:xfrm>
            <a:off x="5289364" y="2797394"/>
            <a:ext cx="1613273" cy="492443"/>
          </a:xfrm>
          <a:prstGeom prst="rect">
            <a:avLst/>
          </a:prstGeom>
        </p:spPr>
        <p:txBody>
          <a:bodyPr wrap="square" lIns="0" tIns="0" rIns="0" bIns="0">
            <a:spAutoFit/>
          </a:bodyPr>
          <a:lstStyle>
            <a:lvl1pPr>
              <a:defRPr sz="3200" b="1" i="0">
                <a:solidFill>
                  <a:schemeClr val="bg1"/>
                </a:solidFill>
                <a:latin typeface="Century Gothic"/>
                <a:cs typeface="Century Gothic"/>
              </a:defRPr>
            </a:lvl1pPr>
          </a:lstStyle>
          <a:p>
            <a:endParaRPr/>
          </a:p>
        </p:txBody>
      </p:sp>
      <p:sp>
        <p:nvSpPr>
          <p:cNvPr id="3" name="Holder 3"/>
          <p:cNvSpPr>
            <a:spLocks noGrp="1"/>
          </p:cNvSpPr>
          <p:nvPr>
            <p:ph type="subTitle" idx="4"/>
          </p:nvPr>
        </p:nvSpPr>
        <p:spPr>
          <a:xfrm>
            <a:off x="4827307" y="4065185"/>
            <a:ext cx="4050453" cy="307777"/>
          </a:xfrm>
          <a:prstGeom prst="rect">
            <a:avLst/>
          </a:prstGeom>
        </p:spPr>
        <p:txBody>
          <a:bodyPr wrap="square" lIns="0" tIns="0" rIns="0" bIns="0">
            <a:spAutoFit/>
          </a:bodyPr>
          <a:lstStyle>
            <a:lvl1pPr>
              <a:defRPr sz="20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defRPr sz="667" b="0" i="0">
                <a:solidFill>
                  <a:schemeClr val="bg1"/>
                </a:solidFill>
                <a:latin typeface="Verdana"/>
                <a:cs typeface="Verdana"/>
              </a:defRPr>
            </a:lvl1pPr>
          </a:lstStyle>
          <a:p>
            <a:pPr marL="8467">
              <a:spcBef>
                <a:spcPts val="67"/>
              </a:spcBef>
            </a:pPr>
            <a:r>
              <a:rPr lang="en-GB" spc="-147">
                <a:solidFill>
                  <a:srgbClr val="000000"/>
                </a:solidFill>
              </a:rPr>
              <a:t>©</a:t>
            </a:r>
            <a:r>
              <a:rPr lang="en-GB" spc="-33">
                <a:solidFill>
                  <a:srgbClr val="000000"/>
                </a:solidFill>
              </a:rPr>
              <a:t> </a:t>
            </a:r>
            <a:r>
              <a:rPr lang="en-GB" spc="-43">
                <a:solidFill>
                  <a:srgbClr val="000000"/>
                </a:solidFill>
              </a:rPr>
              <a:t>2024</a:t>
            </a:r>
            <a:r>
              <a:rPr lang="en-GB" spc="-33">
                <a:solidFill>
                  <a:srgbClr val="000000"/>
                </a:solidFill>
              </a:rPr>
              <a:t> </a:t>
            </a:r>
            <a:r>
              <a:rPr lang="en-GB">
                <a:solidFill>
                  <a:srgbClr val="000000"/>
                </a:solidFill>
              </a:rPr>
              <a:t>SPLUNK</a:t>
            </a:r>
            <a:r>
              <a:rPr lang="en-GB" spc="-33">
                <a:solidFill>
                  <a:srgbClr val="000000"/>
                </a:solidFill>
              </a:rPr>
              <a:t> </a:t>
            </a:r>
            <a:r>
              <a:rPr lang="en-GB" spc="-13">
                <a:solidFill>
                  <a:srgbClr val="000000"/>
                </a:solidFill>
              </a:rPr>
              <a:t>INC.</a:t>
            </a:r>
            <a:endParaRPr lang="en-GB" spc="-13" dirty="0">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89606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048500" y="4470399"/>
            <a:ext cx="5143500" cy="2387600"/>
          </a:xfrm>
          <a:prstGeom prst="rect">
            <a:avLst/>
          </a:prstGeom>
        </p:spPr>
      </p:pic>
      <p:sp>
        <p:nvSpPr>
          <p:cNvPr id="2" name="Holder 2"/>
          <p:cNvSpPr>
            <a:spLocks noGrp="1"/>
          </p:cNvSpPr>
          <p:nvPr>
            <p:ph type="title"/>
          </p:nvPr>
        </p:nvSpPr>
        <p:spPr>
          <a:xfrm>
            <a:off x="677334" y="1061512"/>
            <a:ext cx="8623723" cy="492443"/>
          </a:xfrm>
        </p:spPr>
        <p:txBody>
          <a:bodyPr lIns="0" tIns="0" rIns="0" bIns="0"/>
          <a:lstStyle>
            <a:lvl1pPr>
              <a:defRPr sz="3200" b="1" i="0">
                <a:solidFill>
                  <a:schemeClr val="bg1"/>
                </a:solidFill>
                <a:latin typeface="Century Gothic"/>
                <a:cs typeface="Century Gothic"/>
              </a:defRPr>
            </a:lvl1pPr>
          </a:lstStyle>
          <a:p>
            <a:endParaRPr/>
          </a:p>
        </p:txBody>
      </p:sp>
      <p:sp>
        <p:nvSpPr>
          <p:cNvPr id="3" name="Holder 3"/>
          <p:cNvSpPr>
            <a:spLocks noGrp="1"/>
          </p:cNvSpPr>
          <p:nvPr>
            <p:ph type="body" idx="1"/>
          </p:nvPr>
        </p:nvSpPr>
        <p:spPr>
          <a:xfrm>
            <a:off x="601134" y="1352973"/>
            <a:ext cx="10971953" cy="307777"/>
          </a:xfrm>
        </p:spPr>
        <p:txBody>
          <a:bodyPr lIns="0" tIns="0" rIns="0" bIns="0"/>
          <a:lstStyle>
            <a:lvl1pPr>
              <a:defRPr sz="20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defRPr sz="667" b="0" i="0">
                <a:solidFill>
                  <a:schemeClr val="bg1"/>
                </a:solidFill>
                <a:latin typeface="Verdana"/>
                <a:cs typeface="Verdana"/>
              </a:defRPr>
            </a:lvl1pPr>
          </a:lstStyle>
          <a:p>
            <a:pPr marL="8467">
              <a:spcBef>
                <a:spcPts val="67"/>
              </a:spcBef>
            </a:pPr>
            <a:r>
              <a:rPr lang="en-GB" spc="-147">
                <a:solidFill>
                  <a:srgbClr val="000000"/>
                </a:solidFill>
              </a:rPr>
              <a:t>©</a:t>
            </a:r>
            <a:r>
              <a:rPr lang="en-GB" spc="-33">
                <a:solidFill>
                  <a:srgbClr val="000000"/>
                </a:solidFill>
              </a:rPr>
              <a:t> </a:t>
            </a:r>
            <a:r>
              <a:rPr lang="en-GB" spc="-43">
                <a:solidFill>
                  <a:srgbClr val="000000"/>
                </a:solidFill>
              </a:rPr>
              <a:t>2024</a:t>
            </a:r>
            <a:r>
              <a:rPr lang="en-GB" spc="-33">
                <a:solidFill>
                  <a:srgbClr val="000000"/>
                </a:solidFill>
              </a:rPr>
              <a:t> </a:t>
            </a:r>
            <a:r>
              <a:rPr lang="en-GB">
                <a:solidFill>
                  <a:srgbClr val="000000"/>
                </a:solidFill>
              </a:rPr>
              <a:t>SPLUNK</a:t>
            </a:r>
            <a:r>
              <a:rPr lang="en-GB" spc="-33">
                <a:solidFill>
                  <a:srgbClr val="000000"/>
                </a:solidFill>
              </a:rPr>
              <a:t> </a:t>
            </a:r>
            <a:r>
              <a:rPr lang="en-GB" spc="-13">
                <a:solidFill>
                  <a:srgbClr val="000000"/>
                </a:solidFill>
              </a:rPr>
              <a:t>INC.</a:t>
            </a:r>
            <a:endParaRPr lang="en-GB" spc="-13" dirty="0">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23736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77334" y="1061512"/>
            <a:ext cx="8623723" cy="492443"/>
          </a:xfrm>
        </p:spPr>
        <p:txBody>
          <a:bodyPr lIns="0" tIns="0" rIns="0" bIns="0"/>
          <a:lstStyle>
            <a:lvl1pPr>
              <a:defRPr sz="3200" b="1" i="0">
                <a:solidFill>
                  <a:schemeClr val="bg1"/>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667" b="0" i="0">
                <a:solidFill>
                  <a:schemeClr val="bg1"/>
                </a:solidFill>
                <a:latin typeface="Verdana"/>
                <a:cs typeface="Verdana"/>
              </a:defRPr>
            </a:lvl1pPr>
          </a:lstStyle>
          <a:p>
            <a:pPr marL="8467">
              <a:spcBef>
                <a:spcPts val="67"/>
              </a:spcBef>
            </a:pPr>
            <a:r>
              <a:rPr lang="en-GB" spc="-147">
                <a:solidFill>
                  <a:srgbClr val="000000"/>
                </a:solidFill>
              </a:rPr>
              <a:t>©</a:t>
            </a:r>
            <a:r>
              <a:rPr lang="en-GB" spc="-33">
                <a:solidFill>
                  <a:srgbClr val="000000"/>
                </a:solidFill>
              </a:rPr>
              <a:t> </a:t>
            </a:r>
            <a:r>
              <a:rPr lang="en-GB" spc="-43">
                <a:solidFill>
                  <a:srgbClr val="000000"/>
                </a:solidFill>
              </a:rPr>
              <a:t>2024</a:t>
            </a:r>
            <a:r>
              <a:rPr lang="en-GB" spc="-33">
                <a:solidFill>
                  <a:srgbClr val="000000"/>
                </a:solidFill>
              </a:rPr>
              <a:t> </a:t>
            </a:r>
            <a:r>
              <a:rPr lang="en-GB">
                <a:solidFill>
                  <a:srgbClr val="000000"/>
                </a:solidFill>
              </a:rPr>
              <a:t>SPLUNK</a:t>
            </a:r>
            <a:r>
              <a:rPr lang="en-GB" spc="-33">
                <a:solidFill>
                  <a:srgbClr val="000000"/>
                </a:solidFill>
              </a:rPr>
              <a:t> </a:t>
            </a:r>
            <a:r>
              <a:rPr lang="en-GB" spc="-13">
                <a:solidFill>
                  <a:srgbClr val="000000"/>
                </a:solidFill>
              </a:rPr>
              <a:t>INC.</a:t>
            </a:r>
            <a:endParaRPr lang="en-GB" spc="-13" dirty="0">
              <a:solidFill>
                <a:srgbClr val="000000"/>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54695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Option 1">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E683ED-333E-71AE-8D5B-04FB014DEDA7}"/>
              </a:ext>
            </a:extLst>
          </p:cNvPr>
          <p:cNvSpPr>
            <a:spLocks noGrp="1"/>
          </p:cNvSpPr>
          <p:nvPr>
            <p:ph type="ctrTitle" hasCustomPrompt="1"/>
          </p:nvPr>
        </p:nvSpPr>
        <p:spPr>
          <a:xfrm>
            <a:off x="625930" y="3110312"/>
            <a:ext cx="4250870" cy="637377"/>
          </a:xfrm>
          <a:prstGeom prst="rect">
            <a:avLst/>
          </a:prstGeom>
        </p:spPr>
        <p:txBody>
          <a:bodyPr lIns="45720" tIns="45720" rIns="45720" bIns="45720" anchor="ctr" anchorCtr="0"/>
          <a:lstStyle>
            <a:lvl1pPr marL="0" indent="0" algn="l">
              <a:lnSpc>
                <a:spcPct val="90000"/>
              </a:lnSpc>
              <a:buFont typeface="Arial" panose="020B0604020202020204" pitchFamily="34" charset="0"/>
              <a:buNone/>
              <a:defRPr sz="4400" b="0" i="0" spc="0" baseline="0">
                <a:solidFill>
                  <a:schemeClr val="bg2"/>
                </a:solidFill>
                <a:latin typeface="+mj-lt"/>
                <a:cs typeface="CiscoSansTT ExtraLight" panose="020B0303020201020303" pitchFamily="34" charset="0"/>
              </a:defRPr>
            </a:lvl1pPr>
          </a:lstStyle>
          <a:p>
            <a:r>
              <a:rPr lang="en-GB" dirty="0"/>
              <a:t>Agenda</a:t>
            </a:r>
            <a:endParaRPr lang="en-US" dirty="0"/>
          </a:p>
        </p:txBody>
      </p:sp>
      <p:sp>
        <p:nvSpPr>
          <p:cNvPr id="2" name="Rectangle 1">
            <a:extLst>
              <a:ext uri="{FF2B5EF4-FFF2-40B4-BE49-F238E27FC236}">
                <a16:creationId xmlns:a16="http://schemas.microsoft.com/office/drawing/2014/main" id="{5D651BE9-1403-6E84-DFE9-9E0B57F3C72C}"/>
              </a:ext>
            </a:extLst>
          </p:cNvPr>
          <p:cNvSpPr/>
          <p:nvPr userDrawn="1"/>
        </p:nvSpPr>
        <p:spPr>
          <a:xfrm>
            <a:off x="1" y="6146800"/>
            <a:ext cx="12192000" cy="711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dirty="0"/>
          </a:p>
        </p:txBody>
      </p:sp>
      <p:sp>
        <p:nvSpPr>
          <p:cNvPr id="14" name="Text Placeholder 4">
            <a:extLst>
              <a:ext uri="{FF2B5EF4-FFF2-40B4-BE49-F238E27FC236}">
                <a16:creationId xmlns:a16="http://schemas.microsoft.com/office/drawing/2014/main" id="{989F6F6F-3A54-6BD1-4925-BB10F521FEF9}"/>
              </a:ext>
            </a:extLst>
          </p:cNvPr>
          <p:cNvSpPr>
            <a:spLocks noGrp="1"/>
          </p:cNvSpPr>
          <p:nvPr>
            <p:ph type="body" sz="quarter" idx="11" hasCustomPrompt="1"/>
          </p:nvPr>
        </p:nvSpPr>
        <p:spPr>
          <a:xfrm>
            <a:off x="5936609" y="1105208"/>
            <a:ext cx="5454857" cy="609600"/>
          </a:xfrm>
          <a:prstGeom prst="rect">
            <a:avLst/>
          </a:prstGeom>
        </p:spPr>
        <p:txBody>
          <a:bodyPr anchor="ctr">
            <a:noAutofit/>
          </a:bodyPr>
          <a:lstStyle>
            <a:lvl1pPr marL="0" indent="0">
              <a:buFontTx/>
              <a:buNone/>
              <a:defRPr sz="2400">
                <a:solidFill>
                  <a:schemeClr val="bg2"/>
                </a:solidFill>
              </a:defRPr>
            </a:lvl1pPr>
            <a:lvl2pPr marL="237061" indent="0">
              <a:buFontTx/>
              <a:buNone/>
              <a:defRPr>
                <a:solidFill>
                  <a:schemeClr val="bg1"/>
                </a:solidFill>
              </a:defRPr>
            </a:lvl2pPr>
            <a:lvl3pPr marL="480472" indent="0">
              <a:buFontTx/>
              <a:buNone/>
              <a:defRPr>
                <a:solidFill>
                  <a:schemeClr val="bg1"/>
                </a:solidFill>
              </a:defRPr>
            </a:lvl3pPr>
            <a:lvl4pPr marL="698483" indent="0">
              <a:buFontTx/>
              <a:buNone/>
              <a:defRPr>
                <a:solidFill>
                  <a:schemeClr val="bg1"/>
                </a:solidFill>
              </a:defRPr>
            </a:lvl4pPr>
            <a:lvl5pPr marL="914377" indent="0">
              <a:buFontTx/>
              <a:buNone/>
              <a:defRPr>
                <a:solidFill>
                  <a:schemeClr val="bg1"/>
                </a:solidFill>
              </a:defRPr>
            </a:lvl5pPr>
          </a:lstStyle>
          <a:p>
            <a:pPr lvl="0"/>
            <a:r>
              <a:rPr lang="en-US" dirty="0"/>
              <a:t>Insert agenda item here</a:t>
            </a:r>
          </a:p>
        </p:txBody>
      </p:sp>
      <p:sp>
        <p:nvSpPr>
          <p:cNvPr id="15" name="Text Placeholder 2">
            <a:extLst>
              <a:ext uri="{FF2B5EF4-FFF2-40B4-BE49-F238E27FC236}">
                <a16:creationId xmlns:a16="http://schemas.microsoft.com/office/drawing/2014/main" id="{2183505A-8A0D-FA0E-533C-7EF93CFAAE69}"/>
              </a:ext>
            </a:extLst>
          </p:cNvPr>
          <p:cNvSpPr>
            <a:spLocks noGrp="1" noChangeAspect="1"/>
          </p:cNvSpPr>
          <p:nvPr>
            <p:ph type="body" sz="quarter" idx="12" hasCustomPrompt="1"/>
          </p:nvPr>
        </p:nvSpPr>
        <p:spPr>
          <a:xfrm>
            <a:off x="5289423" y="2156628"/>
            <a:ext cx="525224" cy="525224"/>
          </a:xfrm>
          <a:prstGeom prst="ellipse">
            <a:avLst/>
          </a:prstGeom>
          <a:solidFill>
            <a:srgbClr val="00BCEB"/>
          </a:solidFill>
          <a:ln w="19050">
            <a:noFill/>
          </a:ln>
        </p:spPr>
        <p:txBody>
          <a:bodyPr wrap="none" anchor="ctr"/>
          <a:lstStyle>
            <a:lvl1pPr marL="0" indent="0" algn="ctr">
              <a:buFontTx/>
              <a:buNone/>
              <a:defRPr sz="2400">
                <a:solidFill>
                  <a:schemeClr val="bg1"/>
                </a:solidFill>
              </a:defRPr>
            </a:lvl1pPr>
          </a:lstStyle>
          <a:p>
            <a:pPr lvl="0"/>
            <a:r>
              <a:rPr lang="en-US" dirty="0"/>
              <a:t>2</a:t>
            </a:r>
          </a:p>
        </p:txBody>
      </p:sp>
      <p:sp>
        <p:nvSpPr>
          <p:cNvPr id="16" name="Text Placeholder 4">
            <a:extLst>
              <a:ext uri="{FF2B5EF4-FFF2-40B4-BE49-F238E27FC236}">
                <a16:creationId xmlns:a16="http://schemas.microsoft.com/office/drawing/2014/main" id="{5F3DEDCD-8164-D739-8B54-6C4114A2BD43}"/>
              </a:ext>
            </a:extLst>
          </p:cNvPr>
          <p:cNvSpPr>
            <a:spLocks noGrp="1"/>
          </p:cNvSpPr>
          <p:nvPr>
            <p:ph type="body" sz="quarter" idx="13" hasCustomPrompt="1"/>
          </p:nvPr>
        </p:nvSpPr>
        <p:spPr>
          <a:xfrm>
            <a:off x="5936609" y="2114440"/>
            <a:ext cx="5454857" cy="609600"/>
          </a:xfrm>
          <a:prstGeom prst="rect">
            <a:avLst/>
          </a:prstGeom>
        </p:spPr>
        <p:txBody>
          <a:bodyPr anchor="ctr">
            <a:noAutofit/>
          </a:bodyPr>
          <a:lstStyle>
            <a:lvl1pPr marL="0" indent="0">
              <a:buFontTx/>
              <a:buNone/>
              <a:defRPr sz="2400">
                <a:solidFill>
                  <a:schemeClr val="bg2"/>
                </a:solidFill>
              </a:defRPr>
            </a:lvl1pPr>
            <a:lvl2pPr marL="237061" indent="0">
              <a:buFontTx/>
              <a:buNone/>
              <a:defRPr>
                <a:solidFill>
                  <a:schemeClr val="bg1"/>
                </a:solidFill>
              </a:defRPr>
            </a:lvl2pPr>
            <a:lvl3pPr marL="480472" indent="0">
              <a:buFontTx/>
              <a:buNone/>
              <a:defRPr>
                <a:solidFill>
                  <a:schemeClr val="bg1"/>
                </a:solidFill>
              </a:defRPr>
            </a:lvl3pPr>
            <a:lvl4pPr marL="698483" indent="0">
              <a:buFontTx/>
              <a:buNone/>
              <a:defRPr>
                <a:solidFill>
                  <a:schemeClr val="bg1"/>
                </a:solidFill>
              </a:defRPr>
            </a:lvl4pPr>
            <a:lvl5pPr marL="914377" indent="0">
              <a:buFontTx/>
              <a:buNone/>
              <a:defRPr>
                <a:solidFill>
                  <a:schemeClr val="bg1"/>
                </a:solidFill>
              </a:defRPr>
            </a:lvl5pPr>
          </a:lstStyle>
          <a:p>
            <a:pPr lvl="0"/>
            <a:r>
              <a:rPr lang="en-US" dirty="0"/>
              <a:t>Insert agenda item here</a:t>
            </a:r>
          </a:p>
        </p:txBody>
      </p:sp>
      <p:sp>
        <p:nvSpPr>
          <p:cNvPr id="17" name="Text Placeholder 2">
            <a:extLst>
              <a:ext uri="{FF2B5EF4-FFF2-40B4-BE49-F238E27FC236}">
                <a16:creationId xmlns:a16="http://schemas.microsoft.com/office/drawing/2014/main" id="{4DB73FE0-57F2-ABCD-D1E3-089A1BCC0BE4}"/>
              </a:ext>
            </a:extLst>
          </p:cNvPr>
          <p:cNvSpPr>
            <a:spLocks noGrp="1" noChangeAspect="1"/>
          </p:cNvSpPr>
          <p:nvPr>
            <p:ph type="body" sz="quarter" idx="14" hasCustomPrompt="1"/>
          </p:nvPr>
        </p:nvSpPr>
        <p:spPr>
          <a:xfrm>
            <a:off x="5300213" y="3165860"/>
            <a:ext cx="525224" cy="525224"/>
          </a:xfrm>
          <a:prstGeom prst="ellipse">
            <a:avLst/>
          </a:prstGeom>
          <a:solidFill>
            <a:srgbClr val="00BCEB"/>
          </a:solidFill>
          <a:ln w="19050">
            <a:noFill/>
          </a:ln>
        </p:spPr>
        <p:txBody>
          <a:bodyPr wrap="none" anchor="ctr"/>
          <a:lstStyle>
            <a:lvl1pPr marL="0" indent="0" algn="ctr">
              <a:buFontTx/>
              <a:buNone/>
              <a:defRPr sz="2400">
                <a:solidFill>
                  <a:schemeClr val="bg1"/>
                </a:solidFill>
              </a:defRPr>
            </a:lvl1pPr>
          </a:lstStyle>
          <a:p>
            <a:pPr lvl="0"/>
            <a:r>
              <a:rPr lang="en-US" dirty="0"/>
              <a:t>3</a:t>
            </a:r>
          </a:p>
        </p:txBody>
      </p:sp>
      <p:sp>
        <p:nvSpPr>
          <p:cNvPr id="18" name="Text Placeholder 4">
            <a:extLst>
              <a:ext uri="{FF2B5EF4-FFF2-40B4-BE49-F238E27FC236}">
                <a16:creationId xmlns:a16="http://schemas.microsoft.com/office/drawing/2014/main" id="{A9B63EC4-9EC5-BFBF-2360-C8702606DB05}"/>
              </a:ext>
            </a:extLst>
          </p:cNvPr>
          <p:cNvSpPr>
            <a:spLocks noGrp="1"/>
          </p:cNvSpPr>
          <p:nvPr>
            <p:ph type="body" sz="quarter" idx="15" hasCustomPrompt="1"/>
          </p:nvPr>
        </p:nvSpPr>
        <p:spPr>
          <a:xfrm>
            <a:off x="5947400" y="3123672"/>
            <a:ext cx="5454857" cy="609600"/>
          </a:xfrm>
          <a:prstGeom prst="rect">
            <a:avLst/>
          </a:prstGeom>
        </p:spPr>
        <p:txBody>
          <a:bodyPr anchor="ctr">
            <a:noAutofit/>
          </a:bodyPr>
          <a:lstStyle>
            <a:lvl1pPr marL="0" indent="0">
              <a:buFontTx/>
              <a:buNone/>
              <a:defRPr sz="2400">
                <a:solidFill>
                  <a:schemeClr val="bg2"/>
                </a:solidFill>
              </a:defRPr>
            </a:lvl1pPr>
            <a:lvl2pPr marL="237061" indent="0">
              <a:buFontTx/>
              <a:buNone/>
              <a:defRPr>
                <a:solidFill>
                  <a:schemeClr val="bg1"/>
                </a:solidFill>
              </a:defRPr>
            </a:lvl2pPr>
            <a:lvl3pPr marL="480472" indent="0">
              <a:buFontTx/>
              <a:buNone/>
              <a:defRPr>
                <a:solidFill>
                  <a:schemeClr val="bg1"/>
                </a:solidFill>
              </a:defRPr>
            </a:lvl3pPr>
            <a:lvl4pPr marL="698483" indent="0">
              <a:buFontTx/>
              <a:buNone/>
              <a:defRPr>
                <a:solidFill>
                  <a:schemeClr val="bg1"/>
                </a:solidFill>
              </a:defRPr>
            </a:lvl4pPr>
            <a:lvl5pPr marL="914377" indent="0">
              <a:buFontTx/>
              <a:buNone/>
              <a:defRPr>
                <a:solidFill>
                  <a:schemeClr val="bg1"/>
                </a:solidFill>
              </a:defRPr>
            </a:lvl5pPr>
          </a:lstStyle>
          <a:p>
            <a:pPr lvl="0"/>
            <a:r>
              <a:rPr lang="en-US" dirty="0"/>
              <a:t>Insert agenda item here</a:t>
            </a:r>
          </a:p>
        </p:txBody>
      </p:sp>
      <p:sp>
        <p:nvSpPr>
          <p:cNvPr id="19" name="Text Placeholder 2">
            <a:extLst>
              <a:ext uri="{FF2B5EF4-FFF2-40B4-BE49-F238E27FC236}">
                <a16:creationId xmlns:a16="http://schemas.microsoft.com/office/drawing/2014/main" id="{A2A15501-0F6D-03E9-FBD6-C68D269B09EF}"/>
              </a:ext>
            </a:extLst>
          </p:cNvPr>
          <p:cNvSpPr>
            <a:spLocks noGrp="1" noChangeAspect="1"/>
          </p:cNvSpPr>
          <p:nvPr>
            <p:ph type="body" sz="quarter" idx="16" hasCustomPrompt="1"/>
          </p:nvPr>
        </p:nvSpPr>
        <p:spPr>
          <a:xfrm>
            <a:off x="5300213" y="4175092"/>
            <a:ext cx="525224" cy="525224"/>
          </a:xfrm>
          <a:prstGeom prst="ellipse">
            <a:avLst/>
          </a:prstGeom>
          <a:solidFill>
            <a:srgbClr val="00BCEB"/>
          </a:solidFill>
          <a:ln w="19050">
            <a:noFill/>
          </a:ln>
        </p:spPr>
        <p:txBody>
          <a:bodyPr wrap="none" anchor="ctr"/>
          <a:lstStyle>
            <a:lvl1pPr marL="0" indent="0" algn="ctr">
              <a:buFontTx/>
              <a:buNone/>
              <a:defRPr sz="2400">
                <a:solidFill>
                  <a:schemeClr val="bg1"/>
                </a:solidFill>
              </a:defRPr>
            </a:lvl1pPr>
          </a:lstStyle>
          <a:p>
            <a:pPr lvl="0"/>
            <a:r>
              <a:rPr lang="en-US" dirty="0"/>
              <a:t>4</a:t>
            </a:r>
          </a:p>
        </p:txBody>
      </p:sp>
      <p:sp>
        <p:nvSpPr>
          <p:cNvPr id="20" name="Text Placeholder 4">
            <a:extLst>
              <a:ext uri="{FF2B5EF4-FFF2-40B4-BE49-F238E27FC236}">
                <a16:creationId xmlns:a16="http://schemas.microsoft.com/office/drawing/2014/main" id="{A18BE5B5-66C8-9643-8543-F24CA0EAE85E}"/>
              </a:ext>
            </a:extLst>
          </p:cNvPr>
          <p:cNvSpPr>
            <a:spLocks noGrp="1"/>
          </p:cNvSpPr>
          <p:nvPr>
            <p:ph type="body" sz="quarter" idx="17" hasCustomPrompt="1"/>
          </p:nvPr>
        </p:nvSpPr>
        <p:spPr>
          <a:xfrm>
            <a:off x="5947400" y="4132904"/>
            <a:ext cx="5454857" cy="609600"/>
          </a:xfrm>
          <a:prstGeom prst="rect">
            <a:avLst/>
          </a:prstGeom>
        </p:spPr>
        <p:txBody>
          <a:bodyPr anchor="ctr">
            <a:noAutofit/>
          </a:bodyPr>
          <a:lstStyle>
            <a:lvl1pPr marL="0" indent="0">
              <a:buFontTx/>
              <a:buNone/>
              <a:defRPr sz="2400">
                <a:solidFill>
                  <a:schemeClr val="bg2"/>
                </a:solidFill>
              </a:defRPr>
            </a:lvl1pPr>
            <a:lvl2pPr marL="237061" indent="0">
              <a:buFontTx/>
              <a:buNone/>
              <a:defRPr>
                <a:solidFill>
                  <a:schemeClr val="bg1"/>
                </a:solidFill>
              </a:defRPr>
            </a:lvl2pPr>
            <a:lvl3pPr marL="480472" indent="0">
              <a:buFontTx/>
              <a:buNone/>
              <a:defRPr>
                <a:solidFill>
                  <a:schemeClr val="bg1"/>
                </a:solidFill>
              </a:defRPr>
            </a:lvl3pPr>
            <a:lvl4pPr marL="698483" indent="0">
              <a:buFontTx/>
              <a:buNone/>
              <a:defRPr>
                <a:solidFill>
                  <a:schemeClr val="bg1"/>
                </a:solidFill>
              </a:defRPr>
            </a:lvl4pPr>
            <a:lvl5pPr marL="914377" indent="0">
              <a:buFontTx/>
              <a:buNone/>
              <a:defRPr>
                <a:solidFill>
                  <a:schemeClr val="bg1"/>
                </a:solidFill>
              </a:defRPr>
            </a:lvl5pPr>
          </a:lstStyle>
          <a:p>
            <a:pPr lvl="0"/>
            <a:r>
              <a:rPr lang="en-US" dirty="0"/>
              <a:t>Insert agenda item here</a:t>
            </a:r>
          </a:p>
        </p:txBody>
      </p:sp>
      <p:sp>
        <p:nvSpPr>
          <p:cNvPr id="21" name="Text Placeholder 2">
            <a:extLst>
              <a:ext uri="{FF2B5EF4-FFF2-40B4-BE49-F238E27FC236}">
                <a16:creationId xmlns:a16="http://schemas.microsoft.com/office/drawing/2014/main" id="{D5FEB2B2-4953-C6F8-F354-B5085DCC2AB9}"/>
              </a:ext>
            </a:extLst>
          </p:cNvPr>
          <p:cNvSpPr>
            <a:spLocks noGrp="1" noChangeAspect="1"/>
          </p:cNvSpPr>
          <p:nvPr>
            <p:ph type="body" sz="quarter" idx="18" hasCustomPrompt="1"/>
          </p:nvPr>
        </p:nvSpPr>
        <p:spPr>
          <a:xfrm>
            <a:off x="5300213" y="5184324"/>
            <a:ext cx="525224" cy="525224"/>
          </a:xfrm>
          <a:prstGeom prst="ellipse">
            <a:avLst/>
          </a:prstGeom>
          <a:solidFill>
            <a:srgbClr val="00BCEB"/>
          </a:solidFill>
          <a:ln w="19050">
            <a:noFill/>
          </a:ln>
        </p:spPr>
        <p:txBody>
          <a:bodyPr wrap="none" anchor="ctr"/>
          <a:lstStyle>
            <a:lvl1pPr marL="0" indent="0" algn="ctr">
              <a:buFontTx/>
              <a:buNone/>
              <a:defRPr sz="2400">
                <a:solidFill>
                  <a:schemeClr val="bg1"/>
                </a:solidFill>
              </a:defRPr>
            </a:lvl1pPr>
          </a:lstStyle>
          <a:p>
            <a:pPr lvl="0"/>
            <a:r>
              <a:rPr lang="en-US" dirty="0"/>
              <a:t>5</a:t>
            </a:r>
          </a:p>
        </p:txBody>
      </p:sp>
      <p:sp>
        <p:nvSpPr>
          <p:cNvPr id="22" name="Text Placeholder 4">
            <a:extLst>
              <a:ext uri="{FF2B5EF4-FFF2-40B4-BE49-F238E27FC236}">
                <a16:creationId xmlns:a16="http://schemas.microsoft.com/office/drawing/2014/main" id="{C74AFE32-9856-5D05-6CD3-1AD83432BCE3}"/>
              </a:ext>
            </a:extLst>
          </p:cNvPr>
          <p:cNvSpPr>
            <a:spLocks noGrp="1"/>
          </p:cNvSpPr>
          <p:nvPr>
            <p:ph type="body" sz="quarter" idx="19" hasCustomPrompt="1"/>
          </p:nvPr>
        </p:nvSpPr>
        <p:spPr>
          <a:xfrm>
            <a:off x="5947400" y="5142136"/>
            <a:ext cx="5454857" cy="609600"/>
          </a:xfrm>
          <a:prstGeom prst="rect">
            <a:avLst/>
          </a:prstGeom>
        </p:spPr>
        <p:txBody>
          <a:bodyPr anchor="ctr">
            <a:noAutofit/>
          </a:bodyPr>
          <a:lstStyle>
            <a:lvl1pPr marL="0" indent="0">
              <a:buFontTx/>
              <a:buNone/>
              <a:defRPr sz="2400">
                <a:solidFill>
                  <a:schemeClr val="bg2"/>
                </a:solidFill>
              </a:defRPr>
            </a:lvl1pPr>
            <a:lvl2pPr marL="237061" indent="0">
              <a:buFontTx/>
              <a:buNone/>
              <a:defRPr>
                <a:solidFill>
                  <a:schemeClr val="bg1"/>
                </a:solidFill>
              </a:defRPr>
            </a:lvl2pPr>
            <a:lvl3pPr marL="480472" indent="0">
              <a:buFontTx/>
              <a:buNone/>
              <a:defRPr>
                <a:solidFill>
                  <a:schemeClr val="bg1"/>
                </a:solidFill>
              </a:defRPr>
            </a:lvl3pPr>
            <a:lvl4pPr marL="698483" indent="0">
              <a:buFontTx/>
              <a:buNone/>
              <a:defRPr>
                <a:solidFill>
                  <a:schemeClr val="bg1"/>
                </a:solidFill>
              </a:defRPr>
            </a:lvl4pPr>
            <a:lvl5pPr marL="914377" indent="0">
              <a:buFontTx/>
              <a:buNone/>
              <a:defRPr>
                <a:solidFill>
                  <a:schemeClr val="bg1"/>
                </a:solidFill>
              </a:defRPr>
            </a:lvl5pPr>
          </a:lstStyle>
          <a:p>
            <a:pPr lvl="0"/>
            <a:r>
              <a:rPr lang="en-US" dirty="0"/>
              <a:t>Insert agenda item here</a:t>
            </a:r>
          </a:p>
        </p:txBody>
      </p:sp>
      <p:sp>
        <p:nvSpPr>
          <p:cNvPr id="23" name="Text Placeholder 2">
            <a:extLst>
              <a:ext uri="{FF2B5EF4-FFF2-40B4-BE49-F238E27FC236}">
                <a16:creationId xmlns:a16="http://schemas.microsoft.com/office/drawing/2014/main" id="{7BC38C55-68BE-098E-870E-82612AAEAC8A}"/>
              </a:ext>
            </a:extLst>
          </p:cNvPr>
          <p:cNvSpPr>
            <a:spLocks noGrp="1" noChangeAspect="1"/>
          </p:cNvSpPr>
          <p:nvPr>
            <p:ph type="body" sz="quarter" idx="20" hasCustomPrompt="1"/>
          </p:nvPr>
        </p:nvSpPr>
        <p:spPr>
          <a:xfrm>
            <a:off x="5289423" y="1147396"/>
            <a:ext cx="525224" cy="525224"/>
          </a:xfrm>
          <a:prstGeom prst="ellipse">
            <a:avLst/>
          </a:prstGeom>
          <a:solidFill>
            <a:srgbClr val="00BCEB"/>
          </a:solidFill>
          <a:ln w="19050">
            <a:noFill/>
          </a:ln>
        </p:spPr>
        <p:txBody>
          <a:bodyPr wrap="none" anchor="ctr"/>
          <a:lstStyle>
            <a:lvl1pPr marL="0" indent="0" algn="ctr">
              <a:buFontTx/>
              <a:buNone/>
              <a:defRPr sz="2400">
                <a:solidFill>
                  <a:schemeClr val="bg1"/>
                </a:solidFill>
              </a:defRPr>
            </a:lvl1pPr>
          </a:lstStyle>
          <a:p>
            <a:pPr lvl="0"/>
            <a:r>
              <a:rPr lang="en-US" dirty="0"/>
              <a:t>1</a:t>
            </a:r>
          </a:p>
        </p:txBody>
      </p:sp>
    </p:spTree>
    <p:extLst>
      <p:ext uri="{BB962C8B-B14F-4D97-AF65-F5344CB8AC3E}">
        <p14:creationId xmlns:p14="http://schemas.microsoft.com/office/powerpoint/2010/main" val="23640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a:xfrm>
            <a:off x="677334" y="1061512"/>
            <a:ext cx="8623723" cy="492443"/>
          </a:xfrm>
        </p:spPr>
        <p:txBody>
          <a:bodyPr lIns="0" tIns="0" rIns="0" bIns="0"/>
          <a:lstStyle>
            <a:lvl1pPr>
              <a:defRPr sz="3200" b="1" i="0">
                <a:solidFill>
                  <a:schemeClr val="bg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defRPr sz="667" b="0" i="0">
                <a:solidFill>
                  <a:schemeClr val="bg1"/>
                </a:solidFill>
                <a:latin typeface="Verdana"/>
                <a:cs typeface="Verdana"/>
              </a:defRPr>
            </a:lvl1pPr>
          </a:lstStyle>
          <a:p>
            <a:pPr marL="8467">
              <a:spcBef>
                <a:spcPts val="67"/>
              </a:spcBef>
            </a:pPr>
            <a:r>
              <a:rPr lang="en-GB" spc="-147">
                <a:solidFill>
                  <a:srgbClr val="000000"/>
                </a:solidFill>
              </a:rPr>
              <a:t>©</a:t>
            </a:r>
            <a:r>
              <a:rPr lang="en-GB" spc="-33">
                <a:solidFill>
                  <a:srgbClr val="000000"/>
                </a:solidFill>
              </a:rPr>
              <a:t> </a:t>
            </a:r>
            <a:r>
              <a:rPr lang="en-GB" spc="-43">
                <a:solidFill>
                  <a:srgbClr val="000000"/>
                </a:solidFill>
              </a:rPr>
              <a:t>2024</a:t>
            </a:r>
            <a:r>
              <a:rPr lang="en-GB" spc="-33">
                <a:solidFill>
                  <a:srgbClr val="000000"/>
                </a:solidFill>
              </a:rPr>
              <a:t> </a:t>
            </a:r>
            <a:r>
              <a:rPr lang="en-GB">
                <a:solidFill>
                  <a:srgbClr val="000000"/>
                </a:solidFill>
              </a:rPr>
              <a:t>SPLUNK</a:t>
            </a:r>
            <a:r>
              <a:rPr lang="en-GB" spc="-33">
                <a:solidFill>
                  <a:srgbClr val="000000"/>
                </a:solidFill>
              </a:rPr>
              <a:t> </a:t>
            </a:r>
            <a:r>
              <a:rPr lang="en-GB" spc="-13">
                <a:solidFill>
                  <a:srgbClr val="000000"/>
                </a:solidFill>
              </a:rPr>
              <a:t>INC.</a:t>
            </a:r>
            <a:endParaRPr lang="en-GB" spc="-13" dirty="0">
              <a:solidFill>
                <a:srgbClr val="000000"/>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730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58780" y="407067"/>
            <a:ext cx="10474537" cy="5994823"/>
          </a:xfrm>
          <a:custGeom>
            <a:avLst/>
            <a:gdLst/>
            <a:ahLst/>
            <a:cxnLst/>
            <a:rect l="l" t="t" r="r" b="b"/>
            <a:pathLst>
              <a:path w="15711805" h="8992235">
                <a:moveTo>
                  <a:pt x="15711599" y="8991900"/>
                </a:moveTo>
                <a:lnTo>
                  <a:pt x="0" y="8991900"/>
                </a:lnTo>
                <a:lnTo>
                  <a:pt x="0" y="0"/>
                </a:lnTo>
                <a:lnTo>
                  <a:pt x="15711599" y="0"/>
                </a:lnTo>
                <a:lnTo>
                  <a:pt x="15711599" y="8991900"/>
                </a:lnTo>
                <a:close/>
              </a:path>
            </a:pathLst>
          </a:custGeom>
          <a:solidFill>
            <a:srgbClr val="00000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619893" y="91411"/>
            <a:ext cx="10952219" cy="6766589"/>
          </a:xfrm>
          <a:prstGeom prst="rect">
            <a:avLst/>
          </a:prstGeom>
        </p:spPr>
      </p:pic>
      <p:sp>
        <p:nvSpPr>
          <p:cNvPr id="2" name="Holder 2"/>
          <p:cNvSpPr>
            <a:spLocks noGrp="1"/>
          </p:cNvSpPr>
          <p:nvPr>
            <p:ph type="ftr" sz="quarter" idx="5"/>
          </p:nvPr>
        </p:nvSpPr>
        <p:spPr/>
        <p:txBody>
          <a:bodyPr lIns="0" tIns="0" rIns="0" bIns="0"/>
          <a:lstStyle>
            <a:lvl1pPr>
              <a:defRPr sz="667" b="0" i="0">
                <a:solidFill>
                  <a:schemeClr val="bg1"/>
                </a:solidFill>
                <a:latin typeface="Verdana"/>
                <a:cs typeface="Verdana"/>
              </a:defRPr>
            </a:lvl1pPr>
          </a:lstStyle>
          <a:p>
            <a:pPr marL="8467">
              <a:spcBef>
                <a:spcPts val="67"/>
              </a:spcBef>
            </a:pPr>
            <a:r>
              <a:rPr lang="en-GB" spc="-147">
                <a:solidFill>
                  <a:srgbClr val="000000"/>
                </a:solidFill>
              </a:rPr>
              <a:t>©</a:t>
            </a:r>
            <a:r>
              <a:rPr lang="en-GB" spc="-33">
                <a:solidFill>
                  <a:srgbClr val="000000"/>
                </a:solidFill>
              </a:rPr>
              <a:t> </a:t>
            </a:r>
            <a:r>
              <a:rPr lang="en-GB" spc="-43">
                <a:solidFill>
                  <a:srgbClr val="000000"/>
                </a:solidFill>
              </a:rPr>
              <a:t>2024</a:t>
            </a:r>
            <a:r>
              <a:rPr lang="en-GB" spc="-33">
                <a:solidFill>
                  <a:srgbClr val="000000"/>
                </a:solidFill>
              </a:rPr>
              <a:t> </a:t>
            </a:r>
            <a:r>
              <a:rPr lang="en-GB">
                <a:solidFill>
                  <a:srgbClr val="000000"/>
                </a:solidFill>
              </a:rPr>
              <a:t>SPLUNK</a:t>
            </a:r>
            <a:r>
              <a:rPr lang="en-GB" spc="-33">
                <a:solidFill>
                  <a:srgbClr val="000000"/>
                </a:solidFill>
              </a:rPr>
              <a:t> </a:t>
            </a:r>
            <a:r>
              <a:rPr lang="en-GB" spc="-13">
                <a:solidFill>
                  <a:srgbClr val="000000"/>
                </a:solidFill>
              </a:rPr>
              <a:t>INC.</a:t>
            </a:r>
            <a:endParaRPr lang="en-GB" spc="-13" dirty="0">
              <a:solidFill>
                <a:srgbClr val="000000"/>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64720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Option 1 Gradi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5990C3-8283-5361-4EF2-9F6558E9CB15}"/>
              </a:ext>
            </a:extLst>
          </p:cNvPr>
          <p:cNvPicPr>
            <a:picLocks noChangeAspect="1"/>
          </p:cNvPicPr>
          <p:nvPr userDrawn="1"/>
        </p:nvPicPr>
        <p:blipFill>
          <a:blip r:embed="rId2"/>
          <a:srcRect/>
          <a:stretch/>
        </p:blipFill>
        <p:spPr>
          <a:xfrm>
            <a:off x="-81279" y="-45719"/>
            <a:ext cx="12353544" cy="6948869"/>
          </a:xfrm>
          <a:prstGeom prst="rect">
            <a:avLst/>
          </a:prstGeom>
        </p:spPr>
      </p:pic>
      <p:sp>
        <p:nvSpPr>
          <p:cNvPr id="14" name="Text Placeholder 4">
            <a:extLst>
              <a:ext uri="{FF2B5EF4-FFF2-40B4-BE49-F238E27FC236}">
                <a16:creationId xmlns:a16="http://schemas.microsoft.com/office/drawing/2014/main" id="{989F6F6F-3A54-6BD1-4925-BB10F521FEF9}"/>
              </a:ext>
            </a:extLst>
          </p:cNvPr>
          <p:cNvSpPr>
            <a:spLocks noGrp="1"/>
          </p:cNvSpPr>
          <p:nvPr>
            <p:ph type="body" sz="quarter" idx="11" hasCustomPrompt="1"/>
          </p:nvPr>
        </p:nvSpPr>
        <p:spPr>
          <a:xfrm>
            <a:off x="5936609" y="1105208"/>
            <a:ext cx="5454857" cy="609600"/>
          </a:xfrm>
          <a:prstGeom prst="rect">
            <a:avLst/>
          </a:prstGeom>
        </p:spPr>
        <p:txBody>
          <a:bodyPr anchor="ctr">
            <a:noAutofit/>
          </a:bodyPr>
          <a:lstStyle>
            <a:lvl1pPr marL="0" indent="0">
              <a:buFontTx/>
              <a:buNone/>
              <a:defRPr sz="2400">
                <a:solidFill>
                  <a:schemeClr val="bg2"/>
                </a:solidFill>
              </a:defRPr>
            </a:lvl1pPr>
            <a:lvl2pPr marL="237061" indent="0">
              <a:buFontTx/>
              <a:buNone/>
              <a:defRPr>
                <a:solidFill>
                  <a:schemeClr val="bg1"/>
                </a:solidFill>
              </a:defRPr>
            </a:lvl2pPr>
            <a:lvl3pPr marL="480472" indent="0">
              <a:buFontTx/>
              <a:buNone/>
              <a:defRPr>
                <a:solidFill>
                  <a:schemeClr val="bg1"/>
                </a:solidFill>
              </a:defRPr>
            </a:lvl3pPr>
            <a:lvl4pPr marL="698483" indent="0">
              <a:buFontTx/>
              <a:buNone/>
              <a:defRPr>
                <a:solidFill>
                  <a:schemeClr val="bg1"/>
                </a:solidFill>
              </a:defRPr>
            </a:lvl4pPr>
            <a:lvl5pPr marL="914377" indent="0">
              <a:buFontTx/>
              <a:buNone/>
              <a:defRPr>
                <a:solidFill>
                  <a:schemeClr val="bg1"/>
                </a:solidFill>
              </a:defRPr>
            </a:lvl5pPr>
          </a:lstStyle>
          <a:p>
            <a:pPr lvl="0"/>
            <a:r>
              <a:rPr lang="en-US" dirty="0"/>
              <a:t>Insert agenda item here</a:t>
            </a:r>
          </a:p>
        </p:txBody>
      </p:sp>
      <p:sp>
        <p:nvSpPr>
          <p:cNvPr id="15" name="Text Placeholder 2">
            <a:extLst>
              <a:ext uri="{FF2B5EF4-FFF2-40B4-BE49-F238E27FC236}">
                <a16:creationId xmlns:a16="http://schemas.microsoft.com/office/drawing/2014/main" id="{2183505A-8A0D-FA0E-533C-7EF93CFAAE69}"/>
              </a:ext>
            </a:extLst>
          </p:cNvPr>
          <p:cNvSpPr>
            <a:spLocks noGrp="1" noChangeAspect="1"/>
          </p:cNvSpPr>
          <p:nvPr>
            <p:ph type="body" sz="quarter" idx="12" hasCustomPrompt="1"/>
          </p:nvPr>
        </p:nvSpPr>
        <p:spPr>
          <a:xfrm>
            <a:off x="5289423" y="2156628"/>
            <a:ext cx="525224" cy="525224"/>
          </a:xfrm>
          <a:prstGeom prst="ellipse">
            <a:avLst/>
          </a:prstGeom>
          <a:solidFill>
            <a:srgbClr val="00BCEB"/>
          </a:solidFill>
          <a:ln w="19050">
            <a:noFill/>
          </a:ln>
        </p:spPr>
        <p:txBody>
          <a:bodyPr wrap="none" anchor="ctr"/>
          <a:lstStyle>
            <a:lvl1pPr marL="0" indent="0" algn="ctr">
              <a:buFontTx/>
              <a:buNone/>
              <a:defRPr sz="2400">
                <a:solidFill>
                  <a:schemeClr val="bg1"/>
                </a:solidFill>
              </a:defRPr>
            </a:lvl1pPr>
          </a:lstStyle>
          <a:p>
            <a:pPr lvl="0"/>
            <a:r>
              <a:rPr lang="en-US" dirty="0"/>
              <a:t>2</a:t>
            </a:r>
          </a:p>
        </p:txBody>
      </p:sp>
      <p:sp>
        <p:nvSpPr>
          <p:cNvPr id="16" name="Text Placeholder 4">
            <a:extLst>
              <a:ext uri="{FF2B5EF4-FFF2-40B4-BE49-F238E27FC236}">
                <a16:creationId xmlns:a16="http://schemas.microsoft.com/office/drawing/2014/main" id="{5F3DEDCD-8164-D739-8B54-6C4114A2BD43}"/>
              </a:ext>
            </a:extLst>
          </p:cNvPr>
          <p:cNvSpPr>
            <a:spLocks noGrp="1"/>
          </p:cNvSpPr>
          <p:nvPr>
            <p:ph type="body" sz="quarter" idx="13" hasCustomPrompt="1"/>
          </p:nvPr>
        </p:nvSpPr>
        <p:spPr>
          <a:xfrm>
            <a:off x="5936609" y="2114440"/>
            <a:ext cx="5454857" cy="609600"/>
          </a:xfrm>
          <a:prstGeom prst="rect">
            <a:avLst/>
          </a:prstGeom>
        </p:spPr>
        <p:txBody>
          <a:bodyPr anchor="ctr">
            <a:noAutofit/>
          </a:bodyPr>
          <a:lstStyle>
            <a:lvl1pPr marL="0" indent="0">
              <a:buFontTx/>
              <a:buNone/>
              <a:defRPr sz="2400">
                <a:solidFill>
                  <a:schemeClr val="bg2"/>
                </a:solidFill>
              </a:defRPr>
            </a:lvl1pPr>
            <a:lvl2pPr marL="237061" indent="0">
              <a:buFontTx/>
              <a:buNone/>
              <a:defRPr>
                <a:solidFill>
                  <a:schemeClr val="bg1"/>
                </a:solidFill>
              </a:defRPr>
            </a:lvl2pPr>
            <a:lvl3pPr marL="480472" indent="0">
              <a:buFontTx/>
              <a:buNone/>
              <a:defRPr>
                <a:solidFill>
                  <a:schemeClr val="bg1"/>
                </a:solidFill>
              </a:defRPr>
            </a:lvl3pPr>
            <a:lvl4pPr marL="698483" indent="0">
              <a:buFontTx/>
              <a:buNone/>
              <a:defRPr>
                <a:solidFill>
                  <a:schemeClr val="bg1"/>
                </a:solidFill>
              </a:defRPr>
            </a:lvl4pPr>
            <a:lvl5pPr marL="914377" indent="0">
              <a:buFontTx/>
              <a:buNone/>
              <a:defRPr>
                <a:solidFill>
                  <a:schemeClr val="bg1"/>
                </a:solidFill>
              </a:defRPr>
            </a:lvl5pPr>
          </a:lstStyle>
          <a:p>
            <a:pPr lvl="0"/>
            <a:r>
              <a:rPr lang="en-US" dirty="0"/>
              <a:t>Insert agenda item here</a:t>
            </a:r>
          </a:p>
        </p:txBody>
      </p:sp>
      <p:sp>
        <p:nvSpPr>
          <p:cNvPr id="17" name="Text Placeholder 2">
            <a:extLst>
              <a:ext uri="{FF2B5EF4-FFF2-40B4-BE49-F238E27FC236}">
                <a16:creationId xmlns:a16="http://schemas.microsoft.com/office/drawing/2014/main" id="{4DB73FE0-57F2-ABCD-D1E3-089A1BCC0BE4}"/>
              </a:ext>
            </a:extLst>
          </p:cNvPr>
          <p:cNvSpPr>
            <a:spLocks noGrp="1" noChangeAspect="1"/>
          </p:cNvSpPr>
          <p:nvPr>
            <p:ph type="body" sz="quarter" idx="14" hasCustomPrompt="1"/>
          </p:nvPr>
        </p:nvSpPr>
        <p:spPr>
          <a:xfrm>
            <a:off x="5300213" y="3165860"/>
            <a:ext cx="525224" cy="525224"/>
          </a:xfrm>
          <a:prstGeom prst="ellipse">
            <a:avLst/>
          </a:prstGeom>
          <a:solidFill>
            <a:srgbClr val="00BCEB"/>
          </a:solidFill>
          <a:ln w="19050">
            <a:noFill/>
          </a:ln>
        </p:spPr>
        <p:txBody>
          <a:bodyPr wrap="none" anchor="ctr"/>
          <a:lstStyle>
            <a:lvl1pPr marL="0" indent="0" algn="ctr">
              <a:buFontTx/>
              <a:buNone/>
              <a:defRPr sz="2400">
                <a:solidFill>
                  <a:schemeClr val="bg1"/>
                </a:solidFill>
              </a:defRPr>
            </a:lvl1pPr>
          </a:lstStyle>
          <a:p>
            <a:pPr lvl="0"/>
            <a:r>
              <a:rPr lang="en-US" dirty="0"/>
              <a:t>3</a:t>
            </a:r>
          </a:p>
        </p:txBody>
      </p:sp>
      <p:sp>
        <p:nvSpPr>
          <p:cNvPr id="18" name="Text Placeholder 4">
            <a:extLst>
              <a:ext uri="{FF2B5EF4-FFF2-40B4-BE49-F238E27FC236}">
                <a16:creationId xmlns:a16="http://schemas.microsoft.com/office/drawing/2014/main" id="{A9B63EC4-9EC5-BFBF-2360-C8702606DB05}"/>
              </a:ext>
            </a:extLst>
          </p:cNvPr>
          <p:cNvSpPr>
            <a:spLocks noGrp="1"/>
          </p:cNvSpPr>
          <p:nvPr>
            <p:ph type="body" sz="quarter" idx="15" hasCustomPrompt="1"/>
          </p:nvPr>
        </p:nvSpPr>
        <p:spPr>
          <a:xfrm>
            <a:off x="5947400" y="3123672"/>
            <a:ext cx="5454857" cy="609600"/>
          </a:xfrm>
          <a:prstGeom prst="rect">
            <a:avLst/>
          </a:prstGeom>
        </p:spPr>
        <p:txBody>
          <a:bodyPr anchor="ctr">
            <a:noAutofit/>
          </a:bodyPr>
          <a:lstStyle>
            <a:lvl1pPr marL="0" indent="0">
              <a:buFontTx/>
              <a:buNone/>
              <a:defRPr sz="2400">
                <a:solidFill>
                  <a:schemeClr val="bg2"/>
                </a:solidFill>
              </a:defRPr>
            </a:lvl1pPr>
            <a:lvl2pPr marL="237061" indent="0">
              <a:buFontTx/>
              <a:buNone/>
              <a:defRPr>
                <a:solidFill>
                  <a:schemeClr val="bg1"/>
                </a:solidFill>
              </a:defRPr>
            </a:lvl2pPr>
            <a:lvl3pPr marL="480472" indent="0">
              <a:buFontTx/>
              <a:buNone/>
              <a:defRPr>
                <a:solidFill>
                  <a:schemeClr val="bg1"/>
                </a:solidFill>
              </a:defRPr>
            </a:lvl3pPr>
            <a:lvl4pPr marL="698483" indent="0">
              <a:buFontTx/>
              <a:buNone/>
              <a:defRPr>
                <a:solidFill>
                  <a:schemeClr val="bg1"/>
                </a:solidFill>
              </a:defRPr>
            </a:lvl4pPr>
            <a:lvl5pPr marL="914377" indent="0">
              <a:buFontTx/>
              <a:buNone/>
              <a:defRPr>
                <a:solidFill>
                  <a:schemeClr val="bg1"/>
                </a:solidFill>
              </a:defRPr>
            </a:lvl5pPr>
          </a:lstStyle>
          <a:p>
            <a:pPr lvl="0"/>
            <a:r>
              <a:rPr lang="en-US" dirty="0"/>
              <a:t>Insert agenda item here</a:t>
            </a:r>
          </a:p>
        </p:txBody>
      </p:sp>
      <p:sp>
        <p:nvSpPr>
          <p:cNvPr id="19" name="Text Placeholder 2">
            <a:extLst>
              <a:ext uri="{FF2B5EF4-FFF2-40B4-BE49-F238E27FC236}">
                <a16:creationId xmlns:a16="http://schemas.microsoft.com/office/drawing/2014/main" id="{A2A15501-0F6D-03E9-FBD6-C68D269B09EF}"/>
              </a:ext>
            </a:extLst>
          </p:cNvPr>
          <p:cNvSpPr>
            <a:spLocks noGrp="1" noChangeAspect="1"/>
          </p:cNvSpPr>
          <p:nvPr>
            <p:ph type="body" sz="quarter" idx="16" hasCustomPrompt="1"/>
          </p:nvPr>
        </p:nvSpPr>
        <p:spPr>
          <a:xfrm>
            <a:off x="5300213" y="4175092"/>
            <a:ext cx="525224" cy="525224"/>
          </a:xfrm>
          <a:prstGeom prst="ellipse">
            <a:avLst/>
          </a:prstGeom>
          <a:solidFill>
            <a:srgbClr val="00BCEB"/>
          </a:solidFill>
          <a:ln w="19050">
            <a:noFill/>
          </a:ln>
        </p:spPr>
        <p:txBody>
          <a:bodyPr wrap="none" anchor="ctr"/>
          <a:lstStyle>
            <a:lvl1pPr marL="0" indent="0" algn="ctr">
              <a:buFontTx/>
              <a:buNone/>
              <a:defRPr sz="2400">
                <a:solidFill>
                  <a:schemeClr val="bg1"/>
                </a:solidFill>
              </a:defRPr>
            </a:lvl1pPr>
          </a:lstStyle>
          <a:p>
            <a:pPr lvl="0"/>
            <a:r>
              <a:rPr lang="en-US" dirty="0"/>
              <a:t>4</a:t>
            </a:r>
          </a:p>
        </p:txBody>
      </p:sp>
      <p:sp>
        <p:nvSpPr>
          <p:cNvPr id="20" name="Text Placeholder 4">
            <a:extLst>
              <a:ext uri="{FF2B5EF4-FFF2-40B4-BE49-F238E27FC236}">
                <a16:creationId xmlns:a16="http://schemas.microsoft.com/office/drawing/2014/main" id="{A18BE5B5-66C8-9643-8543-F24CA0EAE85E}"/>
              </a:ext>
            </a:extLst>
          </p:cNvPr>
          <p:cNvSpPr>
            <a:spLocks noGrp="1"/>
          </p:cNvSpPr>
          <p:nvPr>
            <p:ph type="body" sz="quarter" idx="17" hasCustomPrompt="1"/>
          </p:nvPr>
        </p:nvSpPr>
        <p:spPr>
          <a:xfrm>
            <a:off x="5947400" y="4132904"/>
            <a:ext cx="5454857" cy="609600"/>
          </a:xfrm>
          <a:prstGeom prst="rect">
            <a:avLst/>
          </a:prstGeom>
        </p:spPr>
        <p:txBody>
          <a:bodyPr anchor="ctr">
            <a:noAutofit/>
          </a:bodyPr>
          <a:lstStyle>
            <a:lvl1pPr marL="0" indent="0">
              <a:buFontTx/>
              <a:buNone/>
              <a:defRPr sz="2400">
                <a:solidFill>
                  <a:schemeClr val="bg2"/>
                </a:solidFill>
              </a:defRPr>
            </a:lvl1pPr>
            <a:lvl2pPr marL="237061" indent="0">
              <a:buFontTx/>
              <a:buNone/>
              <a:defRPr>
                <a:solidFill>
                  <a:schemeClr val="bg1"/>
                </a:solidFill>
              </a:defRPr>
            </a:lvl2pPr>
            <a:lvl3pPr marL="480472" indent="0">
              <a:buFontTx/>
              <a:buNone/>
              <a:defRPr>
                <a:solidFill>
                  <a:schemeClr val="bg1"/>
                </a:solidFill>
              </a:defRPr>
            </a:lvl3pPr>
            <a:lvl4pPr marL="698483" indent="0">
              <a:buFontTx/>
              <a:buNone/>
              <a:defRPr>
                <a:solidFill>
                  <a:schemeClr val="bg1"/>
                </a:solidFill>
              </a:defRPr>
            </a:lvl4pPr>
            <a:lvl5pPr marL="914377" indent="0">
              <a:buFontTx/>
              <a:buNone/>
              <a:defRPr>
                <a:solidFill>
                  <a:schemeClr val="bg1"/>
                </a:solidFill>
              </a:defRPr>
            </a:lvl5pPr>
          </a:lstStyle>
          <a:p>
            <a:pPr lvl="0"/>
            <a:r>
              <a:rPr lang="en-US" dirty="0"/>
              <a:t>Insert agenda item here</a:t>
            </a:r>
          </a:p>
        </p:txBody>
      </p:sp>
      <p:sp>
        <p:nvSpPr>
          <p:cNvPr id="21" name="Text Placeholder 2">
            <a:extLst>
              <a:ext uri="{FF2B5EF4-FFF2-40B4-BE49-F238E27FC236}">
                <a16:creationId xmlns:a16="http://schemas.microsoft.com/office/drawing/2014/main" id="{D5FEB2B2-4953-C6F8-F354-B5085DCC2AB9}"/>
              </a:ext>
            </a:extLst>
          </p:cNvPr>
          <p:cNvSpPr>
            <a:spLocks noGrp="1" noChangeAspect="1"/>
          </p:cNvSpPr>
          <p:nvPr>
            <p:ph type="body" sz="quarter" idx="18" hasCustomPrompt="1"/>
          </p:nvPr>
        </p:nvSpPr>
        <p:spPr>
          <a:xfrm>
            <a:off x="5300213" y="5184324"/>
            <a:ext cx="525224" cy="525224"/>
          </a:xfrm>
          <a:prstGeom prst="ellipse">
            <a:avLst/>
          </a:prstGeom>
          <a:solidFill>
            <a:srgbClr val="00BCEB"/>
          </a:solidFill>
          <a:ln w="19050">
            <a:noFill/>
          </a:ln>
        </p:spPr>
        <p:txBody>
          <a:bodyPr wrap="none" anchor="ctr"/>
          <a:lstStyle>
            <a:lvl1pPr marL="0" indent="0" algn="ctr">
              <a:buFontTx/>
              <a:buNone/>
              <a:defRPr sz="2400">
                <a:solidFill>
                  <a:schemeClr val="bg1"/>
                </a:solidFill>
              </a:defRPr>
            </a:lvl1pPr>
          </a:lstStyle>
          <a:p>
            <a:pPr lvl="0"/>
            <a:r>
              <a:rPr lang="en-US" dirty="0"/>
              <a:t>5</a:t>
            </a:r>
          </a:p>
        </p:txBody>
      </p:sp>
      <p:sp>
        <p:nvSpPr>
          <p:cNvPr id="22" name="Text Placeholder 4">
            <a:extLst>
              <a:ext uri="{FF2B5EF4-FFF2-40B4-BE49-F238E27FC236}">
                <a16:creationId xmlns:a16="http://schemas.microsoft.com/office/drawing/2014/main" id="{C74AFE32-9856-5D05-6CD3-1AD83432BCE3}"/>
              </a:ext>
            </a:extLst>
          </p:cNvPr>
          <p:cNvSpPr>
            <a:spLocks noGrp="1"/>
          </p:cNvSpPr>
          <p:nvPr>
            <p:ph type="body" sz="quarter" idx="19" hasCustomPrompt="1"/>
          </p:nvPr>
        </p:nvSpPr>
        <p:spPr>
          <a:xfrm>
            <a:off x="5947400" y="5142136"/>
            <a:ext cx="5454857" cy="609600"/>
          </a:xfrm>
          <a:prstGeom prst="rect">
            <a:avLst/>
          </a:prstGeom>
        </p:spPr>
        <p:txBody>
          <a:bodyPr anchor="ctr">
            <a:noAutofit/>
          </a:bodyPr>
          <a:lstStyle>
            <a:lvl1pPr marL="0" indent="0">
              <a:buFontTx/>
              <a:buNone/>
              <a:defRPr sz="2400">
                <a:solidFill>
                  <a:schemeClr val="bg2"/>
                </a:solidFill>
              </a:defRPr>
            </a:lvl1pPr>
            <a:lvl2pPr marL="237061" indent="0">
              <a:buFontTx/>
              <a:buNone/>
              <a:defRPr>
                <a:solidFill>
                  <a:schemeClr val="bg1"/>
                </a:solidFill>
              </a:defRPr>
            </a:lvl2pPr>
            <a:lvl3pPr marL="480472" indent="0">
              <a:buFontTx/>
              <a:buNone/>
              <a:defRPr>
                <a:solidFill>
                  <a:schemeClr val="bg1"/>
                </a:solidFill>
              </a:defRPr>
            </a:lvl3pPr>
            <a:lvl4pPr marL="698483" indent="0">
              <a:buFontTx/>
              <a:buNone/>
              <a:defRPr>
                <a:solidFill>
                  <a:schemeClr val="bg1"/>
                </a:solidFill>
              </a:defRPr>
            </a:lvl4pPr>
            <a:lvl5pPr marL="914377" indent="0">
              <a:buFontTx/>
              <a:buNone/>
              <a:defRPr>
                <a:solidFill>
                  <a:schemeClr val="bg1"/>
                </a:solidFill>
              </a:defRPr>
            </a:lvl5pPr>
          </a:lstStyle>
          <a:p>
            <a:pPr lvl="0"/>
            <a:r>
              <a:rPr lang="en-US" dirty="0"/>
              <a:t>Insert agenda item here</a:t>
            </a:r>
          </a:p>
        </p:txBody>
      </p:sp>
      <p:sp>
        <p:nvSpPr>
          <p:cNvPr id="23" name="Text Placeholder 2">
            <a:extLst>
              <a:ext uri="{FF2B5EF4-FFF2-40B4-BE49-F238E27FC236}">
                <a16:creationId xmlns:a16="http://schemas.microsoft.com/office/drawing/2014/main" id="{7BC38C55-68BE-098E-870E-82612AAEAC8A}"/>
              </a:ext>
            </a:extLst>
          </p:cNvPr>
          <p:cNvSpPr>
            <a:spLocks noGrp="1" noChangeAspect="1"/>
          </p:cNvSpPr>
          <p:nvPr>
            <p:ph type="body" sz="quarter" idx="20" hasCustomPrompt="1"/>
          </p:nvPr>
        </p:nvSpPr>
        <p:spPr>
          <a:xfrm>
            <a:off x="5289423" y="1147396"/>
            <a:ext cx="525224" cy="525224"/>
          </a:xfrm>
          <a:prstGeom prst="ellipse">
            <a:avLst/>
          </a:prstGeom>
          <a:solidFill>
            <a:srgbClr val="00BCEB"/>
          </a:solidFill>
          <a:ln w="19050">
            <a:noFill/>
          </a:ln>
        </p:spPr>
        <p:txBody>
          <a:bodyPr wrap="none" anchor="ctr"/>
          <a:lstStyle>
            <a:lvl1pPr marL="0" indent="0" algn="ctr">
              <a:buFontTx/>
              <a:buNone/>
              <a:defRPr sz="2400">
                <a:solidFill>
                  <a:schemeClr val="bg1"/>
                </a:solidFill>
              </a:defRPr>
            </a:lvl1pPr>
          </a:lstStyle>
          <a:p>
            <a:pPr lvl="0"/>
            <a:r>
              <a:rPr lang="en-US" dirty="0"/>
              <a:t>1</a:t>
            </a:r>
          </a:p>
        </p:txBody>
      </p:sp>
      <p:sp>
        <p:nvSpPr>
          <p:cNvPr id="2" name="Title 1">
            <a:extLst>
              <a:ext uri="{FF2B5EF4-FFF2-40B4-BE49-F238E27FC236}">
                <a16:creationId xmlns:a16="http://schemas.microsoft.com/office/drawing/2014/main" id="{75EB2440-6EF6-26F3-1C1E-CFC83CDCFF5E}"/>
              </a:ext>
            </a:extLst>
          </p:cNvPr>
          <p:cNvSpPr>
            <a:spLocks noGrp="1"/>
          </p:cNvSpPr>
          <p:nvPr>
            <p:ph type="ctrTitle" hasCustomPrompt="1"/>
          </p:nvPr>
        </p:nvSpPr>
        <p:spPr>
          <a:xfrm>
            <a:off x="625930" y="3110312"/>
            <a:ext cx="4250870" cy="637377"/>
          </a:xfrm>
          <a:prstGeom prst="rect">
            <a:avLst/>
          </a:prstGeom>
        </p:spPr>
        <p:txBody>
          <a:bodyPr lIns="45720" tIns="45720" rIns="45720" bIns="45720" anchor="ctr" anchorCtr="0"/>
          <a:lstStyle>
            <a:lvl1pPr marL="0" indent="0" algn="l">
              <a:lnSpc>
                <a:spcPct val="90000"/>
              </a:lnSpc>
              <a:buFont typeface="Arial" panose="020B0604020202020204" pitchFamily="34" charset="0"/>
              <a:buNone/>
              <a:defRPr sz="4400" b="0" i="0" spc="0" baseline="0">
                <a:solidFill>
                  <a:schemeClr val="bg2"/>
                </a:solidFill>
                <a:latin typeface="+mj-lt"/>
                <a:cs typeface="CiscoSansTT ExtraLight" panose="020B0303020201020303" pitchFamily="34" charset="0"/>
              </a:defRPr>
            </a:lvl1pPr>
          </a:lstStyle>
          <a:p>
            <a:r>
              <a:rPr lang="en-GB" dirty="0"/>
              <a:t>Agenda</a:t>
            </a:r>
            <a:endParaRPr lang="en-US" dirty="0"/>
          </a:p>
        </p:txBody>
      </p:sp>
    </p:spTree>
    <p:extLst>
      <p:ext uri="{BB962C8B-B14F-4D97-AF65-F5344CB8AC3E}">
        <p14:creationId xmlns:p14="http://schemas.microsoft.com/office/powerpoint/2010/main" val="188006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Option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51BE9-1403-6E84-DFE9-9E0B57F3C72C}"/>
              </a:ext>
            </a:extLst>
          </p:cNvPr>
          <p:cNvSpPr/>
          <p:nvPr userDrawn="1"/>
        </p:nvSpPr>
        <p:spPr>
          <a:xfrm>
            <a:off x="1" y="6146800"/>
            <a:ext cx="12192000" cy="711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dirty="0"/>
          </a:p>
        </p:txBody>
      </p:sp>
      <p:sp>
        <p:nvSpPr>
          <p:cNvPr id="9" name="Text Placeholder 8">
            <a:extLst>
              <a:ext uri="{FF2B5EF4-FFF2-40B4-BE49-F238E27FC236}">
                <a16:creationId xmlns:a16="http://schemas.microsoft.com/office/drawing/2014/main" id="{15B76347-F27F-DA89-7E36-D5090DAD2441}"/>
              </a:ext>
            </a:extLst>
          </p:cNvPr>
          <p:cNvSpPr>
            <a:spLocks noGrp="1"/>
          </p:cNvSpPr>
          <p:nvPr>
            <p:ph type="body" sz="quarter" idx="10" hasCustomPrompt="1"/>
          </p:nvPr>
        </p:nvSpPr>
        <p:spPr>
          <a:xfrm>
            <a:off x="5312979" y="655955"/>
            <a:ext cx="6022427" cy="5546090"/>
          </a:xfrm>
        </p:spPr>
        <p:txBody>
          <a:bodyPr anchor="ctr" anchorCtr="0"/>
          <a:lstStyle>
            <a:lvl1pPr>
              <a:spcBef>
                <a:spcPts val="3600"/>
              </a:spcBef>
              <a:defRPr sz="2400">
                <a:solidFill>
                  <a:schemeClr val="bg2"/>
                </a:solidFill>
              </a:defRPr>
            </a:lvl1pPr>
          </a:lstStyle>
          <a:p>
            <a:pPr lvl="0"/>
            <a:r>
              <a:rPr lang="en-US" dirty="0"/>
              <a:t>Insert agenda item here</a:t>
            </a:r>
          </a:p>
          <a:p>
            <a:pPr lvl="0"/>
            <a:r>
              <a:rPr lang="en-US" dirty="0"/>
              <a:t>Insert agenda item here</a:t>
            </a:r>
          </a:p>
          <a:p>
            <a:pPr lvl="0"/>
            <a:r>
              <a:rPr lang="en-US" dirty="0"/>
              <a:t>Insert agenda item here</a:t>
            </a:r>
          </a:p>
          <a:p>
            <a:pPr lvl="0"/>
            <a:r>
              <a:rPr lang="en-US" dirty="0"/>
              <a:t>Insert agenda item here</a:t>
            </a:r>
          </a:p>
          <a:p>
            <a:pPr lvl="0"/>
            <a:r>
              <a:rPr lang="en-US" dirty="0"/>
              <a:t>Insert agenda item here</a:t>
            </a:r>
          </a:p>
        </p:txBody>
      </p:sp>
      <p:sp>
        <p:nvSpPr>
          <p:cNvPr id="3" name="Title 1">
            <a:extLst>
              <a:ext uri="{FF2B5EF4-FFF2-40B4-BE49-F238E27FC236}">
                <a16:creationId xmlns:a16="http://schemas.microsoft.com/office/drawing/2014/main" id="{38E0991E-94A4-B3A5-162E-1817097BE6B5}"/>
              </a:ext>
            </a:extLst>
          </p:cNvPr>
          <p:cNvSpPr>
            <a:spLocks noGrp="1"/>
          </p:cNvSpPr>
          <p:nvPr>
            <p:ph type="ctrTitle" hasCustomPrompt="1"/>
          </p:nvPr>
        </p:nvSpPr>
        <p:spPr>
          <a:xfrm>
            <a:off x="625930" y="3110312"/>
            <a:ext cx="4250870" cy="637377"/>
          </a:xfrm>
          <a:prstGeom prst="rect">
            <a:avLst/>
          </a:prstGeom>
        </p:spPr>
        <p:txBody>
          <a:bodyPr lIns="45720" tIns="45720" rIns="45720" bIns="45720" anchor="ctr" anchorCtr="0"/>
          <a:lstStyle>
            <a:lvl1pPr marL="0" indent="0" algn="l">
              <a:lnSpc>
                <a:spcPct val="90000"/>
              </a:lnSpc>
              <a:buFont typeface="Arial" panose="020B0604020202020204" pitchFamily="34" charset="0"/>
              <a:buNone/>
              <a:defRPr sz="4400" b="0" i="0" spc="0" baseline="0">
                <a:solidFill>
                  <a:schemeClr val="bg2"/>
                </a:solidFill>
                <a:latin typeface="+mj-lt"/>
                <a:cs typeface="CiscoSansTT ExtraLight" panose="020B0303020201020303" pitchFamily="34" charset="0"/>
              </a:defRPr>
            </a:lvl1pPr>
          </a:lstStyle>
          <a:p>
            <a:r>
              <a:rPr lang="en-GB" dirty="0"/>
              <a:t>Agenda</a:t>
            </a:r>
            <a:endParaRPr lang="en-US" dirty="0"/>
          </a:p>
        </p:txBody>
      </p:sp>
    </p:spTree>
    <p:extLst>
      <p:ext uri="{BB962C8B-B14F-4D97-AF65-F5344CB8AC3E}">
        <p14:creationId xmlns:p14="http://schemas.microsoft.com/office/powerpoint/2010/main" val="36387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Option 2 Gradi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1090EE-F039-FF92-666E-9800393DA4C7}"/>
              </a:ext>
            </a:extLst>
          </p:cNvPr>
          <p:cNvPicPr>
            <a:picLocks noChangeAspect="1"/>
          </p:cNvPicPr>
          <p:nvPr userDrawn="1"/>
        </p:nvPicPr>
        <p:blipFill>
          <a:blip r:embed="rId2"/>
          <a:srcRect/>
          <a:stretch/>
        </p:blipFill>
        <p:spPr>
          <a:xfrm>
            <a:off x="-81279" y="-45720"/>
            <a:ext cx="12354559" cy="6949440"/>
          </a:xfrm>
          <a:prstGeom prst="rect">
            <a:avLst/>
          </a:prstGeom>
        </p:spPr>
      </p:pic>
      <p:sp>
        <p:nvSpPr>
          <p:cNvPr id="9" name="Text Placeholder 8">
            <a:extLst>
              <a:ext uri="{FF2B5EF4-FFF2-40B4-BE49-F238E27FC236}">
                <a16:creationId xmlns:a16="http://schemas.microsoft.com/office/drawing/2014/main" id="{15B76347-F27F-DA89-7E36-D5090DAD2441}"/>
              </a:ext>
            </a:extLst>
          </p:cNvPr>
          <p:cNvSpPr>
            <a:spLocks noGrp="1"/>
          </p:cNvSpPr>
          <p:nvPr>
            <p:ph type="body" sz="quarter" idx="10" hasCustomPrompt="1"/>
          </p:nvPr>
        </p:nvSpPr>
        <p:spPr>
          <a:xfrm>
            <a:off x="5312979" y="655955"/>
            <a:ext cx="6022427" cy="5546090"/>
          </a:xfrm>
        </p:spPr>
        <p:txBody>
          <a:bodyPr anchor="ctr" anchorCtr="0"/>
          <a:lstStyle>
            <a:lvl1pPr>
              <a:spcBef>
                <a:spcPts val="3600"/>
              </a:spcBef>
              <a:defRPr sz="2400">
                <a:solidFill>
                  <a:schemeClr val="bg2"/>
                </a:solidFill>
              </a:defRPr>
            </a:lvl1pPr>
          </a:lstStyle>
          <a:p>
            <a:pPr lvl="0"/>
            <a:r>
              <a:rPr lang="en-US" dirty="0"/>
              <a:t>Insert agenda item here</a:t>
            </a:r>
          </a:p>
          <a:p>
            <a:pPr lvl="0"/>
            <a:r>
              <a:rPr lang="en-US" dirty="0"/>
              <a:t>Insert agenda item here</a:t>
            </a:r>
          </a:p>
          <a:p>
            <a:pPr lvl="0"/>
            <a:r>
              <a:rPr lang="en-US" dirty="0"/>
              <a:t>Insert agenda item here</a:t>
            </a:r>
          </a:p>
          <a:p>
            <a:pPr lvl="0"/>
            <a:r>
              <a:rPr lang="en-US" dirty="0"/>
              <a:t>Insert agenda item here</a:t>
            </a:r>
          </a:p>
          <a:p>
            <a:pPr lvl="0"/>
            <a:r>
              <a:rPr lang="en-US" dirty="0"/>
              <a:t>Insert agenda item here</a:t>
            </a:r>
          </a:p>
        </p:txBody>
      </p:sp>
      <p:sp>
        <p:nvSpPr>
          <p:cNvPr id="2" name="Title 1">
            <a:extLst>
              <a:ext uri="{FF2B5EF4-FFF2-40B4-BE49-F238E27FC236}">
                <a16:creationId xmlns:a16="http://schemas.microsoft.com/office/drawing/2014/main" id="{80A6E65A-EB74-C8B9-96B7-466B2F47BD61}"/>
              </a:ext>
            </a:extLst>
          </p:cNvPr>
          <p:cNvSpPr>
            <a:spLocks noGrp="1"/>
          </p:cNvSpPr>
          <p:nvPr>
            <p:ph type="ctrTitle" hasCustomPrompt="1"/>
          </p:nvPr>
        </p:nvSpPr>
        <p:spPr>
          <a:xfrm>
            <a:off x="625930" y="3110312"/>
            <a:ext cx="4250870" cy="637377"/>
          </a:xfrm>
          <a:prstGeom prst="rect">
            <a:avLst/>
          </a:prstGeom>
        </p:spPr>
        <p:txBody>
          <a:bodyPr lIns="45720" tIns="45720" rIns="45720" bIns="45720" anchor="ctr" anchorCtr="0"/>
          <a:lstStyle>
            <a:lvl1pPr marL="0" indent="0" algn="l">
              <a:lnSpc>
                <a:spcPct val="90000"/>
              </a:lnSpc>
              <a:buFont typeface="Arial" panose="020B0604020202020204" pitchFamily="34" charset="0"/>
              <a:buNone/>
              <a:defRPr sz="4400" b="0" i="0" spc="0" baseline="0">
                <a:solidFill>
                  <a:schemeClr val="bg2"/>
                </a:solidFill>
                <a:latin typeface="+mj-lt"/>
                <a:cs typeface="CiscoSansTT ExtraLight" panose="020B0303020201020303" pitchFamily="34" charset="0"/>
              </a:defRPr>
            </a:lvl1pPr>
          </a:lstStyle>
          <a:p>
            <a:r>
              <a:rPr lang="en-GB" dirty="0"/>
              <a:t>Agenda</a:t>
            </a:r>
            <a:endParaRPr lang="en-US" dirty="0"/>
          </a:p>
        </p:txBody>
      </p:sp>
    </p:spTree>
    <p:extLst>
      <p:ext uri="{BB962C8B-B14F-4D97-AF65-F5344CB8AC3E}">
        <p14:creationId xmlns:p14="http://schemas.microsoft.com/office/powerpoint/2010/main" val="369282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gue Option 1">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E683ED-333E-71AE-8D5B-04FB014DEDA7}"/>
              </a:ext>
            </a:extLst>
          </p:cNvPr>
          <p:cNvSpPr>
            <a:spLocks noGrp="1"/>
          </p:cNvSpPr>
          <p:nvPr>
            <p:ph type="ctrTitle" hasCustomPrompt="1"/>
          </p:nvPr>
        </p:nvSpPr>
        <p:spPr>
          <a:xfrm>
            <a:off x="625930" y="2789671"/>
            <a:ext cx="10232136" cy="637377"/>
          </a:xfrm>
          <a:prstGeom prst="rect">
            <a:avLst/>
          </a:prstGeom>
        </p:spPr>
        <p:txBody>
          <a:bodyPr lIns="45720" tIns="45720" rIns="45720" bIns="45720" anchor="ctr" anchorCtr="0"/>
          <a:lstStyle>
            <a:lvl1pPr marL="0" indent="0" algn="l">
              <a:lnSpc>
                <a:spcPct val="90000"/>
              </a:lnSpc>
              <a:buFont typeface="Arial" panose="020B0604020202020204" pitchFamily="34" charset="0"/>
              <a:buNone/>
              <a:defRPr sz="4400" b="0" i="0" spc="0" baseline="0">
                <a:solidFill>
                  <a:schemeClr val="bg2"/>
                </a:solidFill>
                <a:latin typeface="+mj-lt"/>
                <a:cs typeface="CiscoSansTT ExtraLight" panose="020B0303020201020303" pitchFamily="34" charset="0"/>
              </a:defRPr>
            </a:lvl1pPr>
          </a:lstStyle>
          <a:p>
            <a:r>
              <a:rPr lang="en-GB" dirty="0"/>
              <a:t>Segue slide</a:t>
            </a:r>
            <a:endParaRPr lang="en-US" dirty="0"/>
          </a:p>
        </p:txBody>
      </p:sp>
    </p:spTree>
    <p:extLst>
      <p:ext uri="{BB962C8B-B14F-4D97-AF65-F5344CB8AC3E}">
        <p14:creationId xmlns:p14="http://schemas.microsoft.com/office/powerpoint/2010/main" val="357141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E5826-E261-5240-BCCC-F517FDB6EBB5}"/>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bg2"/>
                </a:solidFill>
                <a:latin typeface="+mn-lt"/>
                <a:ea typeface="+mn-ea"/>
                <a:cs typeface="CiscoSansTT Light" panose="020B0503020201020303" pitchFamily="34" charset="0"/>
              </a:rPr>
              <a:t>© 2024  Cisco and/or its affiliates. All rights reserved.   Cisco Confidential</a:t>
            </a:r>
          </a:p>
        </p:txBody>
      </p:sp>
      <p:pic>
        <p:nvPicPr>
          <p:cNvPr id="6" name="Picture 7">
            <a:extLst>
              <a:ext uri="{FF2B5EF4-FFF2-40B4-BE49-F238E27FC236}">
                <a16:creationId xmlns:a16="http://schemas.microsoft.com/office/drawing/2014/main" id="{563804D0-1B5B-924C-8995-DA787F4942D5}"/>
              </a:ext>
            </a:extLst>
          </p:cNvPr>
          <p:cNvPicPr>
            <a:picLocks noChangeAspect="1"/>
          </p:cNvPicPr>
          <p:nvPr userDrawn="1"/>
        </p:nvPicPr>
        <p:blipFill>
          <a:blip r:embed="rId48" cstate="screen">
            <a:extLst>
              <a:ext uri="{28A0092B-C50C-407E-A947-70E740481C1C}">
                <a14:useLocalDpi xmlns:a14="http://schemas.microsoft.com/office/drawing/2010/main"/>
              </a:ext>
              <a:ext uri="{96DAC541-7B7A-43D3-8B79-37D633B846F1}">
                <asvg:svgBlip xmlns:asvg="http://schemas.microsoft.com/office/drawing/2016/SVG/main" r:embed="rId49"/>
              </a:ext>
            </a:extLst>
          </a:blip>
          <a:srcRect/>
          <a:stretch/>
        </p:blipFill>
        <p:spPr>
          <a:xfrm>
            <a:off x="609602" y="6342698"/>
            <a:ext cx="396305" cy="208228"/>
          </a:xfrm>
          <a:prstGeom prst="rect">
            <a:avLst/>
          </a:prstGeom>
        </p:spPr>
      </p:pic>
      <p:sp>
        <p:nvSpPr>
          <p:cNvPr id="3" name="Title Placeholder 1">
            <a:extLst>
              <a:ext uri="{FF2B5EF4-FFF2-40B4-BE49-F238E27FC236}">
                <a16:creationId xmlns:a16="http://schemas.microsoft.com/office/drawing/2014/main" id="{F21F2830-F0A3-2EAC-C709-5C928A8C49EF}"/>
              </a:ext>
            </a:extLst>
          </p:cNvPr>
          <p:cNvSpPr>
            <a:spLocks noGrp="1"/>
          </p:cNvSpPr>
          <p:nvPr>
            <p:ph type="title"/>
          </p:nvPr>
        </p:nvSpPr>
        <p:spPr>
          <a:xfrm>
            <a:off x="609602" y="453091"/>
            <a:ext cx="10972800" cy="685800"/>
          </a:xfrm>
          <a:prstGeom prst="rect">
            <a:avLst/>
          </a:prstGeom>
        </p:spPr>
        <p:txBody>
          <a:bodyPr vert="horz" lIns="45720" tIns="45720" rIns="45720" bIns="45720" rtlCol="0" anchor="t" anchorCtr="0">
            <a:noAutofit/>
          </a:bodyPr>
          <a:lstStyle/>
          <a:p>
            <a:r>
              <a:rPr lang="en-US" dirty="0"/>
              <a:t>Click to edit master title style</a:t>
            </a:r>
          </a:p>
        </p:txBody>
      </p:sp>
      <p:sp>
        <p:nvSpPr>
          <p:cNvPr id="7" name="Text Placeholder 2">
            <a:extLst>
              <a:ext uri="{FF2B5EF4-FFF2-40B4-BE49-F238E27FC236}">
                <a16:creationId xmlns:a16="http://schemas.microsoft.com/office/drawing/2014/main" id="{455BE63C-8C0C-FC75-3DF2-F8F96A3C87BE}"/>
              </a:ext>
            </a:extLst>
          </p:cNvPr>
          <p:cNvSpPr>
            <a:spLocks noGrp="1"/>
          </p:cNvSpPr>
          <p:nvPr>
            <p:ph type="body" idx="1"/>
          </p:nvPr>
        </p:nvSpPr>
        <p:spPr>
          <a:xfrm>
            <a:off x="609602" y="1409700"/>
            <a:ext cx="10972798" cy="4724400"/>
          </a:xfrm>
          <a:prstGeom prst="rect">
            <a:avLst/>
          </a:prstGeom>
        </p:spPr>
        <p:txBody>
          <a:bodyPr vert="horz" lIns="45720" tIns="45720" rIns="4572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925A002B-28F9-A13D-1836-45BF1FC5AC73}"/>
              </a:ext>
            </a:extLst>
          </p:cNvPr>
          <p:cNvSpPr txBox="1"/>
          <p:nvPr userDrawn="1"/>
        </p:nvSpPr>
        <p:spPr>
          <a:xfrm>
            <a:off x="5562011" y="6373893"/>
            <a:ext cx="6099716" cy="184666"/>
          </a:xfrm>
          <a:prstGeom prst="rect">
            <a:avLst/>
          </a:prstGeom>
          <a:noFill/>
        </p:spPr>
        <p:txBody>
          <a:bodyPr wrap="square">
            <a:spAutoFit/>
          </a:bodyPr>
          <a:lstStyle/>
          <a:p>
            <a:pPr algn="r"/>
            <a:r>
              <a:rPr lang="en-US" sz="600" dirty="0">
                <a:solidFill>
                  <a:schemeClr val="bg2"/>
                </a:solidFill>
                <a:latin typeface="+mn-lt"/>
              </a:rPr>
              <a:t>Cisco Security    </a:t>
            </a:r>
            <a:r>
              <a:rPr lang="en-US" sz="600" dirty="0">
                <a:solidFill>
                  <a:schemeClr val="accent1"/>
                </a:solidFill>
                <a:latin typeface="+mn-lt"/>
              </a:rPr>
              <a:t>|</a:t>
            </a:r>
            <a:r>
              <a:rPr lang="en-US" sz="600" dirty="0">
                <a:solidFill>
                  <a:schemeClr val="bg2"/>
                </a:solidFill>
                <a:latin typeface="+mn-lt"/>
              </a:rPr>
              <a:t>    </a:t>
            </a:r>
            <a:fld id="{946C8B70-93B4-2248-8474-95FC19DCEA30}" type="slidenum">
              <a:rPr lang="en-US" sz="600" smtClean="0">
                <a:solidFill>
                  <a:schemeClr val="bg2"/>
                </a:solidFill>
                <a:latin typeface="+mn-lt"/>
              </a:rPr>
              <a:pPr algn="r"/>
              <a:t>‹#›</a:t>
            </a:fld>
            <a:endParaRPr lang="en-US" sz="600" dirty="0">
              <a:solidFill>
                <a:schemeClr val="bg2"/>
              </a:solidFill>
              <a:latin typeface="+mn-lt"/>
            </a:endParaRPr>
          </a:p>
        </p:txBody>
      </p:sp>
    </p:spTree>
  </p:cSld>
  <p:clrMap bg1="dk1" tx1="lt1" bg2="dk2" tx2="lt2" accent1="accent1" accent2="accent2" accent3="accent3" accent4="accent4" accent5="accent5" accent6="accent6" hlink="hlink" folHlink="folHlink"/>
  <p:sldLayoutIdLst>
    <p:sldLayoutId id="2147484148" r:id="rId1"/>
    <p:sldLayoutId id="2147484147" r:id="rId2"/>
    <p:sldLayoutId id="2147484151" r:id="rId3"/>
    <p:sldLayoutId id="2147484150" r:id="rId4"/>
    <p:sldLayoutId id="2147484215" r:id="rId5"/>
    <p:sldLayoutId id="2147484221" r:id="rId6"/>
    <p:sldLayoutId id="2147484216" r:id="rId7"/>
    <p:sldLayoutId id="2147484222" r:id="rId8"/>
    <p:sldLayoutId id="2147484201" r:id="rId9"/>
    <p:sldLayoutId id="2147484204" r:id="rId10"/>
    <p:sldLayoutId id="2147484217" r:id="rId11"/>
    <p:sldLayoutId id="2147484218" r:id="rId12"/>
    <p:sldLayoutId id="2147484219" r:id="rId13"/>
    <p:sldLayoutId id="2147484220" r:id="rId14"/>
    <p:sldLayoutId id="2147484089" r:id="rId15"/>
    <p:sldLayoutId id="2147484223" r:id="rId16"/>
    <p:sldLayoutId id="2147484159" r:id="rId17"/>
    <p:sldLayoutId id="2147484226" r:id="rId18"/>
    <p:sldLayoutId id="2147484207" r:id="rId19"/>
    <p:sldLayoutId id="2147484209" r:id="rId20"/>
    <p:sldLayoutId id="2147484099" r:id="rId21"/>
    <p:sldLayoutId id="2147484211" r:id="rId22"/>
    <p:sldLayoutId id="2147484161" r:id="rId23"/>
    <p:sldLayoutId id="2147484102" r:id="rId24"/>
    <p:sldLayoutId id="2147484212" r:id="rId25"/>
    <p:sldLayoutId id="2147484166" r:id="rId26"/>
    <p:sldLayoutId id="2147484224" r:id="rId27"/>
    <p:sldLayoutId id="2147484225" r:id="rId28"/>
    <p:sldLayoutId id="2147484227" r:id="rId29"/>
    <p:sldLayoutId id="2147484181" r:id="rId30"/>
    <p:sldLayoutId id="2147484213" r:id="rId31"/>
    <p:sldLayoutId id="2147484125" r:id="rId32"/>
    <p:sldLayoutId id="2147484117" r:id="rId33"/>
    <p:sldLayoutId id="2147484145" r:id="rId34"/>
    <p:sldLayoutId id="2147484118" r:id="rId35"/>
    <p:sldLayoutId id="2147484130" r:id="rId36"/>
    <p:sldLayoutId id="2147484131" r:id="rId37"/>
    <p:sldLayoutId id="2147484127" r:id="rId38"/>
    <p:sldLayoutId id="2147484128" r:id="rId39"/>
    <p:sldLayoutId id="2147484120" r:id="rId40"/>
    <p:sldLayoutId id="2147484133" r:id="rId41"/>
    <p:sldLayoutId id="2147484108" r:id="rId42"/>
    <p:sldLayoutId id="2147484110" r:id="rId43"/>
    <p:sldLayoutId id="2147484136" r:id="rId44"/>
    <p:sldLayoutId id="2147484075" r:id="rId45"/>
    <p:sldLayoutId id="2147484234"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76" rtl="0" eaLnBrk="1" fontAlgn="base" hangingPunct="1">
        <a:lnSpc>
          <a:spcPct val="90000"/>
        </a:lnSpc>
        <a:spcBef>
          <a:spcPct val="0"/>
        </a:spcBef>
        <a:spcAft>
          <a:spcPct val="0"/>
        </a:spcAft>
        <a:defRPr lang="en-US" sz="3600" b="0" i="0" u="none" kern="1200" dirty="0">
          <a:solidFill>
            <a:schemeClr val="bg2"/>
          </a:solidFill>
          <a:latin typeface="+mj-lt"/>
          <a:ea typeface="CiscoSansTT Thin" charset="0"/>
          <a:cs typeface="CiscoSansTT Thin"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0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2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2" rtl="0" eaLnBrk="1" latinLnBrk="0" hangingPunct="1">
        <a:defRPr sz="1867" kern="1200">
          <a:solidFill>
            <a:schemeClr val="tx1"/>
          </a:solidFill>
          <a:latin typeface="+mn-lt"/>
          <a:ea typeface="+mn-ea"/>
          <a:cs typeface="+mn-cs"/>
        </a:defRPr>
      </a:lvl1pPr>
      <a:lvl2pPr marL="457178" algn="l" defTabSz="914362" rtl="0" eaLnBrk="1" latinLnBrk="0" hangingPunct="1">
        <a:defRPr sz="1867" kern="1200">
          <a:solidFill>
            <a:schemeClr val="tx1"/>
          </a:solidFill>
          <a:latin typeface="+mn-lt"/>
          <a:ea typeface="+mn-ea"/>
          <a:cs typeface="+mn-cs"/>
        </a:defRPr>
      </a:lvl2pPr>
      <a:lvl3pPr marL="914362" algn="l" defTabSz="914362" rtl="0" eaLnBrk="1" latinLnBrk="0" hangingPunct="1">
        <a:defRPr sz="1867" kern="1200">
          <a:solidFill>
            <a:schemeClr val="tx1"/>
          </a:solidFill>
          <a:latin typeface="+mn-lt"/>
          <a:ea typeface="+mn-ea"/>
          <a:cs typeface="+mn-cs"/>
        </a:defRPr>
      </a:lvl3pPr>
      <a:lvl4pPr marL="1371542" algn="l" defTabSz="914362" rtl="0" eaLnBrk="1" latinLnBrk="0" hangingPunct="1">
        <a:defRPr sz="1867" kern="1200">
          <a:solidFill>
            <a:schemeClr val="tx1"/>
          </a:solidFill>
          <a:latin typeface="+mn-lt"/>
          <a:ea typeface="+mn-ea"/>
          <a:cs typeface="+mn-cs"/>
        </a:defRPr>
      </a:lvl4pPr>
      <a:lvl5pPr marL="1828725" algn="l" defTabSz="914362" rtl="0" eaLnBrk="1" latinLnBrk="0" hangingPunct="1">
        <a:defRPr sz="1867" kern="1200">
          <a:solidFill>
            <a:schemeClr val="tx1"/>
          </a:solidFill>
          <a:latin typeface="+mn-lt"/>
          <a:ea typeface="+mn-ea"/>
          <a:cs typeface="+mn-cs"/>
        </a:defRPr>
      </a:lvl5pPr>
      <a:lvl6pPr marL="2285903" algn="l" defTabSz="914362" rtl="0" eaLnBrk="1" latinLnBrk="0" hangingPunct="1">
        <a:defRPr sz="1867" kern="1200">
          <a:solidFill>
            <a:schemeClr val="tx1"/>
          </a:solidFill>
          <a:latin typeface="+mn-lt"/>
          <a:ea typeface="+mn-ea"/>
          <a:cs typeface="+mn-cs"/>
        </a:defRPr>
      </a:lvl6pPr>
      <a:lvl7pPr marL="2743086" algn="l" defTabSz="914362" rtl="0" eaLnBrk="1" latinLnBrk="0" hangingPunct="1">
        <a:defRPr sz="1867" kern="1200">
          <a:solidFill>
            <a:schemeClr val="tx1"/>
          </a:solidFill>
          <a:latin typeface="+mn-lt"/>
          <a:ea typeface="+mn-ea"/>
          <a:cs typeface="+mn-cs"/>
        </a:defRPr>
      </a:lvl7pPr>
      <a:lvl8pPr marL="3200267" algn="l" defTabSz="914362" rtl="0" eaLnBrk="1" latinLnBrk="0" hangingPunct="1">
        <a:defRPr sz="1867" kern="1200">
          <a:solidFill>
            <a:schemeClr val="tx1"/>
          </a:solidFill>
          <a:latin typeface="+mn-lt"/>
          <a:ea typeface="+mn-ea"/>
          <a:cs typeface="+mn-cs"/>
        </a:defRPr>
      </a:lvl8pPr>
      <a:lvl9pPr marL="3657450" algn="l" defTabSz="914362"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 userDrawn="1">
          <p15:clr>
            <a:srgbClr val="F26B43"/>
          </p15:clr>
        </p15:guide>
        <p15:guide id="3" pos="7296" userDrawn="1">
          <p15:clr>
            <a:srgbClr val="F26B43"/>
          </p15:clr>
        </p15:guide>
        <p15:guide id="6" pos="3835" userDrawn="1">
          <p15:clr>
            <a:srgbClr val="F26B43"/>
          </p15:clr>
        </p15:guide>
        <p15:guide id="9" orient="horz" pos="3864" userDrawn="1">
          <p15:clr>
            <a:srgbClr val="F26B43"/>
          </p15:clr>
        </p15:guide>
        <p15:guide id="10" orient="horz" pos="240" userDrawn="1">
          <p15:clr>
            <a:srgbClr val="F26B43"/>
          </p15:clr>
        </p15:guide>
        <p15:guide id="11" orient="horz" pos="2160" userDrawn="1">
          <p15:clr>
            <a:srgbClr val="F26B43"/>
          </p15:clr>
        </p15:guide>
        <p15:guide id="12" orient="horz" pos="672" userDrawn="1">
          <p15:clr>
            <a:srgbClr val="F26B43"/>
          </p15:clr>
        </p15:guide>
        <p15:guide id="13" orient="horz" pos="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7334" y="1061512"/>
            <a:ext cx="8623723" cy="742526"/>
          </a:xfrm>
          <a:prstGeom prst="rect">
            <a:avLst/>
          </a:prstGeom>
        </p:spPr>
        <p:txBody>
          <a:bodyPr wrap="square" lIns="0" tIns="0" rIns="0" bIns="0">
            <a:spAutoFit/>
          </a:bodyPr>
          <a:lstStyle>
            <a:lvl1pPr>
              <a:defRPr sz="4800" b="1" i="0">
                <a:solidFill>
                  <a:schemeClr val="bg1"/>
                </a:solidFill>
                <a:latin typeface="Century Gothic"/>
                <a:cs typeface="Century Gothic"/>
              </a:defRPr>
            </a:lvl1pPr>
          </a:lstStyle>
          <a:p>
            <a:endParaRPr/>
          </a:p>
        </p:txBody>
      </p:sp>
      <p:sp>
        <p:nvSpPr>
          <p:cNvPr id="3" name="Holder 3"/>
          <p:cNvSpPr>
            <a:spLocks noGrp="1"/>
          </p:cNvSpPr>
          <p:nvPr>
            <p:ph type="body" idx="1"/>
          </p:nvPr>
        </p:nvSpPr>
        <p:spPr>
          <a:xfrm>
            <a:off x="601134" y="1352973"/>
            <a:ext cx="10971953" cy="461665"/>
          </a:xfrm>
          <a:prstGeom prst="rect">
            <a:avLst/>
          </a:prstGeom>
        </p:spPr>
        <p:txBody>
          <a:bodyPr wrap="square" lIns="0" tIns="0" rIns="0" bIns="0">
            <a:spAutoFit/>
          </a:bodyPr>
          <a:lstStyle>
            <a:lvl1pPr>
              <a:defRPr sz="3000" b="0" i="0">
                <a:solidFill>
                  <a:schemeClr val="tx1"/>
                </a:solidFill>
                <a:latin typeface="Verdana"/>
                <a:cs typeface="Verdana"/>
              </a:defRPr>
            </a:lvl1pPr>
          </a:lstStyle>
          <a:p>
            <a:endParaRPr/>
          </a:p>
        </p:txBody>
      </p:sp>
      <p:sp>
        <p:nvSpPr>
          <p:cNvPr id="4" name="Holder 4"/>
          <p:cNvSpPr>
            <a:spLocks noGrp="1"/>
          </p:cNvSpPr>
          <p:nvPr>
            <p:ph type="ftr" sz="quarter" idx="5"/>
          </p:nvPr>
        </p:nvSpPr>
        <p:spPr>
          <a:xfrm>
            <a:off x="150283" y="6597781"/>
            <a:ext cx="895420" cy="102657"/>
          </a:xfrm>
          <a:prstGeom prst="rect">
            <a:avLst/>
          </a:prstGeom>
        </p:spPr>
        <p:txBody>
          <a:bodyPr wrap="square" lIns="0" tIns="0" rIns="0" bIns="0">
            <a:spAutoFit/>
          </a:bodyPr>
          <a:lstStyle>
            <a:lvl1pPr>
              <a:defRPr sz="667" b="0" i="0">
                <a:solidFill>
                  <a:schemeClr val="bg1"/>
                </a:solidFill>
                <a:latin typeface="Verdana"/>
                <a:cs typeface="Verdana"/>
              </a:defRPr>
            </a:lvl1pPr>
          </a:lstStyle>
          <a:p>
            <a:pPr marL="8467">
              <a:spcBef>
                <a:spcPts val="67"/>
              </a:spcBef>
            </a:pPr>
            <a:r>
              <a:rPr lang="en-GB" spc="-147">
                <a:solidFill>
                  <a:srgbClr val="000000"/>
                </a:solidFill>
              </a:rPr>
              <a:t>©</a:t>
            </a:r>
            <a:r>
              <a:rPr lang="en-GB" spc="-33">
                <a:solidFill>
                  <a:srgbClr val="000000"/>
                </a:solidFill>
              </a:rPr>
              <a:t> </a:t>
            </a:r>
            <a:r>
              <a:rPr lang="en-GB" spc="-43">
                <a:solidFill>
                  <a:srgbClr val="000000"/>
                </a:solidFill>
              </a:rPr>
              <a:t>2024</a:t>
            </a:r>
            <a:r>
              <a:rPr lang="en-GB" spc="-33">
                <a:solidFill>
                  <a:srgbClr val="000000"/>
                </a:solidFill>
              </a:rPr>
              <a:t> </a:t>
            </a:r>
            <a:r>
              <a:rPr lang="en-GB">
                <a:solidFill>
                  <a:srgbClr val="000000"/>
                </a:solidFill>
              </a:rPr>
              <a:t>SPLUNK</a:t>
            </a:r>
            <a:r>
              <a:rPr lang="en-GB" spc="-33">
                <a:solidFill>
                  <a:srgbClr val="000000"/>
                </a:solidFill>
              </a:rPr>
              <a:t> </a:t>
            </a:r>
            <a:r>
              <a:rPr lang="en-GB" spc="-13">
                <a:solidFill>
                  <a:srgbClr val="000000"/>
                </a:solidFill>
              </a:rPr>
              <a:t>INC.</a:t>
            </a:r>
            <a:endParaRPr lang="en-GB" spc="-13" dirty="0">
              <a:solidFill>
                <a:srgbClr val="000000"/>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5/23/2024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6923666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mailto:zcrnivec@cisco.com"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4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58.emf"/><Relationship Id="rId4" Type="http://schemas.openxmlformats.org/officeDocument/2006/relationships/image" Target="../media/image57.sv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58.emf"/><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65.png"/><Relationship Id="rId4" Type="http://schemas.openxmlformats.org/officeDocument/2006/relationships/image" Target="../media/image64.svg"/></Relationships>
</file>

<file path=ppt/slides/_rels/slide2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74.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D22F-972E-1483-1E83-1582973D1595}"/>
              </a:ext>
            </a:extLst>
          </p:cNvPr>
          <p:cNvSpPr>
            <a:spLocks noGrp="1"/>
          </p:cNvSpPr>
          <p:nvPr>
            <p:ph type="ctrTitle"/>
          </p:nvPr>
        </p:nvSpPr>
        <p:spPr>
          <a:xfrm>
            <a:off x="612014" y="2941508"/>
            <a:ext cx="7223760" cy="1504200"/>
          </a:xfrm>
        </p:spPr>
        <p:txBody>
          <a:bodyPr/>
          <a:lstStyle/>
          <a:p>
            <a:r>
              <a:rPr lang="en-US" dirty="0"/>
              <a:t>Cisco Security &amp; AI</a:t>
            </a:r>
          </a:p>
        </p:txBody>
      </p:sp>
      <p:sp>
        <p:nvSpPr>
          <p:cNvPr id="3" name="Text Placeholder 2">
            <a:extLst>
              <a:ext uri="{FF2B5EF4-FFF2-40B4-BE49-F238E27FC236}">
                <a16:creationId xmlns:a16="http://schemas.microsoft.com/office/drawing/2014/main" id="{59E6ABFB-4D2F-D62C-CE41-A7437EBDB209}"/>
              </a:ext>
            </a:extLst>
          </p:cNvPr>
          <p:cNvSpPr>
            <a:spLocks noGrp="1"/>
          </p:cNvSpPr>
          <p:nvPr>
            <p:ph type="body" sz="quarter" idx="13"/>
          </p:nvPr>
        </p:nvSpPr>
        <p:spPr>
          <a:xfrm>
            <a:off x="612014" y="4533637"/>
            <a:ext cx="7223760" cy="398668"/>
          </a:xfrm>
        </p:spPr>
        <p:txBody>
          <a:bodyPr/>
          <a:lstStyle/>
          <a:p>
            <a:r>
              <a:rPr lang="en-US" sz="2000" dirty="0" err="1"/>
              <a:t>Žan</a:t>
            </a:r>
            <a:r>
              <a:rPr lang="en-US" sz="2000" dirty="0"/>
              <a:t> </a:t>
            </a:r>
            <a:r>
              <a:rPr lang="en-US" sz="2000" dirty="0" err="1"/>
              <a:t>Črnivec</a:t>
            </a:r>
            <a:r>
              <a:rPr lang="en-US" sz="2000" dirty="0"/>
              <a:t>, Solutions Engineer – Global Virtual Sales</a:t>
            </a:r>
          </a:p>
          <a:p>
            <a:r>
              <a:rPr lang="en-US" sz="2000" dirty="0">
                <a:hlinkClick r:id="rId2"/>
              </a:rPr>
              <a:t>zcrnivec@cisco.com</a:t>
            </a:r>
            <a:endParaRPr lang="en-US" sz="2000" dirty="0"/>
          </a:p>
        </p:txBody>
      </p:sp>
      <p:pic>
        <p:nvPicPr>
          <p:cNvPr id="10" name="Picture Placeholder 9">
            <a:extLst>
              <a:ext uri="{FF2B5EF4-FFF2-40B4-BE49-F238E27FC236}">
                <a16:creationId xmlns:a16="http://schemas.microsoft.com/office/drawing/2014/main" id="{9C4E8A6E-E135-A857-7807-E3F06804AA9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t="13" b="13"/>
          <a:stretch/>
        </p:blipFill>
        <p:spPr>
          <a:xfrm>
            <a:off x="8186059" y="0"/>
            <a:ext cx="4005943" cy="6858000"/>
          </a:xfrm>
        </p:spPr>
      </p:pic>
      <p:sp>
        <p:nvSpPr>
          <p:cNvPr id="11" name="Text Placeholder 10">
            <a:extLst>
              <a:ext uri="{FF2B5EF4-FFF2-40B4-BE49-F238E27FC236}">
                <a16:creationId xmlns:a16="http://schemas.microsoft.com/office/drawing/2014/main" id="{9C81C1C5-40D0-0A17-274A-3E4DDAD3C75F}"/>
              </a:ext>
            </a:extLst>
          </p:cNvPr>
          <p:cNvSpPr>
            <a:spLocks noGrp="1"/>
          </p:cNvSpPr>
          <p:nvPr>
            <p:ph type="body" sz="quarter" idx="15"/>
          </p:nvPr>
        </p:nvSpPr>
        <p:spPr/>
        <p:txBody>
          <a:bodyPr vert="horz" lIns="45720" tIns="45720" rIns="45720" bIns="45720" rtlCol="0" anchor="t">
            <a:noAutofit/>
          </a:bodyPr>
          <a:lstStyle/>
          <a:p>
            <a:r>
              <a:rPr lang="en-US" dirty="0">
                <a:ea typeface="ＭＳ Ｐゴシック"/>
              </a:rPr>
              <a:t>May 2024</a:t>
            </a:r>
          </a:p>
        </p:txBody>
      </p:sp>
    </p:spTree>
    <p:extLst>
      <p:ext uri="{BB962C8B-B14F-4D97-AF65-F5344CB8AC3E}">
        <p14:creationId xmlns:p14="http://schemas.microsoft.com/office/powerpoint/2010/main" val="1318268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1784" y="2902711"/>
            <a:ext cx="11528213" cy="612140"/>
            <a:chOff x="572676" y="4354067"/>
            <a:chExt cx="17292320" cy="918210"/>
          </a:xfrm>
        </p:grpSpPr>
        <p:pic>
          <p:nvPicPr>
            <p:cNvPr id="3" name="object 3"/>
            <p:cNvPicPr/>
            <p:nvPr/>
          </p:nvPicPr>
          <p:blipFill>
            <a:blip r:embed="rId3" cstate="print"/>
            <a:stretch>
              <a:fillRect/>
            </a:stretch>
          </p:blipFill>
          <p:spPr>
            <a:xfrm>
              <a:off x="572676" y="4591301"/>
              <a:ext cx="17291700" cy="514499"/>
            </a:xfrm>
            <a:prstGeom prst="rect">
              <a:avLst/>
            </a:prstGeom>
          </p:spPr>
        </p:pic>
        <p:sp>
          <p:nvSpPr>
            <p:cNvPr id="4" name="object 4"/>
            <p:cNvSpPr/>
            <p:nvPr/>
          </p:nvSpPr>
          <p:spPr>
            <a:xfrm>
              <a:off x="1916039" y="4354067"/>
              <a:ext cx="14183360" cy="918210"/>
            </a:xfrm>
            <a:custGeom>
              <a:avLst/>
              <a:gdLst/>
              <a:ahLst/>
              <a:cxnLst/>
              <a:rect l="l" t="t" r="r" b="b"/>
              <a:pathLst>
                <a:path w="14183360" h="918210">
                  <a:moveTo>
                    <a:pt x="0" y="0"/>
                  </a:moveTo>
                  <a:lnTo>
                    <a:pt x="0" y="917699"/>
                  </a:lnTo>
                </a:path>
                <a:path w="14183360" h="918210">
                  <a:moveTo>
                    <a:pt x="2545485" y="0"/>
                  </a:moveTo>
                  <a:lnTo>
                    <a:pt x="2545485" y="917699"/>
                  </a:lnTo>
                </a:path>
                <a:path w="14183360" h="918210">
                  <a:moveTo>
                    <a:pt x="4940272" y="0"/>
                  </a:moveTo>
                  <a:lnTo>
                    <a:pt x="4940272" y="917699"/>
                  </a:lnTo>
                </a:path>
                <a:path w="14183360" h="918210">
                  <a:moveTo>
                    <a:pt x="7460719" y="0"/>
                  </a:moveTo>
                  <a:lnTo>
                    <a:pt x="7460719" y="917699"/>
                  </a:lnTo>
                </a:path>
                <a:path w="14183360" h="918210">
                  <a:moveTo>
                    <a:pt x="9743424" y="0"/>
                  </a:moveTo>
                  <a:lnTo>
                    <a:pt x="9743424" y="917699"/>
                  </a:lnTo>
                </a:path>
                <a:path w="14183360" h="918210">
                  <a:moveTo>
                    <a:pt x="11955412" y="0"/>
                  </a:moveTo>
                  <a:lnTo>
                    <a:pt x="11955412" y="917699"/>
                  </a:lnTo>
                </a:path>
                <a:path w="14183360" h="918210">
                  <a:moveTo>
                    <a:pt x="14182820" y="0"/>
                  </a:moveTo>
                  <a:lnTo>
                    <a:pt x="14182820" y="917699"/>
                  </a:lnTo>
                </a:path>
              </a:pathLst>
            </a:custGeom>
            <a:ln w="19049">
              <a:solidFill>
                <a:srgbClr val="000000"/>
              </a:solidFill>
              <a:prstDash val="lgDash"/>
            </a:ln>
          </p:spPr>
          <p:txBody>
            <a:bodyPr wrap="square" lIns="0" tIns="0" rIns="0" bIns="0" rtlCol="0"/>
            <a:lstStyle/>
            <a:p>
              <a:endParaRPr/>
            </a:p>
          </p:txBody>
        </p:sp>
        <p:sp>
          <p:nvSpPr>
            <p:cNvPr id="5" name="object 5"/>
            <p:cNvSpPr/>
            <p:nvPr/>
          </p:nvSpPr>
          <p:spPr>
            <a:xfrm>
              <a:off x="1769795" y="4700005"/>
              <a:ext cx="297180" cy="297180"/>
            </a:xfrm>
            <a:custGeom>
              <a:avLst/>
              <a:gdLst/>
              <a:ahLst/>
              <a:cxnLst/>
              <a:rect l="l" t="t" r="r" b="b"/>
              <a:pathLst>
                <a:path w="297180"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6" y="2879"/>
                  </a:lnTo>
                  <a:lnTo>
                    <a:pt x="230887" y="24949"/>
                  </a:lnTo>
                  <a:lnTo>
                    <a:pt x="272050" y="66112"/>
                  </a:lnTo>
                  <a:lnTo>
                    <a:pt x="294120" y="119393"/>
                  </a:lnTo>
                  <a:lnTo>
                    <a:pt x="296999" y="148499"/>
                  </a:lnTo>
                  <a:lnTo>
                    <a:pt x="289429" y="195437"/>
                  </a:lnTo>
                  <a:lnTo>
                    <a:pt x="268348" y="236202"/>
                  </a:lnTo>
                  <a:lnTo>
                    <a:pt x="236202" y="268348"/>
                  </a:lnTo>
                  <a:lnTo>
                    <a:pt x="195437" y="289429"/>
                  </a:lnTo>
                  <a:lnTo>
                    <a:pt x="148499" y="296999"/>
                  </a:lnTo>
                  <a:close/>
                </a:path>
              </a:pathLst>
            </a:custGeom>
            <a:solidFill>
              <a:srgbClr val="FFFFFF"/>
            </a:solidFill>
          </p:spPr>
          <p:txBody>
            <a:bodyPr wrap="square" lIns="0" tIns="0" rIns="0" bIns="0" rtlCol="0"/>
            <a:lstStyle/>
            <a:p>
              <a:endParaRPr/>
            </a:p>
          </p:txBody>
        </p:sp>
        <p:sp>
          <p:nvSpPr>
            <p:cNvPr id="6" name="object 6"/>
            <p:cNvSpPr/>
            <p:nvPr/>
          </p:nvSpPr>
          <p:spPr>
            <a:xfrm>
              <a:off x="1769795" y="4700005"/>
              <a:ext cx="297180" cy="297180"/>
            </a:xfrm>
            <a:custGeom>
              <a:avLst/>
              <a:gdLst/>
              <a:ahLst/>
              <a:cxnLst/>
              <a:rect l="l" t="t" r="r" b="b"/>
              <a:pathLst>
                <a:path w="297180" h="297179">
                  <a:moveTo>
                    <a:pt x="0" y="148499"/>
                  </a:moveTo>
                  <a:lnTo>
                    <a:pt x="7570" y="101562"/>
                  </a:lnTo>
                  <a:lnTo>
                    <a:pt x="28651" y="60797"/>
                  </a:lnTo>
                  <a:lnTo>
                    <a:pt x="60797" y="28651"/>
                  </a:lnTo>
                  <a:lnTo>
                    <a:pt x="101562" y="7570"/>
                  </a:lnTo>
                  <a:lnTo>
                    <a:pt x="148499" y="0"/>
                  </a:lnTo>
                  <a:lnTo>
                    <a:pt x="205328" y="11303"/>
                  </a:lnTo>
                  <a:lnTo>
                    <a:pt x="253505" y="43494"/>
                  </a:lnTo>
                  <a:lnTo>
                    <a:pt x="285696" y="91671"/>
                  </a:lnTo>
                  <a:lnTo>
                    <a:pt x="296999" y="148499"/>
                  </a:lnTo>
                  <a:lnTo>
                    <a:pt x="289429" y="195437"/>
                  </a:lnTo>
                  <a:lnTo>
                    <a:pt x="268348" y="236202"/>
                  </a:lnTo>
                  <a:lnTo>
                    <a:pt x="236202"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7" name="object 7"/>
            <p:cNvSpPr/>
            <p:nvPr/>
          </p:nvSpPr>
          <p:spPr>
            <a:xfrm>
              <a:off x="4315033" y="4700005"/>
              <a:ext cx="297180" cy="297180"/>
            </a:xfrm>
            <a:custGeom>
              <a:avLst/>
              <a:gdLst/>
              <a:ahLst/>
              <a:cxnLst/>
              <a:rect l="l" t="t" r="r" b="b"/>
              <a:pathLst>
                <a:path w="297179"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6" y="2879"/>
                  </a:lnTo>
                  <a:lnTo>
                    <a:pt x="230888" y="24949"/>
                  </a:lnTo>
                  <a:lnTo>
                    <a:pt x="272050" y="66112"/>
                  </a:lnTo>
                  <a:lnTo>
                    <a:pt x="294120" y="119393"/>
                  </a:lnTo>
                  <a:lnTo>
                    <a:pt x="296999" y="148499"/>
                  </a:lnTo>
                  <a:lnTo>
                    <a:pt x="289429" y="195437"/>
                  </a:lnTo>
                  <a:lnTo>
                    <a:pt x="268348" y="236202"/>
                  </a:lnTo>
                  <a:lnTo>
                    <a:pt x="236202" y="268348"/>
                  </a:lnTo>
                  <a:lnTo>
                    <a:pt x="195437" y="289429"/>
                  </a:lnTo>
                  <a:lnTo>
                    <a:pt x="148499" y="296999"/>
                  </a:lnTo>
                  <a:close/>
                </a:path>
              </a:pathLst>
            </a:custGeom>
            <a:solidFill>
              <a:srgbClr val="FFFFFF"/>
            </a:solidFill>
          </p:spPr>
          <p:txBody>
            <a:bodyPr wrap="square" lIns="0" tIns="0" rIns="0" bIns="0" rtlCol="0"/>
            <a:lstStyle/>
            <a:p>
              <a:endParaRPr/>
            </a:p>
          </p:txBody>
        </p:sp>
        <p:sp>
          <p:nvSpPr>
            <p:cNvPr id="8" name="object 8"/>
            <p:cNvSpPr/>
            <p:nvPr/>
          </p:nvSpPr>
          <p:spPr>
            <a:xfrm>
              <a:off x="4315033" y="4700005"/>
              <a:ext cx="297180" cy="297180"/>
            </a:xfrm>
            <a:custGeom>
              <a:avLst/>
              <a:gdLst/>
              <a:ahLst/>
              <a:cxnLst/>
              <a:rect l="l" t="t" r="r" b="b"/>
              <a:pathLst>
                <a:path w="297179" h="297179">
                  <a:moveTo>
                    <a:pt x="0" y="148499"/>
                  </a:moveTo>
                  <a:lnTo>
                    <a:pt x="7570" y="101562"/>
                  </a:lnTo>
                  <a:lnTo>
                    <a:pt x="28651" y="60797"/>
                  </a:lnTo>
                  <a:lnTo>
                    <a:pt x="60797" y="28651"/>
                  </a:lnTo>
                  <a:lnTo>
                    <a:pt x="101562" y="7570"/>
                  </a:lnTo>
                  <a:lnTo>
                    <a:pt x="148499" y="0"/>
                  </a:lnTo>
                  <a:lnTo>
                    <a:pt x="205328" y="11303"/>
                  </a:lnTo>
                  <a:lnTo>
                    <a:pt x="253505" y="43494"/>
                  </a:lnTo>
                  <a:lnTo>
                    <a:pt x="285696" y="91671"/>
                  </a:lnTo>
                  <a:lnTo>
                    <a:pt x="296999" y="148499"/>
                  </a:lnTo>
                  <a:lnTo>
                    <a:pt x="289429" y="195437"/>
                  </a:lnTo>
                  <a:lnTo>
                    <a:pt x="268348" y="236202"/>
                  </a:lnTo>
                  <a:lnTo>
                    <a:pt x="236202"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9" name="object 9"/>
            <p:cNvSpPr/>
            <p:nvPr/>
          </p:nvSpPr>
          <p:spPr>
            <a:xfrm>
              <a:off x="6718869" y="4700005"/>
              <a:ext cx="297180" cy="297180"/>
            </a:xfrm>
            <a:custGeom>
              <a:avLst/>
              <a:gdLst/>
              <a:ahLst/>
              <a:cxnLst/>
              <a:rect l="l" t="t" r="r" b="b"/>
              <a:pathLst>
                <a:path w="297179"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6" y="2879"/>
                  </a:lnTo>
                  <a:lnTo>
                    <a:pt x="230887" y="24949"/>
                  </a:lnTo>
                  <a:lnTo>
                    <a:pt x="272049" y="66112"/>
                  </a:lnTo>
                  <a:lnTo>
                    <a:pt x="294120" y="119393"/>
                  </a:lnTo>
                  <a:lnTo>
                    <a:pt x="296999" y="148499"/>
                  </a:lnTo>
                  <a:lnTo>
                    <a:pt x="289429" y="195437"/>
                  </a:lnTo>
                  <a:lnTo>
                    <a:pt x="268348" y="236202"/>
                  </a:lnTo>
                  <a:lnTo>
                    <a:pt x="236202" y="268348"/>
                  </a:lnTo>
                  <a:lnTo>
                    <a:pt x="195437" y="289429"/>
                  </a:lnTo>
                  <a:lnTo>
                    <a:pt x="148499" y="296999"/>
                  </a:lnTo>
                  <a:close/>
                </a:path>
              </a:pathLst>
            </a:custGeom>
            <a:solidFill>
              <a:srgbClr val="FFFFFF"/>
            </a:solidFill>
          </p:spPr>
          <p:txBody>
            <a:bodyPr wrap="square" lIns="0" tIns="0" rIns="0" bIns="0" rtlCol="0"/>
            <a:lstStyle/>
            <a:p>
              <a:endParaRPr/>
            </a:p>
          </p:txBody>
        </p:sp>
        <p:sp>
          <p:nvSpPr>
            <p:cNvPr id="10" name="object 10"/>
            <p:cNvSpPr/>
            <p:nvPr/>
          </p:nvSpPr>
          <p:spPr>
            <a:xfrm>
              <a:off x="6718869" y="4700005"/>
              <a:ext cx="297180" cy="297180"/>
            </a:xfrm>
            <a:custGeom>
              <a:avLst/>
              <a:gdLst/>
              <a:ahLst/>
              <a:cxnLst/>
              <a:rect l="l" t="t" r="r" b="b"/>
              <a:pathLst>
                <a:path w="297179" h="297179">
                  <a:moveTo>
                    <a:pt x="0" y="148499"/>
                  </a:moveTo>
                  <a:lnTo>
                    <a:pt x="7570" y="101562"/>
                  </a:lnTo>
                  <a:lnTo>
                    <a:pt x="28651" y="60797"/>
                  </a:lnTo>
                  <a:lnTo>
                    <a:pt x="60797" y="28651"/>
                  </a:lnTo>
                  <a:lnTo>
                    <a:pt x="101562" y="7570"/>
                  </a:lnTo>
                  <a:lnTo>
                    <a:pt x="148499" y="0"/>
                  </a:lnTo>
                  <a:lnTo>
                    <a:pt x="205328" y="11303"/>
                  </a:lnTo>
                  <a:lnTo>
                    <a:pt x="253504" y="43494"/>
                  </a:lnTo>
                  <a:lnTo>
                    <a:pt x="285695" y="91671"/>
                  </a:lnTo>
                  <a:lnTo>
                    <a:pt x="296999" y="148499"/>
                  </a:lnTo>
                  <a:lnTo>
                    <a:pt x="289429" y="195437"/>
                  </a:lnTo>
                  <a:lnTo>
                    <a:pt x="268348" y="236202"/>
                  </a:lnTo>
                  <a:lnTo>
                    <a:pt x="236202"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11" name="object 11"/>
            <p:cNvSpPr/>
            <p:nvPr/>
          </p:nvSpPr>
          <p:spPr>
            <a:xfrm>
              <a:off x="9235825" y="4700005"/>
              <a:ext cx="297180" cy="297180"/>
            </a:xfrm>
            <a:custGeom>
              <a:avLst/>
              <a:gdLst/>
              <a:ahLst/>
              <a:cxnLst/>
              <a:rect l="l" t="t" r="r" b="b"/>
              <a:pathLst>
                <a:path w="297179"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6" y="2879"/>
                  </a:lnTo>
                  <a:lnTo>
                    <a:pt x="230887" y="24949"/>
                  </a:lnTo>
                  <a:lnTo>
                    <a:pt x="272050" y="66112"/>
                  </a:lnTo>
                  <a:lnTo>
                    <a:pt x="294120" y="119393"/>
                  </a:lnTo>
                  <a:lnTo>
                    <a:pt x="296999" y="148499"/>
                  </a:lnTo>
                  <a:lnTo>
                    <a:pt x="289429" y="195437"/>
                  </a:lnTo>
                  <a:lnTo>
                    <a:pt x="268348" y="236202"/>
                  </a:lnTo>
                  <a:lnTo>
                    <a:pt x="236202" y="268348"/>
                  </a:lnTo>
                  <a:lnTo>
                    <a:pt x="195437" y="289429"/>
                  </a:lnTo>
                  <a:lnTo>
                    <a:pt x="148499" y="296999"/>
                  </a:lnTo>
                  <a:close/>
                </a:path>
              </a:pathLst>
            </a:custGeom>
            <a:solidFill>
              <a:srgbClr val="FFFFFF"/>
            </a:solidFill>
          </p:spPr>
          <p:txBody>
            <a:bodyPr wrap="square" lIns="0" tIns="0" rIns="0" bIns="0" rtlCol="0"/>
            <a:lstStyle/>
            <a:p>
              <a:endParaRPr/>
            </a:p>
          </p:txBody>
        </p:sp>
        <p:sp>
          <p:nvSpPr>
            <p:cNvPr id="12" name="object 12"/>
            <p:cNvSpPr/>
            <p:nvPr/>
          </p:nvSpPr>
          <p:spPr>
            <a:xfrm>
              <a:off x="9235825" y="4700005"/>
              <a:ext cx="297180" cy="297180"/>
            </a:xfrm>
            <a:custGeom>
              <a:avLst/>
              <a:gdLst/>
              <a:ahLst/>
              <a:cxnLst/>
              <a:rect l="l" t="t" r="r" b="b"/>
              <a:pathLst>
                <a:path w="297179" h="297179">
                  <a:moveTo>
                    <a:pt x="0" y="148499"/>
                  </a:moveTo>
                  <a:lnTo>
                    <a:pt x="7570" y="101562"/>
                  </a:lnTo>
                  <a:lnTo>
                    <a:pt x="28651" y="60797"/>
                  </a:lnTo>
                  <a:lnTo>
                    <a:pt x="60797" y="28651"/>
                  </a:lnTo>
                  <a:lnTo>
                    <a:pt x="101562" y="7570"/>
                  </a:lnTo>
                  <a:lnTo>
                    <a:pt x="148499" y="0"/>
                  </a:lnTo>
                  <a:lnTo>
                    <a:pt x="205328" y="11303"/>
                  </a:lnTo>
                  <a:lnTo>
                    <a:pt x="253505" y="43494"/>
                  </a:lnTo>
                  <a:lnTo>
                    <a:pt x="285696" y="91671"/>
                  </a:lnTo>
                  <a:lnTo>
                    <a:pt x="296999" y="148499"/>
                  </a:lnTo>
                  <a:lnTo>
                    <a:pt x="289429" y="195437"/>
                  </a:lnTo>
                  <a:lnTo>
                    <a:pt x="268348" y="236202"/>
                  </a:lnTo>
                  <a:lnTo>
                    <a:pt x="236202"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13" name="object 13"/>
            <p:cNvSpPr/>
            <p:nvPr/>
          </p:nvSpPr>
          <p:spPr>
            <a:xfrm>
              <a:off x="11526539" y="4700005"/>
              <a:ext cx="297180" cy="297180"/>
            </a:xfrm>
            <a:custGeom>
              <a:avLst/>
              <a:gdLst/>
              <a:ahLst/>
              <a:cxnLst/>
              <a:rect l="l" t="t" r="r" b="b"/>
              <a:pathLst>
                <a:path w="297179"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6" y="2879"/>
                  </a:lnTo>
                  <a:lnTo>
                    <a:pt x="230887" y="24949"/>
                  </a:lnTo>
                  <a:lnTo>
                    <a:pt x="272050" y="66112"/>
                  </a:lnTo>
                  <a:lnTo>
                    <a:pt x="294120" y="119393"/>
                  </a:lnTo>
                  <a:lnTo>
                    <a:pt x="296999" y="148499"/>
                  </a:lnTo>
                  <a:lnTo>
                    <a:pt x="289429" y="195437"/>
                  </a:lnTo>
                  <a:lnTo>
                    <a:pt x="268348" y="236202"/>
                  </a:lnTo>
                  <a:lnTo>
                    <a:pt x="236202" y="268348"/>
                  </a:lnTo>
                  <a:lnTo>
                    <a:pt x="195437" y="289429"/>
                  </a:lnTo>
                  <a:lnTo>
                    <a:pt x="148499" y="296999"/>
                  </a:lnTo>
                  <a:close/>
                </a:path>
              </a:pathLst>
            </a:custGeom>
            <a:solidFill>
              <a:srgbClr val="FFFFFF"/>
            </a:solidFill>
          </p:spPr>
          <p:txBody>
            <a:bodyPr wrap="square" lIns="0" tIns="0" rIns="0" bIns="0" rtlCol="0"/>
            <a:lstStyle/>
            <a:p>
              <a:endParaRPr/>
            </a:p>
          </p:txBody>
        </p:sp>
        <p:sp>
          <p:nvSpPr>
            <p:cNvPr id="14" name="object 14"/>
            <p:cNvSpPr/>
            <p:nvPr/>
          </p:nvSpPr>
          <p:spPr>
            <a:xfrm>
              <a:off x="11526539" y="4700005"/>
              <a:ext cx="297180" cy="297180"/>
            </a:xfrm>
            <a:custGeom>
              <a:avLst/>
              <a:gdLst/>
              <a:ahLst/>
              <a:cxnLst/>
              <a:rect l="l" t="t" r="r" b="b"/>
              <a:pathLst>
                <a:path w="297179" h="297179">
                  <a:moveTo>
                    <a:pt x="0" y="148499"/>
                  </a:moveTo>
                  <a:lnTo>
                    <a:pt x="7570" y="101562"/>
                  </a:lnTo>
                  <a:lnTo>
                    <a:pt x="28651" y="60797"/>
                  </a:lnTo>
                  <a:lnTo>
                    <a:pt x="60797" y="28651"/>
                  </a:lnTo>
                  <a:lnTo>
                    <a:pt x="101562" y="7570"/>
                  </a:lnTo>
                  <a:lnTo>
                    <a:pt x="148499" y="0"/>
                  </a:lnTo>
                  <a:lnTo>
                    <a:pt x="205328" y="11303"/>
                  </a:lnTo>
                  <a:lnTo>
                    <a:pt x="253505" y="43494"/>
                  </a:lnTo>
                  <a:lnTo>
                    <a:pt x="285696" y="91671"/>
                  </a:lnTo>
                  <a:lnTo>
                    <a:pt x="296999" y="148499"/>
                  </a:lnTo>
                  <a:lnTo>
                    <a:pt x="289429" y="195437"/>
                  </a:lnTo>
                  <a:lnTo>
                    <a:pt x="268348" y="236202"/>
                  </a:lnTo>
                  <a:lnTo>
                    <a:pt x="236202"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15" name="object 15"/>
            <p:cNvSpPr/>
            <p:nvPr/>
          </p:nvSpPr>
          <p:spPr>
            <a:xfrm>
              <a:off x="13732409" y="4700005"/>
              <a:ext cx="297180" cy="297180"/>
            </a:xfrm>
            <a:custGeom>
              <a:avLst/>
              <a:gdLst/>
              <a:ahLst/>
              <a:cxnLst/>
              <a:rect l="l" t="t" r="r" b="b"/>
              <a:pathLst>
                <a:path w="297180"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5" y="2879"/>
                  </a:lnTo>
                  <a:lnTo>
                    <a:pt x="230887" y="24949"/>
                  </a:lnTo>
                  <a:lnTo>
                    <a:pt x="272049" y="66112"/>
                  </a:lnTo>
                  <a:lnTo>
                    <a:pt x="294120" y="119393"/>
                  </a:lnTo>
                  <a:lnTo>
                    <a:pt x="296999" y="148499"/>
                  </a:lnTo>
                  <a:lnTo>
                    <a:pt x="289429" y="195437"/>
                  </a:lnTo>
                  <a:lnTo>
                    <a:pt x="268347" y="236202"/>
                  </a:lnTo>
                  <a:lnTo>
                    <a:pt x="236201" y="268348"/>
                  </a:lnTo>
                  <a:lnTo>
                    <a:pt x="195437" y="289429"/>
                  </a:lnTo>
                  <a:lnTo>
                    <a:pt x="148499" y="296999"/>
                  </a:lnTo>
                  <a:close/>
                </a:path>
              </a:pathLst>
            </a:custGeom>
            <a:solidFill>
              <a:srgbClr val="FFFFFF"/>
            </a:solidFill>
          </p:spPr>
          <p:txBody>
            <a:bodyPr wrap="square" lIns="0" tIns="0" rIns="0" bIns="0" rtlCol="0"/>
            <a:lstStyle/>
            <a:p>
              <a:endParaRPr/>
            </a:p>
          </p:txBody>
        </p:sp>
        <p:sp>
          <p:nvSpPr>
            <p:cNvPr id="16" name="object 16"/>
            <p:cNvSpPr/>
            <p:nvPr/>
          </p:nvSpPr>
          <p:spPr>
            <a:xfrm>
              <a:off x="13732409" y="4700005"/>
              <a:ext cx="297180" cy="297180"/>
            </a:xfrm>
            <a:custGeom>
              <a:avLst/>
              <a:gdLst/>
              <a:ahLst/>
              <a:cxnLst/>
              <a:rect l="l" t="t" r="r" b="b"/>
              <a:pathLst>
                <a:path w="297180" h="297179">
                  <a:moveTo>
                    <a:pt x="0" y="148499"/>
                  </a:moveTo>
                  <a:lnTo>
                    <a:pt x="7570" y="101562"/>
                  </a:lnTo>
                  <a:lnTo>
                    <a:pt x="28651" y="60797"/>
                  </a:lnTo>
                  <a:lnTo>
                    <a:pt x="60797" y="28651"/>
                  </a:lnTo>
                  <a:lnTo>
                    <a:pt x="101562" y="7570"/>
                  </a:lnTo>
                  <a:lnTo>
                    <a:pt x="148499" y="0"/>
                  </a:lnTo>
                  <a:lnTo>
                    <a:pt x="205327" y="11303"/>
                  </a:lnTo>
                  <a:lnTo>
                    <a:pt x="253504" y="43494"/>
                  </a:lnTo>
                  <a:lnTo>
                    <a:pt x="285695" y="91671"/>
                  </a:lnTo>
                  <a:lnTo>
                    <a:pt x="296999" y="148499"/>
                  </a:lnTo>
                  <a:lnTo>
                    <a:pt x="289429" y="195437"/>
                  </a:lnTo>
                  <a:lnTo>
                    <a:pt x="268347" y="236202"/>
                  </a:lnTo>
                  <a:lnTo>
                    <a:pt x="236201"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17" name="object 17"/>
            <p:cNvSpPr/>
            <p:nvPr/>
          </p:nvSpPr>
          <p:spPr>
            <a:xfrm>
              <a:off x="15952422" y="4700005"/>
              <a:ext cx="297180" cy="297180"/>
            </a:xfrm>
            <a:custGeom>
              <a:avLst/>
              <a:gdLst/>
              <a:ahLst/>
              <a:cxnLst/>
              <a:rect l="l" t="t" r="r" b="b"/>
              <a:pathLst>
                <a:path w="297180"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5" y="2879"/>
                  </a:lnTo>
                  <a:lnTo>
                    <a:pt x="230886" y="24949"/>
                  </a:lnTo>
                  <a:lnTo>
                    <a:pt x="272049" y="66112"/>
                  </a:lnTo>
                  <a:lnTo>
                    <a:pt x="294120" y="119393"/>
                  </a:lnTo>
                  <a:lnTo>
                    <a:pt x="296999" y="148499"/>
                  </a:lnTo>
                  <a:lnTo>
                    <a:pt x="289429" y="195437"/>
                  </a:lnTo>
                  <a:lnTo>
                    <a:pt x="268347" y="236202"/>
                  </a:lnTo>
                  <a:lnTo>
                    <a:pt x="236201" y="268348"/>
                  </a:lnTo>
                  <a:lnTo>
                    <a:pt x="195437" y="289429"/>
                  </a:lnTo>
                  <a:lnTo>
                    <a:pt x="148499" y="296999"/>
                  </a:lnTo>
                  <a:close/>
                </a:path>
              </a:pathLst>
            </a:custGeom>
            <a:solidFill>
              <a:srgbClr val="FFFFFF"/>
            </a:solidFill>
          </p:spPr>
          <p:txBody>
            <a:bodyPr wrap="square" lIns="0" tIns="0" rIns="0" bIns="0" rtlCol="0"/>
            <a:lstStyle/>
            <a:p>
              <a:endParaRPr/>
            </a:p>
          </p:txBody>
        </p:sp>
        <p:sp>
          <p:nvSpPr>
            <p:cNvPr id="18" name="object 18"/>
            <p:cNvSpPr/>
            <p:nvPr/>
          </p:nvSpPr>
          <p:spPr>
            <a:xfrm>
              <a:off x="15952422" y="4700005"/>
              <a:ext cx="297180" cy="297180"/>
            </a:xfrm>
            <a:custGeom>
              <a:avLst/>
              <a:gdLst/>
              <a:ahLst/>
              <a:cxnLst/>
              <a:rect l="l" t="t" r="r" b="b"/>
              <a:pathLst>
                <a:path w="297180" h="297179">
                  <a:moveTo>
                    <a:pt x="0" y="148499"/>
                  </a:moveTo>
                  <a:lnTo>
                    <a:pt x="7570" y="101562"/>
                  </a:lnTo>
                  <a:lnTo>
                    <a:pt x="28651" y="60797"/>
                  </a:lnTo>
                  <a:lnTo>
                    <a:pt x="60797" y="28651"/>
                  </a:lnTo>
                  <a:lnTo>
                    <a:pt x="101562" y="7570"/>
                  </a:lnTo>
                  <a:lnTo>
                    <a:pt x="148499" y="0"/>
                  </a:lnTo>
                  <a:lnTo>
                    <a:pt x="205327" y="11303"/>
                  </a:lnTo>
                  <a:lnTo>
                    <a:pt x="253503" y="43494"/>
                  </a:lnTo>
                  <a:lnTo>
                    <a:pt x="285695" y="91671"/>
                  </a:lnTo>
                  <a:lnTo>
                    <a:pt x="296999" y="148499"/>
                  </a:lnTo>
                  <a:lnTo>
                    <a:pt x="289429" y="195437"/>
                  </a:lnTo>
                  <a:lnTo>
                    <a:pt x="268347" y="236202"/>
                  </a:lnTo>
                  <a:lnTo>
                    <a:pt x="236201"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grpSp>
      <p:sp>
        <p:nvSpPr>
          <p:cNvPr id="19" name="object 19"/>
          <p:cNvSpPr txBox="1">
            <a:spLocks noGrp="1"/>
          </p:cNvSpPr>
          <p:nvPr>
            <p:ph type="title"/>
          </p:nvPr>
        </p:nvSpPr>
        <p:spPr>
          <a:xfrm>
            <a:off x="451556" y="707675"/>
            <a:ext cx="5749149" cy="983175"/>
          </a:xfrm>
          <a:prstGeom prst="rect">
            <a:avLst/>
          </a:prstGeom>
        </p:spPr>
        <p:txBody>
          <a:bodyPr vert="horz" wrap="square" lIns="0" tIns="8467" rIns="0" bIns="0" rtlCol="0">
            <a:spAutoFit/>
          </a:bodyPr>
          <a:lstStyle/>
          <a:p>
            <a:pPr marL="8467">
              <a:lnSpc>
                <a:spcPts val="3817"/>
              </a:lnSpc>
              <a:spcBef>
                <a:spcPts val="67"/>
              </a:spcBef>
            </a:pPr>
            <a:r>
              <a:rPr spc="180" dirty="0">
                <a:solidFill>
                  <a:srgbClr val="000000"/>
                </a:solidFill>
              </a:rPr>
              <a:t>Traditional</a:t>
            </a:r>
            <a:r>
              <a:rPr spc="140" dirty="0">
                <a:solidFill>
                  <a:srgbClr val="000000"/>
                </a:solidFill>
              </a:rPr>
              <a:t> </a:t>
            </a:r>
            <a:r>
              <a:rPr spc="390" dirty="0">
                <a:solidFill>
                  <a:srgbClr val="000000"/>
                </a:solidFill>
              </a:rPr>
              <a:t>SIEM</a:t>
            </a:r>
            <a:r>
              <a:rPr spc="140" dirty="0">
                <a:solidFill>
                  <a:srgbClr val="000000"/>
                </a:solidFill>
              </a:rPr>
              <a:t> </a:t>
            </a:r>
            <a:r>
              <a:rPr spc="117" dirty="0">
                <a:solidFill>
                  <a:srgbClr val="000000"/>
                </a:solidFill>
              </a:rPr>
              <a:t>Alerting</a:t>
            </a:r>
          </a:p>
          <a:p>
            <a:pPr marL="8467">
              <a:lnSpc>
                <a:spcPts val="1897"/>
              </a:lnSpc>
            </a:pPr>
            <a:r>
              <a:rPr sz="1600" b="0" spc="-40" dirty="0">
                <a:solidFill>
                  <a:srgbClr val="000000"/>
                </a:solidFill>
                <a:latin typeface="Verdana"/>
                <a:cs typeface="Verdana"/>
              </a:rPr>
              <a:t>Traditionally,</a:t>
            </a:r>
            <a:r>
              <a:rPr sz="1600" b="0" spc="-110" dirty="0">
                <a:solidFill>
                  <a:srgbClr val="000000"/>
                </a:solidFill>
                <a:latin typeface="Verdana"/>
                <a:cs typeface="Verdana"/>
              </a:rPr>
              <a:t> </a:t>
            </a:r>
            <a:r>
              <a:rPr sz="1600" b="0" spc="-40" dirty="0">
                <a:solidFill>
                  <a:srgbClr val="000000"/>
                </a:solidFill>
                <a:latin typeface="Verdana"/>
                <a:cs typeface="Verdana"/>
              </a:rPr>
              <a:t>the</a:t>
            </a:r>
            <a:r>
              <a:rPr sz="1600" b="0" spc="-107" dirty="0">
                <a:solidFill>
                  <a:srgbClr val="000000"/>
                </a:solidFill>
                <a:latin typeface="Verdana"/>
                <a:cs typeface="Verdana"/>
              </a:rPr>
              <a:t> </a:t>
            </a:r>
            <a:r>
              <a:rPr sz="1600" b="0" spc="-43" dirty="0">
                <a:solidFill>
                  <a:srgbClr val="000000"/>
                </a:solidFill>
                <a:latin typeface="Verdana"/>
                <a:cs typeface="Verdana"/>
              </a:rPr>
              <a:t>events</a:t>
            </a:r>
            <a:r>
              <a:rPr sz="1600" b="0" spc="-107" dirty="0">
                <a:solidFill>
                  <a:srgbClr val="000000"/>
                </a:solidFill>
                <a:latin typeface="Verdana"/>
                <a:cs typeface="Verdana"/>
              </a:rPr>
              <a:t> </a:t>
            </a:r>
            <a:r>
              <a:rPr sz="1600" b="0" spc="-33" dirty="0">
                <a:solidFill>
                  <a:srgbClr val="000000"/>
                </a:solidFill>
                <a:latin typeface="Verdana"/>
                <a:cs typeface="Verdana"/>
              </a:rPr>
              <a:t>below</a:t>
            </a:r>
            <a:r>
              <a:rPr sz="1600" b="0" spc="-110" dirty="0">
                <a:solidFill>
                  <a:srgbClr val="000000"/>
                </a:solidFill>
                <a:latin typeface="Verdana"/>
                <a:cs typeface="Verdana"/>
              </a:rPr>
              <a:t> </a:t>
            </a:r>
            <a:r>
              <a:rPr sz="1600" b="0" spc="-33" dirty="0">
                <a:solidFill>
                  <a:srgbClr val="000000"/>
                </a:solidFill>
                <a:latin typeface="Verdana"/>
                <a:cs typeface="Verdana"/>
              </a:rPr>
              <a:t>would</a:t>
            </a:r>
            <a:r>
              <a:rPr sz="1600" b="0" spc="-107" dirty="0">
                <a:solidFill>
                  <a:srgbClr val="000000"/>
                </a:solidFill>
                <a:latin typeface="Verdana"/>
                <a:cs typeface="Verdana"/>
              </a:rPr>
              <a:t> </a:t>
            </a:r>
            <a:r>
              <a:rPr sz="1600" b="0" dirty="0">
                <a:solidFill>
                  <a:srgbClr val="000000"/>
                </a:solidFill>
                <a:latin typeface="Verdana"/>
                <a:cs typeface="Verdana"/>
              </a:rPr>
              <a:t>be</a:t>
            </a:r>
            <a:r>
              <a:rPr sz="1600" b="0" spc="-107" dirty="0">
                <a:solidFill>
                  <a:srgbClr val="000000"/>
                </a:solidFill>
                <a:latin typeface="Verdana"/>
                <a:cs typeface="Verdana"/>
              </a:rPr>
              <a:t> </a:t>
            </a:r>
            <a:r>
              <a:rPr sz="1600" b="0" spc="-20" dirty="0">
                <a:solidFill>
                  <a:srgbClr val="000000"/>
                </a:solidFill>
                <a:latin typeface="Verdana"/>
                <a:cs typeface="Verdana"/>
              </a:rPr>
              <a:t>considered</a:t>
            </a:r>
            <a:r>
              <a:rPr sz="1600" b="0" spc="-110" dirty="0">
                <a:solidFill>
                  <a:srgbClr val="000000"/>
                </a:solidFill>
                <a:latin typeface="Verdana"/>
                <a:cs typeface="Verdana"/>
              </a:rPr>
              <a:t> </a:t>
            </a:r>
            <a:r>
              <a:rPr sz="1600" b="0" spc="-7" dirty="0">
                <a:solidFill>
                  <a:srgbClr val="000000"/>
                </a:solidFill>
                <a:latin typeface="Verdana"/>
                <a:cs typeface="Verdana"/>
              </a:rPr>
              <a:t>too</a:t>
            </a:r>
            <a:r>
              <a:rPr sz="1600" b="0" spc="-107" dirty="0">
                <a:solidFill>
                  <a:srgbClr val="000000"/>
                </a:solidFill>
                <a:latin typeface="Verdana"/>
                <a:cs typeface="Verdana"/>
              </a:rPr>
              <a:t> </a:t>
            </a:r>
            <a:r>
              <a:rPr sz="1600" b="0" spc="-40" dirty="0">
                <a:solidFill>
                  <a:srgbClr val="000000"/>
                </a:solidFill>
                <a:latin typeface="Verdana"/>
                <a:cs typeface="Verdana"/>
              </a:rPr>
              <a:t>noisy</a:t>
            </a:r>
            <a:r>
              <a:rPr sz="1600" b="0" spc="-107" dirty="0">
                <a:solidFill>
                  <a:srgbClr val="000000"/>
                </a:solidFill>
                <a:latin typeface="Verdana"/>
                <a:cs typeface="Verdana"/>
              </a:rPr>
              <a:t> </a:t>
            </a:r>
            <a:r>
              <a:rPr sz="1600" b="0" dirty="0">
                <a:solidFill>
                  <a:srgbClr val="000000"/>
                </a:solidFill>
                <a:latin typeface="Verdana"/>
                <a:cs typeface="Verdana"/>
              </a:rPr>
              <a:t>and</a:t>
            </a:r>
            <a:r>
              <a:rPr sz="1600" b="0" spc="-107" dirty="0">
                <a:solidFill>
                  <a:srgbClr val="000000"/>
                </a:solidFill>
                <a:latin typeface="Verdana"/>
                <a:cs typeface="Verdana"/>
              </a:rPr>
              <a:t> </a:t>
            </a:r>
            <a:r>
              <a:rPr sz="1600" b="0" spc="-33" dirty="0">
                <a:solidFill>
                  <a:srgbClr val="000000"/>
                </a:solidFill>
                <a:latin typeface="Verdana"/>
                <a:cs typeface="Verdana"/>
              </a:rPr>
              <a:t>would</a:t>
            </a:r>
            <a:r>
              <a:rPr sz="1600" b="0" spc="-110" dirty="0">
                <a:solidFill>
                  <a:srgbClr val="000000"/>
                </a:solidFill>
                <a:latin typeface="Verdana"/>
                <a:cs typeface="Verdana"/>
              </a:rPr>
              <a:t> </a:t>
            </a:r>
            <a:r>
              <a:rPr sz="1600" b="0" dirty="0">
                <a:solidFill>
                  <a:srgbClr val="000000"/>
                </a:solidFill>
                <a:latin typeface="Verdana"/>
                <a:cs typeface="Verdana"/>
              </a:rPr>
              <a:t>be</a:t>
            </a:r>
            <a:r>
              <a:rPr sz="1600" b="0" spc="-107" dirty="0">
                <a:solidFill>
                  <a:srgbClr val="000000"/>
                </a:solidFill>
                <a:latin typeface="Verdana"/>
                <a:cs typeface="Verdana"/>
              </a:rPr>
              <a:t> </a:t>
            </a:r>
            <a:r>
              <a:rPr sz="1600" b="0" spc="-7" dirty="0">
                <a:solidFill>
                  <a:srgbClr val="000000"/>
                </a:solidFill>
                <a:latin typeface="Verdana"/>
                <a:cs typeface="Verdana"/>
              </a:rPr>
              <a:t>abandoned</a:t>
            </a:r>
            <a:endParaRPr sz="1600">
              <a:latin typeface="Verdana"/>
              <a:cs typeface="Verdana"/>
            </a:endParaRPr>
          </a:p>
        </p:txBody>
      </p:sp>
      <p:sp>
        <p:nvSpPr>
          <p:cNvPr id="23" name="object 23"/>
          <p:cNvSpPr txBox="1">
            <a:spLocks noGrp="1"/>
          </p:cNvSpPr>
          <p:nvPr>
            <p:ph type="ftr" sz="quarter" idx="5"/>
          </p:nvPr>
        </p:nvSpPr>
        <p:spPr>
          <a:xfrm>
            <a:off x="83310" y="6558646"/>
            <a:ext cx="951163" cy="196698"/>
          </a:xfrm>
          <a:prstGeom prst="rect">
            <a:avLst/>
          </a:prstGeom>
        </p:spPr>
        <p:txBody>
          <a:bodyPr vert="horz" wrap="square" lIns="0" tIns="93132" rIns="0" bIns="0" rtlCol="0">
            <a:spAutoFit/>
          </a:bodyPr>
          <a:lstStyle/>
          <a:p>
            <a:pPr marL="8467">
              <a:spcBef>
                <a:spcPts val="67"/>
              </a:spcBef>
            </a:pPr>
            <a:r>
              <a:rPr spc="-147" dirty="0">
                <a:solidFill>
                  <a:srgbClr val="000000"/>
                </a:solidFill>
              </a:rPr>
              <a:t>©</a:t>
            </a:r>
            <a:r>
              <a:rPr spc="-33" dirty="0">
                <a:solidFill>
                  <a:srgbClr val="000000"/>
                </a:solidFill>
              </a:rPr>
              <a:t> </a:t>
            </a:r>
            <a:r>
              <a:rPr spc="-43" dirty="0">
                <a:solidFill>
                  <a:srgbClr val="000000"/>
                </a:solidFill>
              </a:rPr>
              <a:t>2024</a:t>
            </a:r>
            <a:r>
              <a:rPr spc="-33" dirty="0">
                <a:solidFill>
                  <a:srgbClr val="000000"/>
                </a:solidFill>
              </a:rPr>
              <a:t> </a:t>
            </a:r>
            <a:r>
              <a:rPr dirty="0">
                <a:solidFill>
                  <a:srgbClr val="000000"/>
                </a:solidFill>
              </a:rPr>
              <a:t>SPLUNK</a:t>
            </a:r>
            <a:r>
              <a:rPr spc="-33" dirty="0">
                <a:solidFill>
                  <a:srgbClr val="000000"/>
                </a:solidFill>
              </a:rPr>
              <a:t> </a:t>
            </a:r>
            <a:r>
              <a:rPr spc="-13" dirty="0">
                <a:solidFill>
                  <a:srgbClr val="000000"/>
                </a:solidFill>
              </a:rPr>
              <a:t>INC.</a:t>
            </a:r>
          </a:p>
        </p:txBody>
      </p:sp>
      <p:graphicFrame>
        <p:nvGraphicFramePr>
          <p:cNvPr id="20" name="object 20"/>
          <p:cNvGraphicFramePr>
            <a:graphicFrameLocks noGrp="1"/>
          </p:cNvGraphicFramePr>
          <p:nvPr>
            <p:extLst>
              <p:ext uri="{D42A27DB-BD31-4B8C-83A1-F6EECF244321}">
                <p14:modId xmlns:p14="http://schemas.microsoft.com/office/powerpoint/2010/main" val="3024609374"/>
              </p:ext>
            </p:extLst>
          </p:nvPr>
        </p:nvGraphicFramePr>
        <p:xfrm>
          <a:off x="929974" y="3677911"/>
          <a:ext cx="10488504" cy="1193040"/>
        </p:xfrm>
        <a:graphic>
          <a:graphicData uri="http://schemas.openxmlformats.org/drawingml/2006/table">
            <a:tbl>
              <a:tblPr firstRow="1" bandRow="1">
                <a:tableStyleId>{2D5ABB26-0587-4C30-8999-92F81FD0307C}</a:tableStyleId>
              </a:tblPr>
              <a:tblGrid>
                <a:gridCol w="1085003">
                  <a:extLst>
                    <a:ext uri="{9D8B030D-6E8A-4147-A177-3AD203B41FA5}">
                      <a16:colId xmlns:a16="http://schemas.microsoft.com/office/drawing/2014/main" val="20000"/>
                    </a:ext>
                  </a:extLst>
                </a:gridCol>
                <a:gridCol w="1518073">
                  <a:extLst>
                    <a:ext uri="{9D8B030D-6E8A-4147-A177-3AD203B41FA5}">
                      <a16:colId xmlns:a16="http://schemas.microsoft.com/office/drawing/2014/main" val="20001"/>
                    </a:ext>
                  </a:extLst>
                </a:gridCol>
                <a:gridCol w="2104389">
                  <a:extLst>
                    <a:ext uri="{9D8B030D-6E8A-4147-A177-3AD203B41FA5}">
                      <a16:colId xmlns:a16="http://schemas.microsoft.com/office/drawing/2014/main" val="20002"/>
                    </a:ext>
                  </a:extLst>
                </a:gridCol>
                <a:gridCol w="1477433">
                  <a:extLst>
                    <a:ext uri="{9D8B030D-6E8A-4147-A177-3AD203B41FA5}">
                      <a16:colId xmlns:a16="http://schemas.microsoft.com/office/drawing/2014/main" val="20003"/>
                    </a:ext>
                  </a:extLst>
                </a:gridCol>
                <a:gridCol w="1477433">
                  <a:extLst>
                    <a:ext uri="{9D8B030D-6E8A-4147-A177-3AD203B41FA5}">
                      <a16:colId xmlns:a16="http://schemas.microsoft.com/office/drawing/2014/main" val="20004"/>
                    </a:ext>
                  </a:extLst>
                </a:gridCol>
                <a:gridCol w="1397000">
                  <a:extLst>
                    <a:ext uri="{9D8B030D-6E8A-4147-A177-3AD203B41FA5}">
                      <a16:colId xmlns:a16="http://schemas.microsoft.com/office/drawing/2014/main" val="20005"/>
                    </a:ext>
                  </a:extLst>
                </a:gridCol>
                <a:gridCol w="1429173">
                  <a:extLst>
                    <a:ext uri="{9D8B030D-6E8A-4147-A177-3AD203B41FA5}">
                      <a16:colId xmlns:a16="http://schemas.microsoft.com/office/drawing/2014/main" val="20006"/>
                    </a:ext>
                  </a:extLst>
                </a:gridCol>
              </a:tblGrid>
              <a:tr h="496800">
                <a:tc>
                  <a:txBody>
                    <a:bodyPr/>
                    <a:lstStyle/>
                    <a:p>
                      <a:pPr marL="31750">
                        <a:lnSpc>
                          <a:spcPts val="2110"/>
                        </a:lnSpc>
                      </a:pPr>
                      <a:r>
                        <a:rPr sz="1200" spc="-10" dirty="0">
                          <a:latin typeface="Verdana"/>
                          <a:cs typeface="Verdana"/>
                        </a:rPr>
                        <a:t>Potential</a:t>
                      </a:r>
                    </a:p>
                  </a:txBody>
                  <a:tcPr marL="0" marR="0" marT="0" marB="0"/>
                </a:tc>
                <a:tc>
                  <a:txBody>
                    <a:bodyPr/>
                    <a:lstStyle/>
                    <a:p>
                      <a:pPr marL="557530">
                        <a:lnSpc>
                          <a:spcPts val="2115"/>
                        </a:lnSpc>
                      </a:pPr>
                      <a:r>
                        <a:rPr sz="1200" spc="-10" dirty="0">
                          <a:latin typeface="Verdana"/>
                          <a:cs typeface="Verdana"/>
                        </a:rPr>
                        <a:t>Suspicious</a:t>
                      </a:r>
                      <a:endParaRPr sz="1200" dirty="0">
                        <a:latin typeface="Verdana"/>
                        <a:cs typeface="Verdana"/>
                      </a:endParaRPr>
                    </a:p>
                  </a:txBody>
                  <a:tcPr marL="0" marR="0" marT="0" marB="0"/>
                </a:tc>
                <a:tc>
                  <a:txBody>
                    <a:bodyPr/>
                    <a:lstStyle/>
                    <a:p>
                      <a:pPr marL="546100">
                        <a:lnSpc>
                          <a:spcPts val="2115"/>
                        </a:lnSpc>
                      </a:pPr>
                      <a:r>
                        <a:rPr sz="1200" spc="-45" dirty="0">
                          <a:latin typeface="Verdana"/>
                          <a:cs typeface="Verdana"/>
                        </a:rPr>
                        <a:t>Suspicious</a:t>
                      </a:r>
                      <a:r>
                        <a:rPr sz="1200" spc="-65" dirty="0">
                          <a:latin typeface="Verdana"/>
                          <a:cs typeface="Verdana"/>
                        </a:rPr>
                        <a:t> </a:t>
                      </a:r>
                      <a:r>
                        <a:rPr sz="1200" spc="-10" dirty="0">
                          <a:latin typeface="Verdana"/>
                          <a:cs typeface="Verdana"/>
                        </a:rPr>
                        <a:t>Powershell</a:t>
                      </a:r>
                      <a:endParaRPr sz="1200" dirty="0">
                        <a:latin typeface="Verdana"/>
                        <a:cs typeface="Verdana"/>
                      </a:endParaRPr>
                    </a:p>
                  </a:txBody>
                  <a:tcPr marL="0" marR="0" marT="0" marB="0"/>
                </a:tc>
                <a:tc>
                  <a:txBody>
                    <a:bodyPr/>
                    <a:lstStyle/>
                    <a:p>
                      <a:pPr marL="194310">
                        <a:lnSpc>
                          <a:spcPts val="2110"/>
                        </a:lnSpc>
                      </a:pPr>
                      <a:r>
                        <a:rPr sz="1200" spc="-60" dirty="0">
                          <a:latin typeface="Verdana"/>
                          <a:cs typeface="Verdana"/>
                        </a:rPr>
                        <a:t>AWS</a:t>
                      </a:r>
                      <a:r>
                        <a:rPr sz="1200" spc="-114" dirty="0">
                          <a:latin typeface="Verdana"/>
                          <a:cs typeface="Verdana"/>
                        </a:rPr>
                        <a:t> </a:t>
                      </a:r>
                      <a:r>
                        <a:rPr sz="1200" spc="-20" dirty="0">
                          <a:latin typeface="Verdana"/>
                          <a:cs typeface="Verdana"/>
                        </a:rPr>
                        <a:t>ACLs</a:t>
                      </a:r>
                      <a:endParaRPr sz="1200">
                        <a:latin typeface="Verdana"/>
                        <a:cs typeface="Verdana"/>
                      </a:endParaRPr>
                    </a:p>
                  </a:txBody>
                  <a:tcPr marL="0" marR="0" marT="0" marB="0"/>
                </a:tc>
                <a:tc>
                  <a:txBody>
                    <a:bodyPr/>
                    <a:lstStyle/>
                    <a:p>
                      <a:pPr marL="517525">
                        <a:lnSpc>
                          <a:spcPts val="2115"/>
                        </a:lnSpc>
                      </a:pPr>
                      <a:r>
                        <a:rPr sz="1200" spc="-60" dirty="0">
                          <a:latin typeface="Verdana"/>
                          <a:cs typeface="Verdana"/>
                        </a:rPr>
                        <a:t>AWS</a:t>
                      </a:r>
                      <a:r>
                        <a:rPr sz="1200" spc="-114" dirty="0">
                          <a:latin typeface="Verdana"/>
                          <a:cs typeface="Verdana"/>
                        </a:rPr>
                        <a:t> </a:t>
                      </a:r>
                      <a:r>
                        <a:rPr sz="1200" spc="-20" dirty="0">
                          <a:latin typeface="Verdana"/>
                          <a:cs typeface="Verdana"/>
                        </a:rPr>
                        <a:t>user</a:t>
                      </a:r>
                      <a:endParaRPr sz="1200">
                        <a:latin typeface="Verdana"/>
                        <a:cs typeface="Verdana"/>
                      </a:endParaRPr>
                    </a:p>
                  </a:txBody>
                  <a:tcPr marL="0" marR="0" marT="0" marB="0"/>
                </a:tc>
                <a:tc>
                  <a:txBody>
                    <a:bodyPr/>
                    <a:lstStyle/>
                    <a:p>
                      <a:pPr marL="337820">
                        <a:lnSpc>
                          <a:spcPts val="2115"/>
                        </a:lnSpc>
                      </a:pPr>
                      <a:r>
                        <a:rPr sz="1200" spc="-60" dirty="0">
                          <a:latin typeface="Verdana"/>
                          <a:cs typeface="Verdana"/>
                        </a:rPr>
                        <a:t>AWS</a:t>
                      </a:r>
                      <a:r>
                        <a:rPr sz="1200" spc="-114" dirty="0">
                          <a:latin typeface="Verdana"/>
                          <a:cs typeface="Verdana"/>
                        </a:rPr>
                        <a:t> </a:t>
                      </a:r>
                      <a:r>
                        <a:rPr sz="1200" spc="-10" dirty="0">
                          <a:latin typeface="Verdana"/>
                          <a:cs typeface="Verdana"/>
                        </a:rPr>
                        <a:t>buckets</a:t>
                      </a:r>
                      <a:endParaRPr sz="1200">
                        <a:latin typeface="Verdana"/>
                        <a:cs typeface="Verdana"/>
                      </a:endParaRPr>
                    </a:p>
                  </a:txBody>
                  <a:tcPr marL="0" marR="0" marT="0" marB="0"/>
                </a:tc>
                <a:tc>
                  <a:txBody>
                    <a:bodyPr/>
                    <a:lstStyle/>
                    <a:p>
                      <a:pPr marL="309880">
                        <a:lnSpc>
                          <a:spcPts val="2115"/>
                        </a:lnSpc>
                      </a:pPr>
                      <a:r>
                        <a:rPr sz="1200" spc="-60" dirty="0">
                          <a:latin typeface="Verdana"/>
                          <a:cs typeface="Verdana"/>
                        </a:rPr>
                        <a:t>AWS</a:t>
                      </a:r>
                      <a:r>
                        <a:rPr sz="1200" spc="-114" dirty="0">
                          <a:latin typeface="Verdana"/>
                          <a:cs typeface="Verdana"/>
                        </a:rPr>
                        <a:t> </a:t>
                      </a:r>
                      <a:r>
                        <a:rPr sz="1200" spc="-10" dirty="0">
                          <a:latin typeface="Verdana"/>
                          <a:cs typeface="Verdana"/>
                        </a:rPr>
                        <a:t>permanent</a:t>
                      </a:r>
                      <a:endParaRPr sz="1200" dirty="0">
                        <a:latin typeface="Verdana"/>
                        <a:cs typeface="Verdana"/>
                      </a:endParaRPr>
                    </a:p>
                  </a:txBody>
                  <a:tcPr marL="0" marR="0" marT="0" marB="0"/>
                </a:tc>
                <a:extLst>
                  <a:ext uri="{0D108BD9-81ED-4DB2-BD59-A6C34878D82A}">
                    <a16:rowId xmlns:a16="http://schemas.microsoft.com/office/drawing/2014/main" val="10000"/>
                  </a:ext>
                </a:extLst>
              </a:tr>
              <a:tr h="184150">
                <a:tc>
                  <a:txBody>
                    <a:bodyPr/>
                    <a:lstStyle/>
                    <a:p>
                      <a:pPr marL="31750">
                        <a:lnSpc>
                          <a:spcPts val="2075"/>
                        </a:lnSpc>
                      </a:pPr>
                      <a:r>
                        <a:rPr sz="1200" spc="-10" dirty="0">
                          <a:latin typeface="Verdana"/>
                          <a:cs typeface="Verdana"/>
                        </a:rPr>
                        <a:t>spear</a:t>
                      </a:r>
                      <a:endParaRPr sz="1200" dirty="0">
                        <a:latin typeface="Verdana"/>
                        <a:cs typeface="Verdana"/>
                      </a:endParaRPr>
                    </a:p>
                  </a:txBody>
                  <a:tcPr marL="0" marR="0" marT="0" marB="0"/>
                </a:tc>
                <a:tc>
                  <a:txBody>
                    <a:bodyPr/>
                    <a:lstStyle/>
                    <a:p>
                      <a:pPr marL="557530">
                        <a:lnSpc>
                          <a:spcPts val="2075"/>
                        </a:lnSpc>
                      </a:pPr>
                      <a:r>
                        <a:rPr sz="1200" spc="-10" dirty="0">
                          <a:latin typeface="Verdana"/>
                          <a:cs typeface="Verdana"/>
                        </a:rPr>
                        <a:t>command</a:t>
                      </a:r>
                      <a:endParaRPr sz="1200">
                        <a:latin typeface="Verdana"/>
                        <a:cs typeface="Verdana"/>
                      </a:endParaRPr>
                    </a:p>
                  </a:txBody>
                  <a:tcPr marL="0" marR="0" marT="0" marB="0"/>
                </a:tc>
                <a:tc>
                  <a:txBody>
                    <a:bodyPr/>
                    <a:lstStyle/>
                    <a:p>
                      <a:pPr marL="546100">
                        <a:lnSpc>
                          <a:spcPts val="2075"/>
                        </a:lnSpc>
                      </a:pPr>
                      <a:r>
                        <a:rPr sz="1200" spc="-10" dirty="0">
                          <a:latin typeface="Verdana"/>
                          <a:cs typeface="Verdana"/>
                        </a:rPr>
                        <a:t>observed</a:t>
                      </a:r>
                      <a:endParaRPr sz="1200">
                        <a:latin typeface="Verdana"/>
                        <a:cs typeface="Verdana"/>
                      </a:endParaRPr>
                    </a:p>
                  </a:txBody>
                  <a:tcPr marL="0" marR="0" marT="0" marB="0"/>
                </a:tc>
                <a:tc>
                  <a:txBody>
                    <a:bodyPr/>
                    <a:lstStyle/>
                    <a:p>
                      <a:pPr marL="194310">
                        <a:lnSpc>
                          <a:spcPts val="2075"/>
                        </a:lnSpc>
                      </a:pPr>
                      <a:r>
                        <a:rPr sz="1200" spc="-10" dirty="0">
                          <a:latin typeface="Verdana"/>
                          <a:cs typeface="Verdana"/>
                        </a:rPr>
                        <a:t>opened</a:t>
                      </a:r>
                      <a:r>
                        <a:rPr sz="1200" spc="-140" dirty="0">
                          <a:latin typeface="Verdana"/>
                          <a:cs typeface="Verdana"/>
                        </a:rPr>
                        <a:t> </a:t>
                      </a:r>
                      <a:r>
                        <a:rPr sz="1200" spc="-20" dirty="0">
                          <a:latin typeface="Verdana"/>
                          <a:cs typeface="Verdana"/>
                        </a:rPr>
                        <a:t>up</a:t>
                      </a:r>
                      <a:r>
                        <a:rPr sz="1200" spc="-135" dirty="0">
                          <a:latin typeface="Verdana"/>
                          <a:cs typeface="Verdana"/>
                        </a:rPr>
                        <a:t> </a:t>
                      </a:r>
                      <a:r>
                        <a:rPr sz="1200" spc="-25" dirty="0">
                          <a:latin typeface="Verdana"/>
                          <a:cs typeface="Verdana"/>
                        </a:rPr>
                        <a:t>all</a:t>
                      </a:r>
                      <a:endParaRPr sz="1200">
                        <a:latin typeface="Verdana"/>
                        <a:cs typeface="Verdana"/>
                      </a:endParaRPr>
                    </a:p>
                  </a:txBody>
                  <a:tcPr marL="0" marR="0" marT="0" marB="0"/>
                </a:tc>
                <a:tc>
                  <a:txBody>
                    <a:bodyPr/>
                    <a:lstStyle/>
                    <a:p>
                      <a:pPr marL="517525">
                        <a:lnSpc>
                          <a:spcPts val="2075"/>
                        </a:lnSpc>
                      </a:pPr>
                      <a:r>
                        <a:rPr sz="1200" spc="-10" dirty="0">
                          <a:latin typeface="Verdana"/>
                          <a:cs typeface="Verdana"/>
                        </a:rPr>
                        <a:t>provisioning</a:t>
                      </a:r>
                      <a:endParaRPr sz="1200">
                        <a:latin typeface="Verdana"/>
                        <a:cs typeface="Verdana"/>
                      </a:endParaRPr>
                    </a:p>
                  </a:txBody>
                  <a:tcPr marL="0" marR="0" marT="0" marB="0"/>
                </a:tc>
                <a:tc>
                  <a:txBody>
                    <a:bodyPr/>
                    <a:lstStyle/>
                    <a:p>
                      <a:pPr marL="337820">
                        <a:lnSpc>
                          <a:spcPts val="2075"/>
                        </a:lnSpc>
                      </a:pPr>
                      <a:r>
                        <a:rPr sz="1200" spc="-10" dirty="0">
                          <a:latin typeface="Verdana"/>
                          <a:cs typeface="Verdana"/>
                        </a:rPr>
                        <a:t>created</a:t>
                      </a:r>
                      <a:endParaRPr sz="1200">
                        <a:latin typeface="Verdana"/>
                        <a:cs typeface="Verdana"/>
                      </a:endParaRPr>
                    </a:p>
                  </a:txBody>
                  <a:tcPr marL="0" marR="0" marT="0" marB="0"/>
                </a:tc>
                <a:tc>
                  <a:txBody>
                    <a:bodyPr/>
                    <a:lstStyle/>
                    <a:p>
                      <a:pPr marL="309880">
                        <a:lnSpc>
                          <a:spcPts val="2075"/>
                        </a:lnSpc>
                      </a:pPr>
                      <a:r>
                        <a:rPr sz="1200" spc="-10" dirty="0">
                          <a:latin typeface="Verdana"/>
                          <a:cs typeface="Verdana"/>
                        </a:rPr>
                        <a:t>creation</a:t>
                      </a:r>
                      <a:endParaRPr sz="1200">
                        <a:latin typeface="Verdana"/>
                        <a:cs typeface="Verdana"/>
                      </a:endParaRPr>
                    </a:p>
                  </a:txBody>
                  <a:tcPr marL="0" marR="0" marT="0" marB="0"/>
                </a:tc>
                <a:extLst>
                  <a:ext uri="{0D108BD9-81ED-4DB2-BD59-A6C34878D82A}">
                    <a16:rowId xmlns:a16="http://schemas.microsoft.com/office/drawing/2014/main" val="10001"/>
                  </a:ext>
                </a:extLst>
              </a:tr>
              <a:tr h="184150">
                <a:tc>
                  <a:txBody>
                    <a:bodyPr/>
                    <a:lstStyle/>
                    <a:p>
                      <a:pPr marL="31750">
                        <a:lnSpc>
                          <a:spcPts val="2075"/>
                        </a:lnSpc>
                      </a:pPr>
                      <a:r>
                        <a:rPr sz="1200" spc="-10" dirty="0">
                          <a:latin typeface="Verdana"/>
                          <a:cs typeface="Verdana"/>
                        </a:rPr>
                        <a:t>phishing</a:t>
                      </a:r>
                      <a:endParaRPr sz="1200">
                        <a:latin typeface="Verdana"/>
                        <a:cs typeface="Verdana"/>
                      </a:endParaRPr>
                    </a:p>
                  </a:txBody>
                  <a:tcPr marL="0" marR="0" marT="0" marB="0"/>
                </a:tc>
                <a:tc>
                  <a:txBody>
                    <a:bodyPr/>
                    <a:lstStyle/>
                    <a:p>
                      <a:pPr marL="557530">
                        <a:lnSpc>
                          <a:spcPts val="2075"/>
                        </a:lnSpc>
                      </a:pPr>
                      <a:r>
                        <a:rPr sz="1200" spc="-10" dirty="0">
                          <a:latin typeface="Verdana"/>
                          <a:cs typeface="Verdana"/>
                        </a:rPr>
                        <a:t>disabling</a:t>
                      </a:r>
                      <a:endParaRPr sz="1200">
                        <a:latin typeface="Verdana"/>
                        <a:cs typeface="Verdana"/>
                      </a:endParaRPr>
                    </a:p>
                  </a:txBody>
                  <a:tcPr marL="0" marR="0" marT="0" marB="0"/>
                </a:tc>
                <a:tc>
                  <a:txBody>
                    <a:bodyPr/>
                    <a:lstStyle/>
                    <a:p>
                      <a:pPr>
                        <a:lnSpc>
                          <a:spcPct val="100000"/>
                        </a:lnSpc>
                      </a:pPr>
                      <a:endParaRPr sz="1100" dirty="0">
                        <a:latin typeface="Times New Roman"/>
                        <a:cs typeface="Times New Roman"/>
                      </a:endParaRPr>
                    </a:p>
                  </a:txBody>
                  <a:tcPr marL="0" marR="0" marT="0" marB="0"/>
                </a:tc>
                <a:tc>
                  <a:txBody>
                    <a:bodyPr/>
                    <a:lstStyle/>
                    <a:p>
                      <a:pPr marL="194310">
                        <a:lnSpc>
                          <a:spcPts val="2075"/>
                        </a:lnSpc>
                      </a:pPr>
                      <a:r>
                        <a:rPr sz="1200" spc="-10" dirty="0">
                          <a:latin typeface="Verdana"/>
                          <a:cs typeface="Verdana"/>
                        </a:rPr>
                        <a:t>access</a:t>
                      </a:r>
                      <a:endParaRPr sz="1200">
                        <a:latin typeface="Verdana"/>
                        <a:cs typeface="Verdana"/>
                      </a:endParaRPr>
                    </a:p>
                  </a:txBody>
                  <a:tcPr marL="0" marR="0" marT="0" marB="0"/>
                </a:tc>
                <a:tc>
                  <a:txBody>
                    <a:bodyPr/>
                    <a:lstStyle/>
                    <a:p>
                      <a:pPr marL="517525">
                        <a:lnSpc>
                          <a:spcPts val="2075"/>
                        </a:lnSpc>
                      </a:pPr>
                      <a:r>
                        <a:rPr sz="1200" spc="-10" dirty="0">
                          <a:latin typeface="Verdana"/>
                          <a:cs typeface="Verdana"/>
                        </a:rPr>
                        <a:t>observed</a:t>
                      </a:r>
                      <a:endParaRPr sz="1200">
                        <a:latin typeface="Verdana"/>
                        <a:cs typeface="Verdana"/>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309880">
                        <a:lnSpc>
                          <a:spcPts val="2075"/>
                        </a:lnSpc>
                      </a:pPr>
                      <a:r>
                        <a:rPr sz="1200" spc="-10" dirty="0">
                          <a:latin typeface="Verdana"/>
                          <a:cs typeface="Verdana"/>
                        </a:rPr>
                        <a:t>observed</a:t>
                      </a:r>
                      <a:endParaRPr sz="1200">
                        <a:latin typeface="Verdana"/>
                        <a:cs typeface="Verdana"/>
                      </a:endParaRPr>
                    </a:p>
                  </a:txBody>
                  <a:tcPr marL="0" marR="0" marT="0" marB="0"/>
                </a:tc>
                <a:extLst>
                  <a:ext uri="{0D108BD9-81ED-4DB2-BD59-A6C34878D82A}">
                    <a16:rowId xmlns:a16="http://schemas.microsoft.com/office/drawing/2014/main" val="10002"/>
                  </a:ext>
                </a:extLst>
              </a:tr>
              <a:tr h="187113">
                <a:tc>
                  <a:txBody>
                    <a:bodyPr/>
                    <a:lstStyle/>
                    <a:p>
                      <a:pPr marL="31750">
                        <a:lnSpc>
                          <a:spcPts val="2115"/>
                        </a:lnSpc>
                      </a:pPr>
                      <a:r>
                        <a:rPr sz="1200" spc="-10" dirty="0">
                          <a:latin typeface="Verdana"/>
                          <a:cs typeface="Verdana"/>
                        </a:rPr>
                        <a:t>observed</a:t>
                      </a:r>
                      <a:endParaRPr sz="1200">
                        <a:latin typeface="Verdana"/>
                        <a:cs typeface="Verdana"/>
                      </a:endParaRPr>
                    </a:p>
                  </a:txBody>
                  <a:tcPr marL="0" marR="0" marT="0" marB="0"/>
                </a:tc>
                <a:tc>
                  <a:txBody>
                    <a:bodyPr/>
                    <a:lstStyle/>
                    <a:p>
                      <a:pPr marL="557530">
                        <a:lnSpc>
                          <a:spcPts val="2115"/>
                        </a:lnSpc>
                      </a:pPr>
                      <a:r>
                        <a:rPr sz="1200" spc="-10" dirty="0">
                          <a:latin typeface="Verdana"/>
                          <a:cs typeface="Verdana"/>
                        </a:rPr>
                        <a:t>controls</a:t>
                      </a:r>
                      <a:endParaRPr sz="1200">
                        <a:latin typeface="Verdana"/>
                        <a:cs typeface="Verdana"/>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dirty="0">
                        <a:latin typeface="Times New Roman"/>
                        <a:cs typeface="Times New Roman"/>
                      </a:endParaRPr>
                    </a:p>
                  </a:txBody>
                  <a:tcPr marL="0" marR="0" marT="0" marB="0"/>
                </a:tc>
                <a:extLst>
                  <a:ext uri="{0D108BD9-81ED-4DB2-BD59-A6C34878D82A}">
                    <a16:rowId xmlns:a16="http://schemas.microsoft.com/office/drawing/2014/main" val="10003"/>
                  </a:ext>
                </a:extLst>
              </a:tr>
            </a:tbl>
          </a:graphicData>
        </a:graphic>
      </p:graphicFrame>
      <p:sp>
        <p:nvSpPr>
          <p:cNvPr id="21" name="object 21"/>
          <p:cNvSpPr txBox="1"/>
          <p:nvPr/>
        </p:nvSpPr>
        <p:spPr>
          <a:xfrm>
            <a:off x="842824" y="2342077"/>
            <a:ext cx="9028853" cy="439437"/>
          </a:xfrm>
          <a:prstGeom prst="rect">
            <a:avLst/>
          </a:prstGeom>
        </p:spPr>
        <p:txBody>
          <a:bodyPr vert="horz" wrap="square" lIns="0" tIns="8467" rIns="0" bIns="0" rtlCol="0">
            <a:spAutoFit/>
          </a:bodyPr>
          <a:lstStyle/>
          <a:p>
            <a:pPr marL="8467">
              <a:spcBef>
                <a:spcPts val="67"/>
              </a:spcBef>
              <a:tabLst>
                <a:tab pos="1705272" algn="l"/>
                <a:tab pos="3335187" algn="l"/>
                <a:tab pos="4952401" algn="l"/>
                <a:tab pos="6479864" algn="l"/>
                <a:tab pos="7954831" algn="l"/>
              </a:tabLst>
            </a:pPr>
            <a:r>
              <a:rPr sz="2800" b="1" spc="27" dirty="0">
                <a:latin typeface="Century Gothic"/>
                <a:cs typeface="Century Gothic"/>
              </a:rPr>
              <a:t>6:55</a:t>
            </a:r>
            <a:r>
              <a:rPr spc="27" dirty="0">
                <a:latin typeface="Verdana"/>
                <a:cs typeface="Verdana"/>
              </a:rPr>
              <a:t>AM</a:t>
            </a:r>
            <a:r>
              <a:rPr dirty="0">
                <a:latin typeface="Verdana"/>
                <a:cs typeface="Verdana"/>
              </a:rPr>
              <a:t>	</a:t>
            </a:r>
            <a:r>
              <a:rPr sz="2800" b="1" spc="27" dirty="0">
                <a:latin typeface="Century Gothic"/>
                <a:cs typeface="Century Gothic"/>
              </a:rPr>
              <a:t>6:58</a:t>
            </a:r>
            <a:r>
              <a:rPr spc="27" dirty="0">
                <a:latin typeface="Verdana"/>
                <a:cs typeface="Verdana"/>
              </a:rPr>
              <a:t>AM</a:t>
            </a:r>
            <a:r>
              <a:rPr dirty="0">
                <a:latin typeface="Verdana"/>
                <a:cs typeface="Verdana"/>
              </a:rPr>
              <a:t>	</a:t>
            </a:r>
            <a:r>
              <a:rPr sz="2800" b="1" spc="57" dirty="0">
                <a:latin typeface="Century Gothic"/>
                <a:cs typeface="Century Gothic"/>
              </a:rPr>
              <a:t>7:03</a:t>
            </a:r>
            <a:r>
              <a:rPr spc="57" dirty="0">
                <a:latin typeface="Verdana"/>
                <a:cs typeface="Verdana"/>
              </a:rPr>
              <a:t>AM</a:t>
            </a:r>
            <a:r>
              <a:rPr dirty="0">
                <a:latin typeface="Verdana"/>
                <a:cs typeface="Verdana"/>
              </a:rPr>
              <a:t>	</a:t>
            </a:r>
            <a:r>
              <a:rPr sz="2800" b="1" spc="-7" dirty="0">
                <a:latin typeface="Century Gothic"/>
                <a:cs typeface="Century Gothic"/>
              </a:rPr>
              <a:t>1:55</a:t>
            </a:r>
            <a:r>
              <a:rPr spc="-7" dirty="0">
                <a:latin typeface="Verdana"/>
                <a:cs typeface="Verdana"/>
              </a:rPr>
              <a:t>PM</a:t>
            </a:r>
            <a:r>
              <a:rPr dirty="0">
                <a:latin typeface="Verdana"/>
                <a:cs typeface="Verdana"/>
              </a:rPr>
              <a:t>	</a:t>
            </a:r>
            <a:r>
              <a:rPr sz="2800" b="1" spc="50" dirty="0">
                <a:latin typeface="Century Gothic"/>
                <a:cs typeface="Century Gothic"/>
              </a:rPr>
              <a:t>2:03</a:t>
            </a:r>
            <a:r>
              <a:rPr spc="50" dirty="0">
                <a:latin typeface="Verdana"/>
                <a:cs typeface="Verdana"/>
              </a:rPr>
              <a:t>PM</a:t>
            </a:r>
            <a:r>
              <a:rPr dirty="0">
                <a:latin typeface="Verdana"/>
                <a:cs typeface="Verdana"/>
              </a:rPr>
              <a:t>	</a:t>
            </a:r>
            <a:r>
              <a:rPr sz="2800" b="1" spc="33" dirty="0">
                <a:latin typeface="Century Gothic"/>
                <a:cs typeface="Century Gothic"/>
              </a:rPr>
              <a:t>2:07</a:t>
            </a:r>
            <a:r>
              <a:rPr spc="33" dirty="0">
                <a:latin typeface="Verdana"/>
                <a:cs typeface="Verdana"/>
              </a:rPr>
              <a:t>PM</a:t>
            </a:r>
            <a:endParaRPr>
              <a:latin typeface="Verdana"/>
              <a:cs typeface="Verdana"/>
            </a:endParaRPr>
          </a:p>
        </p:txBody>
      </p:sp>
      <p:sp>
        <p:nvSpPr>
          <p:cNvPr id="22" name="object 22"/>
          <p:cNvSpPr txBox="1"/>
          <p:nvPr/>
        </p:nvSpPr>
        <p:spPr>
          <a:xfrm>
            <a:off x="10264229" y="2342077"/>
            <a:ext cx="1057063" cy="439437"/>
          </a:xfrm>
          <a:prstGeom prst="rect">
            <a:avLst/>
          </a:prstGeom>
        </p:spPr>
        <p:txBody>
          <a:bodyPr vert="horz" wrap="square" lIns="0" tIns="8467" rIns="0" bIns="0" rtlCol="0">
            <a:spAutoFit/>
          </a:bodyPr>
          <a:lstStyle/>
          <a:p>
            <a:pPr marL="8467">
              <a:spcBef>
                <a:spcPts val="67"/>
              </a:spcBef>
            </a:pPr>
            <a:r>
              <a:rPr sz="2800" b="1" spc="-7" dirty="0">
                <a:latin typeface="Century Gothic"/>
                <a:cs typeface="Century Gothic"/>
              </a:rPr>
              <a:t>2:15</a:t>
            </a:r>
            <a:r>
              <a:rPr spc="-7" dirty="0">
                <a:latin typeface="Verdana"/>
                <a:cs typeface="Verdana"/>
              </a:rPr>
              <a:t>PM</a:t>
            </a:r>
            <a:endParaRPr>
              <a:latin typeface="Verdana"/>
              <a:cs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048500" y="2115057"/>
            <a:ext cx="5143500" cy="4743027"/>
            <a:chOff x="10572750" y="3172585"/>
            <a:chExt cx="7715250" cy="7114540"/>
          </a:xfrm>
        </p:grpSpPr>
        <p:sp>
          <p:nvSpPr>
            <p:cNvPr id="3" name="object 3"/>
            <p:cNvSpPr/>
            <p:nvPr/>
          </p:nvSpPr>
          <p:spPr>
            <a:xfrm>
              <a:off x="15002618" y="3182110"/>
              <a:ext cx="2257425" cy="4294505"/>
            </a:xfrm>
            <a:custGeom>
              <a:avLst/>
              <a:gdLst/>
              <a:ahLst/>
              <a:cxnLst/>
              <a:rect l="l" t="t" r="r" b="b"/>
              <a:pathLst>
                <a:path w="2257425" h="4294505">
                  <a:moveTo>
                    <a:pt x="2257199" y="4294500"/>
                  </a:moveTo>
                  <a:lnTo>
                    <a:pt x="0" y="4294500"/>
                  </a:lnTo>
                  <a:lnTo>
                    <a:pt x="0" y="0"/>
                  </a:lnTo>
                  <a:lnTo>
                    <a:pt x="2257199" y="0"/>
                  </a:lnTo>
                  <a:lnTo>
                    <a:pt x="2257199" y="4294500"/>
                  </a:lnTo>
                  <a:close/>
                </a:path>
              </a:pathLst>
            </a:custGeom>
            <a:solidFill>
              <a:srgbClr val="F1F1F1"/>
            </a:solidFill>
          </p:spPr>
          <p:txBody>
            <a:bodyPr wrap="square" lIns="0" tIns="0" rIns="0" bIns="0" rtlCol="0"/>
            <a:lstStyle/>
            <a:p>
              <a:endParaRPr/>
            </a:p>
          </p:txBody>
        </p:sp>
        <p:sp>
          <p:nvSpPr>
            <p:cNvPr id="4" name="object 4"/>
            <p:cNvSpPr/>
            <p:nvPr/>
          </p:nvSpPr>
          <p:spPr>
            <a:xfrm>
              <a:off x="15002618" y="3182110"/>
              <a:ext cx="2257425" cy="4294505"/>
            </a:xfrm>
            <a:custGeom>
              <a:avLst/>
              <a:gdLst/>
              <a:ahLst/>
              <a:cxnLst/>
              <a:rect l="l" t="t" r="r" b="b"/>
              <a:pathLst>
                <a:path w="2257425" h="4294505">
                  <a:moveTo>
                    <a:pt x="0" y="0"/>
                  </a:moveTo>
                  <a:lnTo>
                    <a:pt x="2257199" y="0"/>
                  </a:lnTo>
                  <a:lnTo>
                    <a:pt x="2257199" y="4294500"/>
                  </a:lnTo>
                  <a:lnTo>
                    <a:pt x="0" y="4294500"/>
                  </a:lnTo>
                  <a:lnTo>
                    <a:pt x="0" y="0"/>
                  </a:lnTo>
                  <a:close/>
                </a:path>
              </a:pathLst>
            </a:custGeom>
            <a:ln w="19049">
              <a:solidFill>
                <a:srgbClr val="FF0F7A"/>
              </a:solidFill>
            </a:ln>
          </p:spPr>
          <p:txBody>
            <a:bodyPr wrap="square" lIns="0" tIns="0" rIns="0" bIns="0" rtlCol="0"/>
            <a:lstStyle/>
            <a:p>
              <a:endParaRPr/>
            </a:p>
          </p:txBody>
        </p:sp>
      </p:grpSp>
      <p:sp>
        <p:nvSpPr>
          <p:cNvPr id="5" name="object 5"/>
          <p:cNvSpPr txBox="1">
            <a:spLocks noGrp="1"/>
          </p:cNvSpPr>
          <p:nvPr>
            <p:ph type="title"/>
          </p:nvPr>
        </p:nvSpPr>
        <p:spPr>
          <a:xfrm>
            <a:off x="451556" y="707675"/>
            <a:ext cx="5749149" cy="983175"/>
          </a:xfrm>
          <a:prstGeom prst="rect">
            <a:avLst/>
          </a:prstGeom>
        </p:spPr>
        <p:txBody>
          <a:bodyPr vert="horz" wrap="square" lIns="0" tIns="8467" rIns="0" bIns="0" rtlCol="0">
            <a:spAutoFit/>
          </a:bodyPr>
          <a:lstStyle/>
          <a:p>
            <a:pPr marL="8467">
              <a:lnSpc>
                <a:spcPts val="3817"/>
              </a:lnSpc>
              <a:spcBef>
                <a:spcPts val="67"/>
              </a:spcBef>
            </a:pPr>
            <a:r>
              <a:rPr spc="113" dirty="0">
                <a:solidFill>
                  <a:srgbClr val="000000"/>
                </a:solidFill>
              </a:rPr>
              <a:t>Risk-</a:t>
            </a:r>
            <a:r>
              <a:rPr spc="150" dirty="0">
                <a:solidFill>
                  <a:srgbClr val="000000"/>
                </a:solidFill>
              </a:rPr>
              <a:t>Based </a:t>
            </a:r>
            <a:r>
              <a:rPr spc="117" dirty="0">
                <a:solidFill>
                  <a:srgbClr val="000000"/>
                </a:solidFill>
              </a:rPr>
              <a:t>Alerting</a:t>
            </a:r>
          </a:p>
          <a:p>
            <a:pPr marL="8467">
              <a:lnSpc>
                <a:spcPts val="1897"/>
              </a:lnSpc>
            </a:pPr>
            <a:r>
              <a:rPr sz="1600" b="0" spc="-17" dirty="0">
                <a:solidFill>
                  <a:srgbClr val="000000"/>
                </a:solidFill>
                <a:latin typeface="Verdana"/>
                <a:cs typeface="Verdana"/>
              </a:rPr>
              <a:t>With</a:t>
            </a:r>
            <a:r>
              <a:rPr sz="1600" b="0" spc="-107" dirty="0">
                <a:solidFill>
                  <a:srgbClr val="000000"/>
                </a:solidFill>
                <a:latin typeface="Verdana"/>
                <a:cs typeface="Verdana"/>
              </a:rPr>
              <a:t> </a:t>
            </a:r>
            <a:r>
              <a:rPr sz="1600" b="0" spc="-27" dirty="0">
                <a:solidFill>
                  <a:srgbClr val="000000"/>
                </a:solidFill>
                <a:latin typeface="Verdana"/>
                <a:cs typeface="Verdana"/>
              </a:rPr>
              <a:t>risk-</a:t>
            </a:r>
            <a:r>
              <a:rPr sz="1600" b="0" spc="-30" dirty="0">
                <a:solidFill>
                  <a:srgbClr val="000000"/>
                </a:solidFill>
                <a:latin typeface="Verdana"/>
                <a:cs typeface="Verdana"/>
              </a:rPr>
              <a:t>based</a:t>
            </a:r>
            <a:r>
              <a:rPr sz="1600" b="0" spc="-103" dirty="0">
                <a:solidFill>
                  <a:srgbClr val="000000"/>
                </a:solidFill>
                <a:latin typeface="Verdana"/>
                <a:cs typeface="Verdana"/>
              </a:rPr>
              <a:t> </a:t>
            </a:r>
            <a:r>
              <a:rPr sz="1600" b="0" spc="-30" dirty="0">
                <a:solidFill>
                  <a:srgbClr val="000000"/>
                </a:solidFill>
                <a:latin typeface="Verdana"/>
                <a:cs typeface="Verdana"/>
              </a:rPr>
              <a:t>alerting,</a:t>
            </a:r>
            <a:r>
              <a:rPr sz="1600" b="0" spc="-103" dirty="0">
                <a:solidFill>
                  <a:srgbClr val="000000"/>
                </a:solidFill>
                <a:latin typeface="Verdana"/>
                <a:cs typeface="Verdana"/>
              </a:rPr>
              <a:t> </a:t>
            </a:r>
            <a:r>
              <a:rPr sz="1600" b="0" spc="-37" dirty="0">
                <a:solidFill>
                  <a:srgbClr val="000000"/>
                </a:solidFill>
                <a:latin typeface="Verdana"/>
                <a:cs typeface="Verdana"/>
              </a:rPr>
              <a:t>these</a:t>
            </a:r>
            <a:r>
              <a:rPr sz="1600" b="0" spc="-107" dirty="0">
                <a:solidFill>
                  <a:srgbClr val="000000"/>
                </a:solidFill>
                <a:latin typeface="Verdana"/>
                <a:cs typeface="Verdana"/>
              </a:rPr>
              <a:t> </a:t>
            </a:r>
            <a:r>
              <a:rPr sz="1600" b="0" spc="-43" dirty="0">
                <a:solidFill>
                  <a:srgbClr val="000000"/>
                </a:solidFill>
                <a:latin typeface="Verdana"/>
                <a:cs typeface="Verdana"/>
              </a:rPr>
              <a:t>events</a:t>
            </a:r>
            <a:r>
              <a:rPr sz="1600" b="0" spc="-103" dirty="0">
                <a:solidFill>
                  <a:srgbClr val="000000"/>
                </a:solidFill>
                <a:latin typeface="Verdana"/>
                <a:cs typeface="Verdana"/>
              </a:rPr>
              <a:t> </a:t>
            </a:r>
            <a:r>
              <a:rPr sz="1600" b="0" spc="-23" dirty="0">
                <a:solidFill>
                  <a:srgbClr val="000000"/>
                </a:solidFill>
                <a:latin typeface="Verdana"/>
                <a:cs typeface="Verdana"/>
              </a:rPr>
              <a:t>become</a:t>
            </a:r>
            <a:r>
              <a:rPr sz="1600" b="0" spc="-103" dirty="0">
                <a:solidFill>
                  <a:srgbClr val="000000"/>
                </a:solidFill>
                <a:latin typeface="Verdana"/>
                <a:cs typeface="Verdana"/>
              </a:rPr>
              <a:t> </a:t>
            </a:r>
            <a:r>
              <a:rPr sz="1600" b="0" spc="-27" dirty="0">
                <a:solidFill>
                  <a:srgbClr val="000000"/>
                </a:solidFill>
                <a:latin typeface="Verdana"/>
                <a:cs typeface="Verdana"/>
              </a:rPr>
              <a:t>context</a:t>
            </a:r>
            <a:r>
              <a:rPr sz="1600" b="0" spc="-103" dirty="0">
                <a:solidFill>
                  <a:srgbClr val="000000"/>
                </a:solidFill>
                <a:latin typeface="Verdana"/>
                <a:cs typeface="Verdana"/>
              </a:rPr>
              <a:t> </a:t>
            </a:r>
            <a:r>
              <a:rPr sz="1600" b="0" spc="-13" dirty="0">
                <a:solidFill>
                  <a:srgbClr val="000000"/>
                </a:solidFill>
                <a:latin typeface="Verdana"/>
                <a:cs typeface="Verdana"/>
              </a:rPr>
              <a:t>that</a:t>
            </a:r>
            <a:r>
              <a:rPr sz="1600" b="0" spc="-107" dirty="0">
                <a:solidFill>
                  <a:srgbClr val="000000"/>
                </a:solidFill>
                <a:latin typeface="Verdana"/>
                <a:cs typeface="Verdana"/>
              </a:rPr>
              <a:t> </a:t>
            </a:r>
            <a:r>
              <a:rPr sz="1600" b="0" spc="-37" dirty="0">
                <a:solidFill>
                  <a:srgbClr val="000000"/>
                </a:solidFill>
                <a:latin typeface="Verdana"/>
                <a:cs typeface="Verdana"/>
              </a:rPr>
              <a:t>informs</a:t>
            </a:r>
            <a:r>
              <a:rPr sz="1600" b="0" spc="-103" dirty="0">
                <a:solidFill>
                  <a:srgbClr val="000000"/>
                </a:solidFill>
                <a:latin typeface="Verdana"/>
                <a:cs typeface="Verdana"/>
              </a:rPr>
              <a:t> </a:t>
            </a:r>
            <a:r>
              <a:rPr sz="1600" b="0" spc="-23" dirty="0">
                <a:solidFill>
                  <a:srgbClr val="000000"/>
                </a:solidFill>
                <a:latin typeface="Verdana"/>
                <a:cs typeface="Verdana"/>
              </a:rPr>
              <a:t>high-</a:t>
            </a:r>
            <a:r>
              <a:rPr sz="1600" b="0" spc="-17" dirty="0">
                <a:solidFill>
                  <a:srgbClr val="000000"/>
                </a:solidFill>
                <a:latin typeface="Verdana"/>
                <a:cs typeface="Verdana"/>
              </a:rPr>
              <a:t>ﬁdelity</a:t>
            </a:r>
            <a:r>
              <a:rPr sz="1600" b="0" spc="-103" dirty="0">
                <a:solidFill>
                  <a:srgbClr val="000000"/>
                </a:solidFill>
                <a:latin typeface="Verdana"/>
                <a:cs typeface="Verdana"/>
              </a:rPr>
              <a:t> </a:t>
            </a:r>
            <a:r>
              <a:rPr sz="1600" b="0" spc="-7" dirty="0">
                <a:solidFill>
                  <a:srgbClr val="000000"/>
                </a:solidFill>
                <a:latin typeface="Verdana"/>
                <a:cs typeface="Verdana"/>
              </a:rPr>
              <a:t>alerts</a:t>
            </a:r>
            <a:endParaRPr sz="1600">
              <a:latin typeface="Verdana"/>
              <a:cs typeface="Verdana"/>
            </a:endParaRPr>
          </a:p>
        </p:txBody>
      </p:sp>
      <p:sp>
        <p:nvSpPr>
          <p:cNvPr id="6" name="object 6"/>
          <p:cNvSpPr txBox="1"/>
          <p:nvPr/>
        </p:nvSpPr>
        <p:spPr>
          <a:xfrm>
            <a:off x="6246807" y="5368660"/>
            <a:ext cx="2207260" cy="285549"/>
          </a:xfrm>
          <a:prstGeom prst="rect">
            <a:avLst/>
          </a:prstGeom>
        </p:spPr>
        <p:txBody>
          <a:bodyPr vert="horz" wrap="square" lIns="0" tIns="8467" rIns="0" bIns="0" rtlCol="0">
            <a:spAutoFit/>
          </a:bodyPr>
          <a:lstStyle/>
          <a:p>
            <a:pPr marL="8467">
              <a:spcBef>
                <a:spcPts val="67"/>
              </a:spcBef>
            </a:pPr>
            <a:r>
              <a:rPr b="1" spc="130" dirty="0">
                <a:latin typeface="Century Gothic"/>
                <a:cs typeface="Century Gothic"/>
              </a:rPr>
              <a:t>Risk</a:t>
            </a:r>
            <a:r>
              <a:rPr b="1" spc="73" dirty="0">
                <a:latin typeface="Century Gothic"/>
                <a:cs typeface="Century Gothic"/>
              </a:rPr>
              <a:t> </a:t>
            </a:r>
            <a:r>
              <a:rPr b="1" spc="80" dirty="0">
                <a:latin typeface="Century Gothic"/>
                <a:cs typeface="Century Gothic"/>
              </a:rPr>
              <a:t>Incident</a:t>
            </a:r>
            <a:r>
              <a:rPr b="1" spc="76" dirty="0">
                <a:latin typeface="Century Gothic"/>
                <a:cs typeface="Century Gothic"/>
              </a:rPr>
              <a:t> </a:t>
            </a:r>
            <a:r>
              <a:rPr b="1" spc="27" dirty="0">
                <a:latin typeface="Century Gothic"/>
                <a:cs typeface="Century Gothic"/>
              </a:rPr>
              <a:t>Rule:</a:t>
            </a:r>
            <a:endParaRPr>
              <a:latin typeface="Century Gothic"/>
              <a:cs typeface="Century Gothic"/>
            </a:endParaRPr>
          </a:p>
        </p:txBody>
      </p:sp>
      <p:sp>
        <p:nvSpPr>
          <p:cNvPr id="7" name="object 7"/>
          <p:cNvSpPr txBox="1"/>
          <p:nvPr/>
        </p:nvSpPr>
        <p:spPr>
          <a:xfrm>
            <a:off x="5577169" y="5644757"/>
            <a:ext cx="2877397" cy="564984"/>
          </a:xfrm>
          <a:prstGeom prst="rect">
            <a:avLst/>
          </a:prstGeom>
        </p:spPr>
        <p:txBody>
          <a:bodyPr vert="horz" wrap="square" lIns="0" tIns="7197" rIns="0" bIns="0" rtlCol="0">
            <a:spAutoFit/>
          </a:bodyPr>
          <a:lstStyle/>
          <a:p>
            <a:pPr marL="8467" marR="3387" indent="91868" algn="r">
              <a:lnSpc>
                <a:spcPct val="100699"/>
              </a:lnSpc>
              <a:spcBef>
                <a:spcPts val="57"/>
              </a:spcBef>
            </a:pPr>
            <a:r>
              <a:rPr sz="1200" spc="-23" dirty="0">
                <a:solidFill>
                  <a:srgbClr val="737373"/>
                </a:solidFill>
                <a:latin typeface="Verdana"/>
                <a:cs typeface="Verdana"/>
              </a:rPr>
              <a:t>Generate</a:t>
            </a:r>
            <a:r>
              <a:rPr sz="1200" spc="-87" dirty="0">
                <a:solidFill>
                  <a:srgbClr val="737373"/>
                </a:solidFill>
                <a:latin typeface="Verdana"/>
                <a:cs typeface="Verdana"/>
              </a:rPr>
              <a:t> </a:t>
            </a:r>
            <a:r>
              <a:rPr sz="1200" spc="-7" dirty="0">
                <a:solidFill>
                  <a:srgbClr val="737373"/>
                </a:solidFill>
                <a:latin typeface="Verdana"/>
                <a:cs typeface="Verdana"/>
              </a:rPr>
              <a:t>alert</a:t>
            </a:r>
            <a:r>
              <a:rPr sz="1200" spc="-87" dirty="0">
                <a:solidFill>
                  <a:srgbClr val="737373"/>
                </a:solidFill>
                <a:latin typeface="Verdana"/>
                <a:cs typeface="Verdana"/>
              </a:rPr>
              <a:t> </a:t>
            </a:r>
            <a:r>
              <a:rPr sz="1200" dirty="0">
                <a:solidFill>
                  <a:srgbClr val="737373"/>
                </a:solidFill>
                <a:latin typeface="Verdana"/>
                <a:cs typeface="Verdana"/>
              </a:rPr>
              <a:t>for</a:t>
            </a:r>
            <a:r>
              <a:rPr sz="1200" spc="-87" dirty="0">
                <a:solidFill>
                  <a:srgbClr val="737373"/>
                </a:solidFill>
                <a:latin typeface="Verdana"/>
                <a:cs typeface="Verdana"/>
              </a:rPr>
              <a:t> </a:t>
            </a:r>
            <a:r>
              <a:rPr sz="1200" spc="-13" dirty="0">
                <a:solidFill>
                  <a:srgbClr val="737373"/>
                </a:solidFill>
                <a:latin typeface="Verdana"/>
                <a:cs typeface="Verdana"/>
              </a:rPr>
              <a:t>any</a:t>
            </a:r>
            <a:r>
              <a:rPr sz="1200" spc="-83" dirty="0">
                <a:solidFill>
                  <a:srgbClr val="737373"/>
                </a:solidFill>
                <a:latin typeface="Verdana"/>
                <a:cs typeface="Verdana"/>
              </a:rPr>
              <a:t> </a:t>
            </a:r>
            <a:r>
              <a:rPr sz="1200" spc="-33" dirty="0">
                <a:solidFill>
                  <a:srgbClr val="737373"/>
                </a:solidFill>
                <a:latin typeface="Verdana"/>
                <a:cs typeface="Verdana"/>
              </a:rPr>
              <a:t>user</a:t>
            </a:r>
            <a:r>
              <a:rPr sz="1200" spc="-87" dirty="0">
                <a:solidFill>
                  <a:srgbClr val="737373"/>
                </a:solidFill>
                <a:latin typeface="Verdana"/>
                <a:cs typeface="Verdana"/>
              </a:rPr>
              <a:t> </a:t>
            </a:r>
            <a:r>
              <a:rPr sz="1200" dirty="0">
                <a:solidFill>
                  <a:srgbClr val="737373"/>
                </a:solidFill>
                <a:latin typeface="Verdana"/>
                <a:cs typeface="Verdana"/>
              </a:rPr>
              <a:t>or</a:t>
            </a:r>
            <a:r>
              <a:rPr sz="1200" spc="-87" dirty="0">
                <a:solidFill>
                  <a:srgbClr val="737373"/>
                </a:solidFill>
                <a:latin typeface="Verdana"/>
                <a:cs typeface="Verdana"/>
              </a:rPr>
              <a:t> </a:t>
            </a:r>
            <a:r>
              <a:rPr sz="1200" spc="-33" dirty="0">
                <a:solidFill>
                  <a:srgbClr val="737373"/>
                </a:solidFill>
                <a:latin typeface="Verdana"/>
                <a:cs typeface="Verdana"/>
              </a:rPr>
              <a:t>system </a:t>
            </a:r>
            <a:r>
              <a:rPr sz="1200" spc="-13" dirty="0">
                <a:solidFill>
                  <a:srgbClr val="737373"/>
                </a:solidFill>
                <a:latin typeface="Verdana"/>
                <a:cs typeface="Verdana"/>
              </a:rPr>
              <a:t>that</a:t>
            </a:r>
            <a:r>
              <a:rPr sz="1200" spc="-76" dirty="0">
                <a:solidFill>
                  <a:srgbClr val="737373"/>
                </a:solidFill>
                <a:latin typeface="Verdana"/>
                <a:cs typeface="Verdana"/>
              </a:rPr>
              <a:t> </a:t>
            </a:r>
            <a:r>
              <a:rPr sz="1200" spc="-27" dirty="0">
                <a:solidFill>
                  <a:srgbClr val="737373"/>
                </a:solidFill>
                <a:latin typeface="Verdana"/>
                <a:cs typeface="Verdana"/>
              </a:rPr>
              <a:t>exceeds</a:t>
            </a:r>
            <a:r>
              <a:rPr sz="1200" spc="-73" dirty="0">
                <a:solidFill>
                  <a:srgbClr val="737373"/>
                </a:solidFill>
                <a:latin typeface="Verdana"/>
                <a:cs typeface="Verdana"/>
              </a:rPr>
              <a:t> </a:t>
            </a:r>
            <a:r>
              <a:rPr sz="1200" spc="33" dirty="0">
                <a:solidFill>
                  <a:srgbClr val="737373"/>
                </a:solidFill>
                <a:latin typeface="Verdana"/>
                <a:cs typeface="Verdana"/>
              </a:rPr>
              <a:t>a</a:t>
            </a:r>
            <a:r>
              <a:rPr sz="1200" spc="-73" dirty="0">
                <a:solidFill>
                  <a:srgbClr val="737373"/>
                </a:solidFill>
                <a:latin typeface="Verdana"/>
                <a:cs typeface="Verdana"/>
              </a:rPr>
              <a:t> </a:t>
            </a:r>
            <a:r>
              <a:rPr sz="1200" spc="-33" dirty="0">
                <a:solidFill>
                  <a:srgbClr val="737373"/>
                </a:solidFill>
                <a:latin typeface="Verdana"/>
                <a:cs typeface="Verdana"/>
              </a:rPr>
              <a:t>risk</a:t>
            </a:r>
            <a:r>
              <a:rPr sz="1200" spc="-73" dirty="0">
                <a:solidFill>
                  <a:srgbClr val="737373"/>
                </a:solidFill>
                <a:latin typeface="Verdana"/>
                <a:cs typeface="Verdana"/>
              </a:rPr>
              <a:t> </a:t>
            </a:r>
            <a:r>
              <a:rPr sz="1200" spc="-20" dirty="0">
                <a:solidFill>
                  <a:srgbClr val="737373"/>
                </a:solidFill>
                <a:latin typeface="Verdana"/>
                <a:cs typeface="Verdana"/>
              </a:rPr>
              <a:t>score</a:t>
            </a:r>
            <a:r>
              <a:rPr sz="1200" spc="-73" dirty="0">
                <a:solidFill>
                  <a:srgbClr val="737373"/>
                </a:solidFill>
                <a:latin typeface="Verdana"/>
                <a:cs typeface="Verdana"/>
              </a:rPr>
              <a:t> </a:t>
            </a:r>
            <a:r>
              <a:rPr sz="1200" dirty="0">
                <a:solidFill>
                  <a:srgbClr val="737373"/>
                </a:solidFill>
                <a:latin typeface="Verdana"/>
                <a:cs typeface="Verdana"/>
              </a:rPr>
              <a:t>of</a:t>
            </a:r>
            <a:r>
              <a:rPr sz="1200" spc="-73" dirty="0">
                <a:solidFill>
                  <a:srgbClr val="737373"/>
                </a:solidFill>
                <a:latin typeface="Verdana"/>
                <a:cs typeface="Verdana"/>
              </a:rPr>
              <a:t> </a:t>
            </a:r>
            <a:r>
              <a:rPr sz="1200" spc="-90" dirty="0">
                <a:solidFill>
                  <a:srgbClr val="737373"/>
                </a:solidFill>
                <a:latin typeface="Verdana"/>
                <a:cs typeface="Verdana"/>
              </a:rPr>
              <a:t>100</a:t>
            </a:r>
            <a:r>
              <a:rPr sz="1200" spc="-73" dirty="0">
                <a:solidFill>
                  <a:srgbClr val="737373"/>
                </a:solidFill>
                <a:latin typeface="Verdana"/>
                <a:cs typeface="Verdana"/>
              </a:rPr>
              <a:t> </a:t>
            </a:r>
            <a:r>
              <a:rPr sz="1200" spc="-30" dirty="0">
                <a:solidFill>
                  <a:srgbClr val="737373"/>
                </a:solidFill>
                <a:latin typeface="Verdana"/>
                <a:cs typeface="Verdana"/>
              </a:rPr>
              <a:t>in</a:t>
            </a:r>
            <a:r>
              <a:rPr sz="1200" spc="-73" dirty="0">
                <a:solidFill>
                  <a:srgbClr val="737373"/>
                </a:solidFill>
                <a:latin typeface="Verdana"/>
                <a:cs typeface="Verdana"/>
              </a:rPr>
              <a:t> </a:t>
            </a:r>
            <a:r>
              <a:rPr sz="1200" spc="33" dirty="0">
                <a:solidFill>
                  <a:srgbClr val="737373"/>
                </a:solidFill>
                <a:latin typeface="Verdana"/>
                <a:cs typeface="Verdana"/>
              </a:rPr>
              <a:t>a</a:t>
            </a:r>
            <a:r>
              <a:rPr sz="1200" spc="-73" dirty="0">
                <a:solidFill>
                  <a:srgbClr val="737373"/>
                </a:solidFill>
                <a:latin typeface="Verdana"/>
                <a:cs typeface="Verdana"/>
              </a:rPr>
              <a:t> </a:t>
            </a:r>
            <a:r>
              <a:rPr sz="1200" spc="-53" dirty="0">
                <a:solidFill>
                  <a:srgbClr val="737373"/>
                </a:solidFill>
                <a:latin typeface="Verdana"/>
                <a:cs typeface="Verdana"/>
              </a:rPr>
              <a:t>24</a:t>
            </a:r>
            <a:endParaRPr sz="1200">
              <a:latin typeface="Verdana"/>
              <a:cs typeface="Verdana"/>
            </a:endParaRPr>
          </a:p>
          <a:p>
            <a:pPr marR="3810" algn="r">
              <a:spcBef>
                <a:spcPts val="10"/>
              </a:spcBef>
            </a:pPr>
            <a:r>
              <a:rPr sz="1200" spc="-33" dirty="0">
                <a:solidFill>
                  <a:srgbClr val="737373"/>
                </a:solidFill>
                <a:latin typeface="Verdana"/>
                <a:cs typeface="Verdana"/>
              </a:rPr>
              <a:t>hour</a:t>
            </a:r>
            <a:r>
              <a:rPr sz="1200" spc="-63" dirty="0">
                <a:solidFill>
                  <a:srgbClr val="737373"/>
                </a:solidFill>
                <a:latin typeface="Verdana"/>
                <a:cs typeface="Verdana"/>
              </a:rPr>
              <a:t> </a:t>
            </a:r>
            <a:r>
              <a:rPr sz="1200" spc="-7" dirty="0">
                <a:solidFill>
                  <a:srgbClr val="737373"/>
                </a:solidFill>
                <a:latin typeface="Verdana"/>
                <a:cs typeface="Verdana"/>
              </a:rPr>
              <a:t>period</a:t>
            </a:r>
            <a:endParaRPr sz="1200">
              <a:latin typeface="Verdana"/>
              <a:cs typeface="Verdana"/>
            </a:endParaRPr>
          </a:p>
        </p:txBody>
      </p:sp>
      <p:grpSp>
        <p:nvGrpSpPr>
          <p:cNvPr id="8" name="object 8"/>
          <p:cNvGrpSpPr/>
          <p:nvPr/>
        </p:nvGrpSpPr>
        <p:grpSpPr>
          <a:xfrm>
            <a:off x="381784" y="2902712"/>
            <a:ext cx="11528213" cy="2716530"/>
            <a:chOff x="572676" y="4354067"/>
            <a:chExt cx="17292320" cy="4074795"/>
          </a:xfrm>
        </p:grpSpPr>
        <p:sp>
          <p:nvSpPr>
            <p:cNvPr id="9" name="object 9"/>
            <p:cNvSpPr/>
            <p:nvPr/>
          </p:nvSpPr>
          <p:spPr>
            <a:xfrm>
              <a:off x="13124954" y="7498079"/>
              <a:ext cx="3124835" cy="889635"/>
            </a:xfrm>
            <a:custGeom>
              <a:avLst/>
              <a:gdLst/>
              <a:ahLst/>
              <a:cxnLst/>
              <a:rect l="l" t="t" r="r" b="b"/>
              <a:pathLst>
                <a:path w="3124834" h="889634">
                  <a:moveTo>
                    <a:pt x="3124505" y="0"/>
                  </a:moveTo>
                  <a:lnTo>
                    <a:pt x="3124505" y="889528"/>
                  </a:lnTo>
                  <a:lnTo>
                    <a:pt x="0" y="889528"/>
                  </a:lnTo>
                </a:path>
              </a:pathLst>
            </a:custGeom>
            <a:ln w="19049">
              <a:solidFill>
                <a:srgbClr val="FF0F7A"/>
              </a:solidFill>
            </a:ln>
          </p:spPr>
          <p:txBody>
            <a:bodyPr wrap="square" lIns="0" tIns="0" rIns="0" bIns="0" rtlCol="0"/>
            <a:lstStyle/>
            <a:p>
              <a:endParaRPr/>
            </a:p>
          </p:txBody>
        </p:sp>
        <p:pic>
          <p:nvPicPr>
            <p:cNvPr id="10" name="object 10"/>
            <p:cNvPicPr/>
            <p:nvPr/>
          </p:nvPicPr>
          <p:blipFill>
            <a:blip r:embed="rId2" cstate="print"/>
            <a:stretch>
              <a:fillRect/>
            </a:stretch>
          </p:blipFill>
          <p:spPr>
            <a:xfrm>
              <a:off x="13028980" y="8346618"/>
              <a:ext cx="105499" cy="81981"/>
            </a:xfrm>
            <a:prstGeom prst="rect">
              <a:avLst/>
            </a:prstGeom>
          </p:spPr>
        </p:pic>
        <p:pic>
          <p:nvPicPr>
            <p:cNvPr id="11" name="object 11"/>
            <p:cNvPicPr/>
            <p:nvPr/>
          </p:nvPicPr>
          <p:blipFill>
            <a:blip r:embed="rId3" cstate="print"/>
            <a:stretch>
              <a:fillRect/>
            </a:stretch>
          </p:blipFill>
          <p:spPr>
            <a:xfrm>
              <a:off x="572676" y="4591301"/>
              <a:ext cx="17291700" cy="514499"/>
            </a:xfrm>
            <a:prstGeom prst="rect">
              <a:avLst/>
            </a:prstGeom>
          </p:spPr>
        </p:pic>
        <p:sp>
          <p:nvSpPr>
            <p:cNvPr id="12" name="object 12"/>
            <p:cNvSpPr/>
            <p:nvPr/>
          </p:nvSpPr>
          <p:spPr>
            <a:xfrm>
              <a:off x="1916039" y="4354067"/>
              <a:ext cx="14183360" cy="918210"/>
            </a:xfrm>
            <a:custGeom>
              <a:avLst/>
              <a:gdLst/>
              <a:ahLst/>
              <a:cxnLst/>
              <a:rect l="l" t="t" r="r" b="b"/>
              <a:pathLst>
                <a:path w="14183360" h="918210">
                  <a:moveTo>
                    <a:pt x="0" y="0"/>
                  </a:moveTo>
                  <a:lnTo>
                    <a:pt x="0" y="917699"/>
                  </a:lnTo>
                </a:path>
                <a:path w="14183360" h="918210">
                  <a:moveTo>
                    <a:pt x="2545485" y="0"/>
                  </a:moveTo>
                  <a:lnTo>
                    <a:pt x="2545485" y="917699"/>
                  </a:lnTo>
                </a:path>
                <a:path w="14183360" h="918210">
                  <a:moveTo>
                    <a:pt x="4940272" y="0"/>
                  </a:moveTo>
                  <a:lnTo>
                    <a:pt x="4940272" y="917699"/>
                  </a:lnTo>
                </a:path>
                <a:path w="14183360" h="918210">
                  <a:moveTo>
                    <a:pt x="7460719" y="0"/>
                  </a:moveTo>
                  <a:lnTo>
                    <a:pt x="7460719" y="917699"/>
                  </a:lnTo>
                </a:path>
                <a:path w="14183360" h="918210">
                  <a:moveTo>
                    <a:pt x="9743424" y="0"/>
                  </a:moveTo>
                  <a:lnTo>
                    <a:pt x="9743424" y="917699"/>
                  </a:lnTo>
                </a:path>
                <a:path w="14183360" h="918210">
                  <a:moveTo>
                    <a:pt x="11955412" y="0"/>
                  </a:moveTo>
                  <a:lnTo>
                    <a:pt x="11955412" y="917699"/>
                  </a:lnTo>
                </a:path>
                <a:path w="14183360" h="918210">
                  <a:moveTo>
                    <a:pt x="14182820" y="0"/>
                  </a:moveTo>
                  <a:lnTo>
                    <a:pt x="14182820" y="917699"/>
                  </a:lnTo>
                </a:path>
              </a:pathLst>
            </a:custGeom>
            <a:ln w="19049">
              <a:solidFill>
                <a:srgbClr val="000000"/>
              </a:solidFill>
              <a:prstDash val="lgDash"/>
            </a:ln>
          </p:spPr>
          <p:txBody>
            <a:bodyPr wrap="square" lIns="0" tIns="0" rIns="0" bIns="0" rtlCol="0"/>
            <a:lstStyle/>
            <a:p>
              <a:endParaRPr/>
            </a:p>
          </p:txBody>
        </p:sp>
        <p:sp>
          <p:nvSpPr>
            <p:cNvPr id="13" name="object 13"/>
            <p:cNvSpPr/>
            <p:nvPr/>
          </p:nvSpPr>
          <p:spPr>
            <a:xfrm>
              <a:off x="1769795" y="4700005"/>
              <a:ext cx="297180" cy="297180"/>
            </a:xfrm>
            <a:custGeom>
              <a:avLst/>
              <a:gdLst/>
              <a:ahLst/>
              <a:cxnLst/>
              <a:rect l="l" t="t" r="r" b="b"/>
              <a:pathLst>
                <a:path w="297180"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6" y="2879"/>
                  </a:lnTo>
                  <a:lnTo>
                    <a:pt x="230887" y="24949"/>
                  </a:lnTo>
                  <a:lnTo>
                    <a:pt x="272050" y="66112"/>
                  </a:lnTo>
                  <a:lnTo>
                    <a:pt x="294120" y="119393"/>
                  </a:lnTo>
                  <a:lnTo>
                    <a:pt x="296999" y="148499"/>
                  </a:lnTo>
                  <a:lnTo>
                    <a:pt x="289429" y="195437"/>
                  </a:lnTo>
                  <a:lnTo>
                    <a:pt x="268348" y="236202"/>
                  </a:lnTo>
                  <a:lnTo>
                    <a:pt x="236202" y="268348"/>
                  </a:lnTo>
                  <a:lnTo>
                    <a:pt x="195437" y="289429"/>
                  </a:lnTo>
                  <a:lnTo>
                    <a:pt x="148499" y="296999"/>
                  </a:lnTo>
                  <a:close/>
                </a:path>
              </a:pathLst>
            </a:custGeom>
            <a:solidFill>
              <a:srgbClr val="FFFFFF"/>
            </a:solidFill>
          </p:spPr>
          <p:txBody>
            <a:bodyPr wrap="square" lIns="0" tIns="0" rIns="0" bIns="0" rtlCol="0"/>
            <a:lstStyle/>
            <a:p>
              <a:endParaRPr/>
            </a:p>
          </p:txBody>
        </p:sp>
        <p:sp>
          <p:nvSpPr>
            <p:cNvPr id="14" name="object 14"/>
            <p:cNvSpPr/>
            <p:nvPr/>
          </p:nvSpPr>
          <p:spPr>
            <a:xfrm>
              <a:off x="1769795" y="4700005"/>
              <a:ext cx="297180" cy="297180"/>
            </a:xfrm>
            <a:custGeom>
              <a:avLst/>
              <a:gdLst/>
              <a:ahLst/>
              <a:cxnLst/>
              <a:rect l="l" t="t" r="r" b="b"/>
              <a:pathLst>
                <a:path w="297180" h="297179">
                  <a:moveTo>
                    <a:pt x="0" y="148499"/>
                  </a:moveTo>
                  <a:lnTo>
                    <a:pt x="7570" y="101562"/>
                  </a:lnTo>
                  <a:lnTo>
                    <a:pt x="28651" y="60797"/>
                  </a:lnTo>
                  <a:lnTo>
                    <a:pt x="60797" y="28651"/>
                  </a:lnTo>
                  <a:lnTo>
                    <a:pt x="101562" y="7570"/>
                  </a:lnTo>
                  <a:lnTo>
                    <a:pt x="148499" y="0"/>
                  </a:lnTo>
                  <a:lnTo>
                    <a:pt x="205328" y="11303"/>
                  </a:lnTo>
                  <a:lnTo>
                    <a:pt x="253505" y="43494"/>
                  </a:lnTo>
                  <a:lnTo>
                    <a:pt x="285696" y="91671"/>
                  </a:lnTo>
                  <a:lnTo>
                    <a:pt x="296999" y="148499"/>
                  </a:lnTo>
                  <a:lnTo>
                    <a:pt x="289429" y="195437"/>
                  </a:lnTo>
                  <a:lnTo>
                    <a:pt x="268348" y="236202"/>
                  </a:lnTo>
                  <a:lnTo>
                    <a:pt x="236202"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15" name="object 15"/>
            <p:cNvSpPr/>
            <p:nvPr/>
          </p:nvSpPr>
          <p:spPr>
            <a:xfrm>
              <a:off x="4315033" y="4700005"/>
              <a:ext cx="297180" cy="297180"/>
            </a:xfrm>
            <a:custGeom>
              <a:avLst/>
              <a:gdLst/>
              <a:ahLst/>
              <a:cxnLst/>
              <a:rect l="l" t="t" r="r" b="b"/>
              <a:pathLst>
                <a:path w="297179"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6" y="2879"/>
                  </a:lnTo>
                  <a:lnTo>
                    <a:pt x="230888" y="24949"/>
                  </a:lnTo>
                  <a:lnTo>
                    <a:pt x="272050" y="66112"/>
                  </a:lnTo>
                  <a:lnTo>
                    <a:pt x="294120" y="119393"/>
                  </a:lnTo>
                  <a:lnTo>
                    <a:pt x="296999" y="148499"/>
                  </a:lnTo>
                  <a:lnTo>
                    <a:pt x="289429" y="195437"/>
                  </a:lnTo>
                  <a:lnTo>
                    <a:pt x="268348" y="236202"/>
                  </a:lnTo>
                  <a:lnTo>
                    <a:pt x="236202" y="268348"/>
                  </a:lnTo>
                  <a:lnTo>
                    <a:pt x="195437" y="289429"/>
                  </a:lnTo>
                  <a:lnTo>
                    <a:pt x="148499" y="296999"/>
                  </a:lnTo>
                  <a:close/>
                </a:path>
              </a:pathLst>
            </a:custGeom>
            <a:solidFill>
              <a:srgbClr val="FFFFFF"/>
            </a:solidFill>
          </p:spPr>
          <p:txBody>
            <a:bodyPr wrap="square" lIns="0" tIns="0" rIns="0" bIns="0" rtlCol="0"/>
            <a:lstStyle/>
            <a:p>
              <a:endParaRPr/>
            </a:p>
          </p:txBody>
        </p:sp>
        <p:sp>
          <p:nvSpPr>
            <p:cNvPr id="16" name="object 16"/>
            <p:cNvSpPr/>
            <p:nvPr/>
          </p:nvSpPr>
          <p:spPr>
            <a:xfrm>
              <a:off x="4315033" y="4700005"/>
              <a:ext cx="297180" cy="297180"/>
            </a:xfrm>
            <a:custGeom>
              <a:avLst/>
              <a:gdLst/>
              <a:ahLst/>
              <a:cxnLst/>
              <a:rect l="l" t="t" r="r" b="b"/>
              <a:pathLst>
                <a:path w="297179" h="297179">
                  <a:moveTo>
                    <a:pt x="0" y="148499"/>
                  </a:moveTo>
                  <a:lnTo>
                    <a:pt x="7570" y="101562"/>
                  </a:lnTo>
                  <a:lnTo>
                    <a:pt x="28651" y="60797"/>
                  </a:lnTo>
                  <a:lnTo>
                    <a:pt x="60797" y="28651"/>
                  </a:lnTo>
                  <a:lnTo>
                    <a:pt x="101562" y="7570"/>
                  </a:lnTo>
                  <a:lnTo>
                    <a:pt x="148499" y="0"/>
                  </a:lnTo>
                  <a:lnTo>
                    <a:pt x="205328" y="11303"/>
                  </a:lnTo>
                  <a:lnTo>
                    <a:pt x="253505" y="43494"/>
                  </a:lnTo>
                  <a:lnTo>
                    <a:pt x="285696" y="91671"/>
                  </a:lnTo>
                  <a:lnTo>
                    <a:pt x="296999" y="148499"/>
                  </a:lnTo>
                  <a:lnTo>
                    <a:pt x="289429" y="195437"/>
                  </a:lnTo>
                  <a:lnTo>
                    <a:pt x="268348" y="236202"/>
                  </a:lnTo>
                  <a:lnTo>
                    <a:pt x="236202"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17" name="object 17"/>
            <p:cNvSpPr/>
            <p:nvPr/>
          </p:nvSpPr>
          <p:spPr>
            <a:xfrm>
              <a:off x="6718869" y="4700005"/>
              <a:ext cx="297180" cy="297180"/>
            </a:xfrm>
            <a:custGeom>
              <a:avLst/>
              <a:gdLst/>
              <a:ahLst/>
              <a:cxnLst/>
              <a:rect l="l" t="t" r="r" b="b"/>
              <a:pathLst>
                <a:path w="297179"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6" y="2879"/>
                  </a:lnTo>
                  <a:lnTo>
                    <a:pt x="230887" y="24949"/>
                  </a:lnTo>
                  <a:lnTo>
                    <a:pt x="272049" y="66112"/>
                  </a:lnTo>
                  <a:lnTo>
                    <a:pt x="294120" y="119393"/>
                  </a:lnTo>
                  <a:lnTo>
                    <a:pt x="296999" y="148499"/>
                  </a:lnTo>
                  <a:lnTo>
                    <a:pt x="289429" y="195437"/>
                  </a:lnTo>
                  <a:lnTo>
                    <a:pt x="268348" y="236202"/>
                  </a:lnTo>
                  <a:lnTo>
                    <a:pt x="236202" y="268348"/>
                  </a:lnTo>
                  <a:lnTo>
                    <a:pt x="195437" y="289429"/>
                  </a:lnTo>
                  <a:lnTo>
                    <a:pt x="148499" y="296999"/>
                  </a:lnTo>
                  <a:close/>
                </a:path>
              </a:pathLst>
            </a:custGeom>
            <a:solidFill>
              <a:srgbClr val="FFFFFF"/>
            </a:solidFill>
          </p:spPr>
          <p:txBody>
            <a:bodyPr wrap="square" lIns="0" tIns="0" rIns="0" bIns="0" rtlCol="0"/>
            <a:lstStyle/>
            <a:p>
              <a:endParaRPr/>
            </a:p>
          </p:txBody>
        </p:sp>
        <p:sp>
          <p:nvSpPr>
            <p:cNvPr id="18" name="object 18"/>
            <p:cNvSpPr/>
            <p:nvPr/>
          </p:nvSpPr>
          <p:spPr>
            <a:xfrm>
              <a:off x="6718869" y="4700005"/>
              <a:ext cx="297180" cy="297180"/>
            </a:xfrm>
            <a:custGeom>
              <a:avLst/>
              <a:gdLst/>
              <a:ahLst/>
              <a:cxnLst/>
              <a:rect l="l" t="t" r="r" b="b"/>
              <a:pathLst>
                <a:path w="297179" h="297179">
                  <a:moveTo>
                    <a:pt x="0" y="148499"/>
                  </a:moveTo>
                  <a:lnTo>
                    <a:pt x="7570" y="101562"/>
                  </a:lnTo>
                  <a:lnTo>
                    <a:pt x="28651" y="60797"/>
                  </a:lnTo>
                  <a:lnTo>
                    <a:pt x="60797" y="28651"/>
                  </a:lnTo>
                  <a:lnTo>
                    <a:pt x="101562" y="7570"/>
                  </a:lnTo>
                  <a:lnTo>
                    <a:pt x="148499" y="0"/>
                  </a:lnTo>
                  <a:lnTo>
                    <a:pt x="205328" y="11303"/>
                  </a:lnTo>
                  <a:lnTo>
                    <a:pt x="253504" y="43494"/>
                  </a:lnTo>
                  <a:lnTo>
                    <a:pt x="285695" y="91671"/>
                  </a:lnTo>
                  <a:lnTo>
                    <a:pt x="296999" y="148499"/>
                  </a:lnTo>
                  <a:lnTo>
                    <a:pt x="289429" y="195437"/>
                  </a:lnTo>
                  <a:lnTo>
                    <a:pt x="268348" y="236202"/>
                  </a:lnTo>
                  <a:lnTo>
                    <a:pt x="236202"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19" name="object 19"/>
            <p:cNvSpPr/>
            <p:nvPr/>
          </p:nvSpPr>
          <p:spPr>
            <a:xfrm>
              <a:off x="9235825" y="4700005"/>
              <a:ext cx="297180" cy="297180"/>
            </a:xfrm>
            <a:custGeom>
              <a:avLst/>
              <a:gdLst/>
              <a:ahLst/>
              <a:cxnLst/>
              <a:rect l="l" t="t" r="r" b="b"/>
              <a:pathLst>
                <a:path w="297179"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6" y="2879"/>
                  </a:lnTo>
                  <a:lnTo>
                    <a:pt x="230887" y="24949"/>
                  </a:lnTo>
                  <a:lnTo>
                    <a:pt x="272050" y="66112"/>
                  </a:lnTo>
                  <a:lnTo>
                    <a:pt x="294120" y="119393"/>
                  </a:lnTo>
                  <a:lnTo>
                    <a:pt x="296999" y="148499"/>
                  </a:lnTo>
                  <a:lnTo>
                    <a:pt x="289429" y="195437"/>
                  </a:lnTo>
                  <a:lnTo>
                    <a:pt x="268348" y="236202"/>
                  </a:lnTo>
                  <a:lnTo>
                    <a:pt x="236202" y="268348"/>
                  </a:lnTo>
                  <a:lnTo>
                    <a:pt x="195437" y="289429"/>
                  </a:lnTo>
                  <a:lnTo>
                    <a:pt x="148499" y="296999"/>
                  </a:lnTo>
                  <a:close/>
                </a:path>
              </a:pathLst>
            </a:custGeom>
            <a:solidFill>
              <a:srgbClr val="FFFFFF"/>
            </a:solidFill>
          </p:spPr>
          <p:txBody>
            <a:bodyPr wrap="square" lIns="0" tIns="0" rIns="0" bIns="0" rtlCol="0"/>
            <a:lstStyle/>
            <a:p>
              <a:endParaRPr/>
            </a:p>
          </p:txBody>
        </p:sp>
        <p:sp>
          <p:nvSpPr>
            <p:cNvPr id="20" name="object 20"/>
            <p:cNvSpPr/>
            <p:nvPr/>
          </p:nvSpPr>
          <p:spPr>
            <a:xfrm>
              <a:off x="9235825" y="4700005"/>
              <a:ext cx="297180" cy="297180"/>
            </a:xfrm>
            <a:custGeom>
              <a:avLst/>
              <a:gdLst/>
              <a:ahLst/>
              <a:cxnLst/>
              <a:rect l="l" t="t" r="r" b="b"/>
              <a:pathLst>
                <a:path w="297179" h="297179">
                  <a:moveTo>
                    <a:pt x="0" y="148499"/>
                  </a:moveTo>
                  <a:lnTo>
                    <a:pt x="7570" y="101562"/>
                  </a:lnTo>
                  <a:lnTo>
                    <a:pt x="28651" y="60797"/>
                  </a:lnTo>
                  <a:lnTo>
                    <a:pt x="60797" y="28651"/>
                  </a:lnTo>
                  <a:lnTo>
                    <a:pt x="101562" y="7570"/>
                  </a:lnTo>
                  <a:lnTo>
                    <a:pt x="148499" y="0"/>
                  </a:lnTo>
                  <a:lnTo>
                    <a:pt x="205328" y="11303"/>
                  </a:lnTo>
                  <a:lnTo>
                    <a:pt x="253505" y="43494"/>
                  </a:lnTo>
                  <a:lnTo>
                    <a:pt x="285696" y="91671"/>
                  </a:lnTo>
                  <a:lnTo>
                    <a:pt x="296999" y="148499"/>
                  </a:lnTo>
                  <a:lnTo>
                    <a:pt x="289429" y="195437"/>
                  </a:lnTo>
                  <a:lnTo>
                    <a:pt x="268348" y="236202"/>
                  </a:lnTo>
                  <a:lnTo>
                    <a:pt x="236202"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21" name="object 21"/>
            <p:cNvSpPr/>
            <p:nvPr/>
          </p:nvSpPr>
          <p:spPr>
            <a:xfrm>
              <a:off x="11526539" y="4700005"/>
              <a:ext cx="297180" cy="297180"/>
            </a:xfrm>
            <a:custGeom>
              <a:avLst/>
              <a:gdLst/>
              <a:ahLst/>
              <a:cxnLst/>
              <a:rect l="l" t="t" r="r" b="b"/>
              <a:pathLst>
                <a:path w="297179"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6" y="2879"/>
                  </a:lnTo>
                  <a:lnTo>
                    <a:pt x="230887" y="24949"/>
                  </a:lnTo>
                  <a:lnTo>
                    <a:pt x="272050" y="66112"/>
                  </a:lnTo>
                  <a:lnTo>
                    <a:pt x="294120" y="119393"/>
                  </a:lnTo>
                  <a:lnTo>
                    <a:pt x="296999" y="148499"/>
                  </a:lnTo>
                  <a:lnTo>
                    <a:pt x="289429" y="195437"/>
                  </a:lnTo>
                  <a:lnTo>
                    <a:pt x="268348" y="236202"/>
                  </a:lnTo>
                  <a:lnTo>
                    <a:pt x="236202" y="268348"/>
                  </a:lnTo>
                  <a:lnTo>
                    <a:pt x="195437" y="289429"/>
                  </a:lnTo>
                  <a:lnTo>
                    <a:pt x="148499" y="296999"/>
                  </a:lnTo>
                  <a:close/>
                </a:path>
              </a:pathLst>
            </a:custGeom>
            <a:solidFill>
              <a:srgbClr val="FFFFFF"/>
            </a:solidFill>
          </p:spPr>
          <p:txBody>
            <a:bodyPr wrap="square" lIns="0" tIns="0" rIns="0" bIns="0" rtlCol="0"/>
            <a:lstStyle/>
            <a:p>
              <a:endParaRPr/>
            </a:p>
          </p:txBody>
        </p:sp>
        <p:sp>
          <p:nvSpPr>
            <p:cNvPr id="22" name="object 22"/>
            <p:cNvSpPr/>
            <p:nvPr/>
          </p:nvSpPr>
          <p:spPr>
            <a:xfrm>
              <a:off x="11526539" y="4700005"/>
              <a:ext cx="297180" cy="297180"/>
            </a:xfrm>
            <a:custGeom>
              <a:avLst/>
              <a:gdLst/>
              <a:ahLst/>
              <a:cxnLst/>
              <a:rect l="l" t="t" r="r" b="b"/>
              <a:pathLst>
                <a:path w="297179" h="297179">
                  <a:moveTo>
                    <a:pt x="0" y="148499"/>
                  </a:moveTo>
                  <a:lnTo>
                    <a:pt x="7570" y="101562"/>
                  </a:lnTo>
                  <a:lnTo>
                    <a:pt x="28651" y="60797"/>
                  </a:lnTo>
                  <a:lnTo>
                    <a:pt x="60797" y="28651"/>
                  </a:lnTo>
                  <a:lnTo>
                    <a:pt x="101562" y="7570"/>
                  </a:lnTo>
                  <a:lnTo>
                    <a:pt x="148499" y="0"/>
                  </a:lnTo>
                  <a:lnTo>
                    <a:pt x="205328" y="11303"/>
                  </a:lnTo>
                  <a:lnTo>
                    <a:pt x="253505" y="43494"/>
                  </a:lnTo>
                  <a:lnTo>
                    <a:pt x="285696" y="91671"/>
                  </a:lnTo>
                  <a:lnTo>
                    <a:pt x="296999" y="148499"/>
                  </a:lnTo>
                  <a:lnTo>
                    <a:pt x="289429" y="195437"/>
                  </a:lnTo>
                  <a:lnTo>
                    <a:pt x="268348" y="236202"/>
                  </a:lnTo>
                  <a:lnTo>
                    <a:pt x="236202"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23" name="object 23"/>
            <p:cNvSpPr/>
            <p:nvPr/>
          </p:nvSpPr>
          <p:spPr>
            <a:xfrm>
              <a:off x="13732409" y="4700005"/>
              <a:ext cx="297180" cy="297180"/>
            </a:xfrm>
            <a:custGeom>
              <a:avLst/>
              <a:gdLst/>
              <a:ahLst/>
              <a:cxnLst/>
              <a:rect l="l" t="t" r="r" b="b"/>
              <a:pathLst>
                <a:path w="297180"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5" y="2879"/>
                  </a:lnTo>
                  <a:lnTo>
                    <a:pt x="230887" y="24949"/>
                  </a:lnTo>
                  <a:lnTo>
                    <a:pt x="272049" y="66112"/>
                  </a:lnTo>
                  <a:lnTo>
                    <a:pt x="294120" y="119393"/>
                  </a:lnTo>
                  <a:lnTo>
                    <a:pt x="296999" y="148499"/>
                  </a:lnTo>
                  <a:lnTo>
                    <a:pt x="289429" y="195437"/>
                  </a:lnTo>
                  <a:lnTo>
                    <a:pt x="268347" y="236202"/>
                  </a:lnTo>
                  <a:lnTo>
                    <a:pt x="236201" y="268348"/>
                  </a:lnTo>
                  <a:lnTo>
                    <a:pt x="195437" y="289429"/>
                  </a:lnTo>
                  <a:lnTo>
                    <a:pt x="148499" y="296999"/>
                  </a:lnTo>
                  <a:close/>
                </a:path>
              </a:pathLst>
            </a:custGeom>
            <a:solidFill>
              <a:srgbClr val="FFFFFF"/>
            </a:solidFill>
          </p:spPr>
          <p:txBody>
            <a:bodyPr wrap="square" lIns="0" tIns="0" rIns="0" bIns="0" rtlCol="0"/>
            <a:lstStyle/>
            <a:p>
              <a:endParaRPr/>
            </a:p>
          </p:txBody>
        </p:sp>
        <p:sp>
          <p:nvSpPr>
            <p:cNvPr id="24" name="object 24"/>
            <p:cNvSpPr/>
            <p:nvPr/>
          </p:nvSpPr>
          <p:spPr>
            <a:xfrm>
              <a:off x="13732409" y="4700005"/>
              <a:ext cx="297180" cy="297180"/>
            </a:xfrm>
            <a:custGeom>
              <a:avLst/>
              <a:gdLst/>
              <a:ahLst/>
              <a:cxnLst/>
              <a:rect l="l" t="t" r="r" b="b"/>
              <a:pathLst>
                <a:path w="297180" h="297179">
                  <a:moveTo>
                    <a:pt x="0" y="148499"/>
                  </a:moveTo>
                  <a:lnTo>
                    <a:pt x="7570" y="101562"/>
                  </a:lnTo>
                  <a:lnTo>
                    <a:pt x="28651" y="60797"/>
                  </a:lnTo>
                  <a:lnTo>
                    <a:pt x="60797" y="28651"/>
                  </a:lnTo>
                  <a:lnTo>
                    <a:pt x="101562" y="7570"/>
                  </a:lnTo>
                  <a:lnTo>
                    <a:pt x="148499" y="0"/>
                  </a:lnTo>
                  <a:lnTo>
                    <a:pt x="205327" y="11303"/>
                  </a:lnTo>
                  <a:lnTo>
                    <a:pt x="253504" y="43494"/>
                  </a:lnTo>
                  <a:lnTo>
                    <a:pt x="285695" y="91671"/>
                  </a:lnTo>
                  <a:lnTo>
                    <a:pt x="296999" y="148499"/>
                  </a:lnTo>
                  <a:lnTo>
                    <a:pt x="289429" y="195437"/>
                  </a:lnTo>
                  <a:lnTo>
                    <a:pt x="268347" y="236202"/>
                  </a:lnTo>
                  <a:lnTo>
                    <a:pt x="236201"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sp>
          <p:nvSpPr>
            <p:cNvPr id="25" name="object 25"/>
            <p:cNvSpPr/>
            <p:nvPr/>
          </p:nvSpPr>
          <p:spPr>
            <a:xfrm>
              <a:off x="15952422" y="4700005"/>
              <a:ext cx="297180" cy="297180"/>
            </a:xfrm>
            <a:custGeom>
              <a:avLst/>
              <a:gdLst/>
              <a:ahLst/>
              <a:cxnLst/>
              <a:rect l="l" t="t" r="r" b="b"/>
              <a:pathLst>
                <a:path w="297180" h="297179">
                  <a:moveTo>
                    <a:pt x="148499" y="296999"/>
                  </a:moveTo>
                  <a:lnTo>
                    <a:pt x="101562" y="289429"/>
                  </a:lnTo>
                  <a:lnTo>
                    <a:pt x="60797" y="268348"/>
                  </a:lnTo>
                  <a:lnTo>
                    <a:pt x="28651" y="236202"/>
                  </a:lnTo>
                  <a:lnTo>
                    <a:pt x="7570" y="195437"/>
                  </a:lnTo>
                  <a:lnTo>
                    <a:pt x="0" y="148499"/>
                  </a:lnTo>
                  <a:lnTo>
                    <a:pt x="7570" y="101562"/>
                  </a:lnTo>
                  <a:lnTo>
                    <a:pt x="28651" y="60797"/>
                  </a:lnTo>
                  <a:lnTo>
                    <a:pt x="60797" y="28651"/>
                  </a:lnTo>
                  <a:lnTo>
                    <a:pt x="101562" y="7570"/>
                  </a:lnTo>
                  <a:lnTo>
                    <a:pt x="148499" y="0"/>
                  </a:lnTo>
                  <a:lnTo>
                    <a:pt x="177605" y="2879"/>
                  </a:lnTo>
                  <a:lnTo>
                    <a:pt x="230886" y="24949"/>
                  </a:lnTo>
                  <a:lnTo>
                    <a:pt x="272049" y="66112"/>
                  </a:lnTo>
                  <a:lnTo>
                    <a:pt x="294120" y="119393"/>
                  </a:lnTo>
                  <a:lnTo>
                    <a:pt x="296999" y="148499"/>
                  </a:lnTo>
                  <a:lnTo>
                    <a:pt x="289429" y="195437"/>
                  </a:lnTo>
                  <a:lnTo>
                    <a:pt x="268347" y="236202"/>
                  </a:lnTo>
                  <a:lnTo>
                    <a:pt x="236201" y="268348"/>
                  </a:lnTo>
                  <a:lnTo>
                    <a:pt x="195437" y="289429"/>
                  </a:lnTo>
                  <a:lnTo>
                    <a:pt x="148499" y="296999"/>
                  </a:lnTo>
                  <a:close/>
                </a:path>
              </a:pathLst>
            </a:custGeom>
            <a:solidFill>
              <a:srgbClr val="FFFFFF"/>
            </a:solidFill>
          </p:spPr>
          <p:txBody>
            <a:bodyPr wrap="square" lIns="0" tIns="0" rIns="0" bIns="0" rtlCol="0"/>
            <a:lstStyle/>
            <a:p>
              <a:endParaRPr/>
            </a:p>
          </p:txBody>
        </p:sp>
        <p:sp>
          <p:nvSpPr>
            <p:cNvPr id="26" name="object 26"/>
            <p:cNvSpPr/>
            <p:nvPr/>
          </p:nvSpPr>
          <p:spPr>
            <a:xfrm>
              <a:off x="15952422" y="4700005"/>
              <a:ext cx="297180" cy="297180"/>
            </a:xfrm>
            <a:custGeom>
              <a:avLst/>
              <a:gdLst/>
              <a:ahLst/>
              <a:cxnLst/>
              <a:rect l="l" t="t" r="r" b="b"/>
              <a:pathLst>
                <a:path w="297180" h="297179">
                  <a:moveTo>
                    <a:pt x="0" y="148499"/>
                  </a:moveTo>
                  <a:lnTo>
                    <a:pt x="7570" y="101562"/>
                  </a:lnTo>
                  <a:lnTo>
                    <a:pt x="28651" y="60797"/>
                  </a:lnTo>
                  <a:lnTo>
                    <a:pt x="60797" y="28651"/>
                  </a:lnTo>
                  <a:lnTo>
                    <a:pt x="101562" y="7570"/>
                  </a:lnTo>
                  <a:lnTo>
                    <a:pt x="148499" y="0"/>
                  </a:lnTo>
                  <a:lnTo>
                    <a:pt x="205327" y="11303"/>
                  </a:lnTo>
                  <a:lnTo>
                    <a:pt x="253503" y="43494"/>
                  </a:lnTo>
                  <a:lnTo>
                    <a:pt x="285695" y="91671"/>
                  </a:lnTo>
                  <a:lnTo>
                    <a:pt x="296999" y="148499"/>
                  </a:lnTo>
                  <a:lnTo>
                    <a:pt x="289429" y="195437"/>
                  </a:lnTo>
                  <a:lnTo>
                    <a:pt x="268347" y="236202"/>
                  </a:lnTo>
                  <a:lnTo>
                    <a:pt x="236201" y="268348"/>
                  </a:lnTo>
                  <a:lnTo>
                    <a:pt x="195437" y="289429"/>
                  </a:lnTo>
                  <a:lnTo>
                    <a:pt x="148499" y="296999"/>
                  </a:lnTo>
                  <a:lnTo>
                    <a:pt x="101562" y="289429"/>
                  </a:lnTo>
                  <a:lnTo>
                    <a:pt x="60797" y="268348"/>
                  </a:lnTo>
                  <a:lnTo>
                    <a:pt x="28651" y="236202"/>
                  </a:lnTo>
                  <a:lnTo>
                    <a:pt x="7570" y="195437"/>
                  </a:lnTo>
                  <a:lnTo>
                    <a:pt x="0" y="148499"/>
                  </a:lnTo>
                  <a:close/>
                </a:path>
              </a:pathLst>
            </a:custGeom>
            <a:ln w="9524">
              <a:solidFill>
                <a:srgbClr val="000000"/>
              </a:solidFill>
            </a:ln>
          </p:spPr>
          <p:txBody>
            <a:bodyPr wrap="square" lIns="0" tIns="0" rIns="0" bIns="0" rtlCol="0"/>
            <a:lstStyle/>
            <a:p>
              <a:endParaRPr/>
            </a:p>
          </p:txBody>
        </p:sp>
      </p:grpSp>
      <p:sp>
        <p:nvSpPr>
          <p:cNvPr id="27" name="object 27"/>
          <p:cNvSpPr txBox="1"/>
          <p:nvPr/>
        </p:nvSpPr>
        <p:spPr>
          <a:xfrm>
            <a:off x="8807318" y="5710359"/>
            <a:ext cx="2413423" cy="193216"/>
          </a:xfrm>
          <a:prstGeom prst="rect">
            <a:avLst/>
          </a:prstGeom>
        </p:spPr>
        <p:txBody>
          <a:bodyPr vert="horz" wrap="square" lIns="0" tIns="8467" rIns="0" bIns="0" rtlCol="0">
            <a:spAutoFit/>
          </a:bodyPr>
          <a:lstStyle/>
          <a:p>
            <a:pPr marL="8467">
              <a:spcBef>
                <a:spcPts val="67"/>
              </a:spcBef>
            </a:pPr>
            <a:r>
              <a:rPr sz="1200" dirty="0">
                <a:latin typeface="Verdana"/>
                <a:cs typeface="Verdana"/>
              </a:rPr>
              <a:t>Aggregated</a:t>
            </a:r>
            <a:r>
              <a:rPr sz="1200" spc="-80" dirty="0">
                <a:latin typeface="Verdana"/>
                <a:cs typeface="Verdana"/>
              </a:rPr>
              <a:t> </a:t>
            </a:r>
            <a:r>
              <a:rPr sz="1200" spc="-33" dirty="0">
                <a:latin typeface="Verdana"/>
                <a:cs typeface="Verdana"/>
              </a:rPr>
              <a:t>user</a:t>
            </a:r>
            <a:r>
              <a:rPr sz="1200" spc="-80" dirty="0">
                <a:latin typeface="Verdana"/>
                <a:cs typeface="Verdana"/>
              </a:rPr>
              <a:t> </a:t>
            </a:r>
            <a:r>
              <a:rPr sz="1200" spc="-33" dirty="0">
                <a:latin typeface="Verdana"/>
                <a:cs typeface="Verdana"/>
              </a:rPr>
              <a:t>risk</a:t>
            </a:r>
            <a:r>
              <a:rPr sz="1200" spc="-80" dirty="0">
                <a:latin typeface="Verdana"/>
                <a:cs typeface="Verdana"/>
              </a:rPr>
              <a:t> </a:t>
            </a:r>
            <a:r>
              <a:rPr sz="1200" spc="-20" dirty="0">
                <a:latin typeface="Verdana"/>
                <a:cs typeface="Verdana"/>
              </a:rPr>
              <a:t>score</a:t>
            </a:r>
            <a:r>
              <a:rPr sz="1200" spc="-87" dirty="0">
                <a:latin typeface="Verdana"/>
                <a:cs typeface="Verdana"/>
              </a:rPr>
              <a:t> </a:t>
            </a:r>
            <a:r>
              <a:rPr sz="1200" b="1" spc="-13" dirty="0">
                <a:latin typeface="Century Gothic"/>
                <a:cs typeface="Century Gothic"/>
              </a:rPr>
              <a:t>&gt;100</a:t>
            </a:r>
            <a:endParaRPr sz="1200">
              <a:latin typeface="Century Gothic"/>
              <a:cs typeface="Century Gothic"/>
            </a:endParaRPr>
          </a:p>
        </p:txBody>
      </p:sp>
      <p:grpSp>
        <p:nvGrpSpPr>
          <p:cNvPr id="28" name="object 28"/>
          <p:cNvGrpSpPr/>
          <p:nvPr/>
        </p:nvGrpSpPr>
        <p:grpSpPr>
          <a:xfrm>
            <a:off x="4084659" y="5536266"/>
            <a:ext cx="1621790" cy="109643"/>
            <a:chOff x="6126988" y="8304398"/>
            <a:chExt cx="2432685" cy="164465"/>
          </a:xfrm>
        </p:grpSpPr>
        <p:sp>
          <p:nvSpPr>
            <p:cNvPr id="29" name="object 29"/>
            <p:cNvSpPr/>
            <p:nvPr/>
          </p:nvSpPr>
          <p:spPr>
            <a:xfrm>
              <a:off x="6318940" y="8386380"/>
              <a:ext cx="2240915" cy="0"/>
            </a:xfrm>
            <a:custGeom>
              <a:avLst/>
              <a:gdLst/>
              <a:ahLst/>
              <a:cxnLst/>
              <a:rect l="l" t="t" r="r" b="b"/>
              <a:pathLst>
                <a:path w="2240915">
                  <a:moveTo>
                    <a:pt x="2240399" y="0"/>
                  </a:moveTo>
                  <a:lnTo>
                    <a:pt x="0" y="0"/>
                  </a:lnTo>
                </a:path>
              </a:pathLst>
            </a:custGeom>
            <a:ln w="38099">
              <a:solidFill>
                <a:srgbClr val="FF0F7A"/>
              </a:solidFill>
            </a:ln>
          </p:spPr>
          <p:txBody>
            <a:bodyPr wrap="square" lIns="0" tIns="0" rIns="0" bIns="0" rtlCol="0"/>
            <a:lstStyle/>
            <a:p>
              <a:endParaRPr/>
            </a:p>
          </p:txBody>
        </p:sp>
        <p:pic>
          <p:nvPicPr>
            <p:cNvPr id="30" name="object 30"/>
            <p:cNvPicPr/>
            <p:nvPr/>
          </p:nvPicPr>
          <p:blipFill>
            <a:blip r:embed="rId4" cstate="print"/>
            <a:stretch>
              <a:fillRect/>
            </a:stretch>
          </p:blipFill>
          <p:spPr>
            <a:xfrm>
              <a:off x="6126988" y="8304398"/>
              <a:ext cx="211001" cy="163962"/>
            </a:xfrm>
            <a:prstGeom prst="rect">
              <a:avLst/>
            </a:prstGeom>
          </p:spPr>
        </p:pic>
      </p:grpSp>
      <p:sp>
        <p:nvSpPr>
          <p:cNvPr id="31" name="object 31"/>
          <p:cNvSpPr txBox="1"/>
          <p:nvPr/>
        </p:nvSpPr>
        <p:spPr>
          <a:xfrm>
            <a:off x="4480289" y="5710359"/>
            <a:ext cx="517737" cy="193216"/>
          </a:xfrm>
          <a:prstGeom prst="rect">
            <a:avLst/>
          </a:prstGeom>
        </p:spPr>
        <p:txBody>
          <a:bodyPr vert="horz" wrap="square" lIns="0" tIns="8467" rIns="0" bIns="0" rtlCol="0">
            <a:spAutoFit/>
          </a:bodyPr>
          <a:lstStyle/>
          <a:p>
            <a:pPr marL="8467">
              <a:spcBef>
                <a:spcPts val="67"/>
              </a:spcBef>
            </a:pPr>
            <a:r>
              <a:rPr sz="1200" b="1" spc="127" dirty="0">
                <a:latin typeface="Century Gothic"/>
                <a:cs typeface="Century Gothic"/>
              </a:rPr>
              <a:t>ALERT</a:t>
            </a:r>
            <a:endParaRPr sz="1200">
              <a:latin typeface="Century Gothic"/>
              <a:cs typeface="Century Gothic"/>
            </a:endParaRPr>
          </a:p>
        </p:txBody>
      </p:sp>
      <p:grpSp>
        <p:nvGrpSpPr>
          <p:cNvPr id="32" name="object 32"/>
          <p:cNvGrpSpPr/>
          <p:nvPr/>
        </p:nvGrpSpPr>
        <p:grpSpPr>
          <a:xfrm>
            <a:off x="3098481" y="5294296"/>
            <a:ext cx="769197" cy="769197"/>
            <a:chOff x="4647721" y="7941443"/>
            <a:chExt cx="1153795" cy="1153795"/>
          </a:xfrm>
        </p:grpSpPr>
        <p:sp>
          <p:nvSpPr>
            <p:cNvPr id="33" name="object 33"/>
            <p:cNvSpPr/>
            <p:nvPr/>
          </p:nvSpPr>
          <p:spPr>
            <a:xfrm>
              <a:off x="4675163" y="7976570"/>
              <a:ext cx="1099185" cy="1099185"/>
            </a:xfrm>
            <a:custGeom>
              <a:avLst/>
              <a:gdLst/>
              <a:ahLst/>
              <a:cxnLst/>
              <a:rect l="l" t="t" r="r" b="b"/>
              <a:pathLst>
                <a:path w="1099185" h="1099184">
                  <a:moveTo>
                    <a:pt x="549441" y="1098882"/>
                  </a:moveTo>
                  <a:lnTo>
                    <a:pt x="502033" y="1096866"/>
                  </a:lnTo>
                  <a:lnTo>
                    <a:pt x="455745" y="1090925"/>
                  </a:lnTo>
                  <a:lnTo>
                    <a:pt x="410742" y="1081226"/>
                  </a:lnTo>
                  <a:lnTo>
                    <a:pt x="367188" y="1067933"/>
                  </a:lnTo>
                  <a:lnTo>
                    <a:pt x="325249" y="1051212"/>
                  </a:lnTo>
                  <a:lnTo>
                    <a:pt x="285090" y="1031226"/>
                  </a:lnTo>
                  <a:lnTo>
                    <a:pt x="246875" y="1008142"/>
                  </a:lnTo>
                  <a:lnTo>
                    <a:pt x="210769" y="982123"/>
                  </a:lnTo>
                  <a:lnTo>
                    <a:pt x="176938" y="953336"/>
                  </a:lnTo>
                  <a:lnTo>
                    <a:pt x="145546" y="921944"/>
                  </a:lnTo>
                  <a:lnTo>
                    <a:pt x="116759" y="888113"/>
                  </a:lnTo>
                  <a:lnTo>
                    <a:pt x="90740" y="852007"/>
                  </a:lnTo>
                  <a:lnTo>
                    <a:pt x="67656" y="813792"/>
                  </a:lnTo>
                  <a:lnTo>
                    <a:pt x="47670" y="773633"/>
                  </a:lnTo>
                  <a:lnTo>
                    <a:pt x="30949" y="731694"/>
                  </a:lnTo>
                  <a:lnTo>
                    <a:pt x="17656" y="688141"/>
                  </a:lnTo>
                  <a:lnTo>
                    <a:pt x="7957" y="643137"/>
                  </a:lnTo>
                  <a:lnTo>
                    <a:pt x="2016" y="596849"/>
                  </a:lnTo>
                  <a:lnTo>
                    <a:pt x="0" y="549441"/>
                  </a:lnTo>
                  <a:lnTo>
                    <a:pt x="2016" y="502033"/>
                  </a:lnTo>
                  <a:lnTo>
                    <a:pt x="7957" y="455745"/>
                  </a:lnTo>
                  <a:lnTo>
                    <a:pt x="17656" y="410742"/>
                  </a:lnTo>
                  <a:lnTo>
                    <a:pt x="30949" y="367188"/>
                  </a:lnTo>
                  <a:lnTo>
                    <a:pt x="47670" y="325249"/>
                  </a:lnTo>
                  <a:lnTo>
                    <a:pt x="67656" y="285090"/>
                  </a:lnTo>
                  <a:lnTo>
                    <a:pt x="90740" y="246875"/>
                  </a:lnTo>
                  <a:lnTo>
                    <a:pt x="116759" y="210769"/>
                  </a:lnTo>
                  <a:lnTo>
                    <a:pt x="145546" y="176938"/>
                  </a:lnTo>
                  <a:lnTo>
                    <a:pt x="176938" y="145546"/>
                  </a:lnTo>
                  <a:lnTo>
                    <a:pt x="210769" y="116759"/>
                  </a:lnTo>
                  <a:lnTo>
                    <a:pt x="246875" y="90740"/>
                  </a:lnTo>
                  <a:lnTo>
                    <a:pt x="285090" y="67656"/>
                  </a:lnTo>
                  <a:lnTo>
                    <a:pt x="325249" y="47670"/>
                  </a:lnTo>
                  <a:lnTo>
                    <a:pt x="367188" y="30949"/>
                  </a:lnTo>
                  <a:lnTo>
                    <a:pt x="410742" y="17656"/>
                  </a:lnTo>
                  <a:lnTo>
                    <a:pt x="455745" y="7957"/>
                  </a:lnTo>
                  <a:lnTo>
                    <a:pt x="502033" y="2016"/>
                  </a:lnTo>
                  <a:lnTo>
                    <a:pt x="549441" y="0"/>
                  </a:lnTo>
                  <a:lnTo>
                    <a:pt x="597752" y="2126"/>
                  </a:lnTo>
                  <a:lnTo>
                    <a:pt x="645367" y="8436"/>
                  </a:lnTo>
                  <a:lnTo>
                    <a:pt x="692034" y="18824"/>
                  </a:lnTo>
                  <a:lnTo>
                    <a:pt x="737500" y="33185"/>
                  </a:lnTo>
                  <a:lnTo>
                    <a:pt x="781512" y="51415"/>
                  </a:lnTo>
                  <a:lnTo>
                    <a:pt x="823816" y="73409"/>
                  </a:lnTo>
                  <a:lnTo>
                    <a:pt x="864160" y="99063"/>
                  </a:lnTo>
                  <a:lnTo>
                    <a:pt x="902291" y="128270"/>
                  </a:lnTo>
                  <a:lnTo>
                    <a:pt x="937955" y="160927"/>
                  </a:lnTo>
                  <a:lnTo>
                    <a:pt x="970612" y="196591"/>
                  </a:lnTo>
                  <a:lnTo>
                    <a:pt x="999820" y="234722"/>
                  </a:lnTo>
                  <a:lnTo>
                    <a:pt x="1025473" y="275066"/>
                  </a:lnTo>
                  <a:lnTo>
                    <a:pt x="1047467" y="317371"/>
                  </a:lnTo>
                  <a:lnTo>
                    <a:pt x="1065697" y="361382"/>
                  </a:lnTo>
                  <a:lnTo>
                    <a:pt x="1080059" y="406848"/>
                  </a:lnTo>
                  <a:lnTo>
                    <a:pt x="1090447" y="453515"/>
                  </a:lnTo>
                  <a:lnTo>
                    <a:pt x="1096756" y="501131"/>
                  </a:lnTo>
                  <a:lnTo>
                    <a:pt x="1098883" y="549441"/>
                  </a:lnTo>
                  <a:lnTo>
                    <a:pt x="1096866" y="596849"/>
                  </a:lnTo>
                  <a:lnTo>
                    <a:pt x="1090926" y="643137"/>
                  </a:lnTo>
                  <a:lnTo>
                    <a:pt x="1081227" y="688141"/>
                  </a:lnTo>
                  <a:lnTo>
                    <a:pt x="1067934" y="731694"/>
                  </a:lnTo>
                  <a:lnTo>
                    <a:pt x="1051212" y="773633"/>
                  </a:lnTo>
                  <a:lnTo>
                    <a:pt x="1031227" y="813792"/>
                  </a:lnTo>
                  <a:lnTo>
                    <a:pt x="1008142" y="852007"/>
                  </a:lnTo>
                  <a:lnTo>
                    <a:pt x="982124" y="888113"/>
                  </a:lnTo>
                  <a:lnTo>
                    <a:pt x="953336" y="921944"/>
                  </a:lnTo>
                  <a:lnTo>
                    <a:pt x="921944" y="953336"/>
                  </a:lnTo>
                  <a:lnTo>
                    <a:pt x="888113" y="982123"/>
                  </a:lnTo>
                  <a:lnTo>
                    <a:pt x="852007" y="1008142"/>
                  </a:lnTo>
                  <a:lnTo>
                    <a:pt x="813792" y="1031226"/>
                  </a:lnTo>
                  <a:lnTo>
                    <a:pt x="773633" y="1051212"/>
                  </a:lnTo>
                  <a:lnTo>
                    <a:pt x="731694" y="1067933"/>
                  </a:lnTo>
                  <a:lnTo>
                    <a:pt x="688140" y="1081226"/>
                  </a:lnTo>
                  <a:lnTo>
                    <a:pt x="643137" y="1090925"/>
                  </a:lnTo>
                  <a:lnTo>
                    <a:pt x="596849" y="1096866"/>
                  </a:lnTo>
                  <a:lnTo>
                    <a:pt x="549441" y="1098882"/>
                  </a:lnTo>
                  <a:close/>
                </a:path>
              </a:pathLst>
            </a:custGeom>
            <a:solidFill>
              <a:srgbClr val="FFFFFF"/>
            </a:solidFill>
          </p:spPr>
          <p:txBody>
            <a:bodyPr wrap="square" lIns="0" tIns="0" rIns="0" bIns="0" rtlCol="0"/>
            <a:lstStyle/>
            <a:p>
              <a:endParaRPr/>
            </a:p>
          </p:txBody>
        </p:sp>
        <p:sp>
          <p:nvSpPr>
            <p:cNvPr id="34" name="object 34"/>
            <p:cNvSpPr/>
            <p:nvPr/>
          </p:nvSpPr>
          <p:spPr>
            <a:xfrm>
              <a:off x="4647717" y="7941449"/>
              <a:ext cx="1153795" cy="1153795"/>
            </a:xfrm>
            <a:custGeom>
              <a:avLst/>
              <a:gdLst/>
              <a:ahLst/>
              <a:cxnLst/>
              <a:rect l="l" t="t" r="r" b="b"/>
              <a:pathLst>
                <a:path w="1153795" h="1153795">
                  <a:moveTo>
                    <a:pt x="730758" y="580097"/>
                  </a:moveTo>
                  <a:lnTo>
                    <a:pt x="724839" y="574179"/>
                  </a:lnTo>
                  <a:lnTo>
                    <a:pt x="537756" y="574179"/>
                  </a:lnTo>
                  <a:lnTo>
                    <a:pt x="531837" y="580097"/>
                  </a:lnTo>
                  <a:lnTo>
                    <a:pt x="531837" y="594702"/>
                  </a:lnTo>
                  <a:lnTo>
                    <a:pt x="537756" y="600621"/>
                  </a:lnTo>
                  <a:lnTo>
                    <a:pt x="717537" y="600621"/>
                  </a:lnTo>
                  <a:lnTo>
                    <a:pt x="724839" y="600621"/>
                  </a:lnTo>
                  <a:lnTo>
                    <a:pt x="730758" y="594702"/>
                  </a:lnTo>
                  <a:lnTo>
                    <a:pt x="730758" y="580097"/>
                  </a:lnTo>
                  <a:close/>
                </a:path>
                <a:path w="1153795" h="1153795">
                  <a:moveTo>
                    <a:pt x="1153680" y="576846"/>
                  </a:moveTo>
                  <a:lnTo>
                    <a:pt x="1151445" y="526122"/>
                  </a:lnTo>
                  <a:lnTo>
                    <a:pt x="1144828" y="476135"/>
                  </a:lnTo>
                  <a:lnTo>
                    <a:pt x="1133919" y="427139"/>
                  </a:lnTo>
                  <a:lnTo>
                    <a:pt x="1118844" y="379399"/>
                  </a:lnTo>
                  <a:lnTo>
                    <a:pt x="1099705" y="333197"/>
                  </a:lnTo>
                  <a:lnTo>
                    <a:pt x="1097419" y="328803"/>
                  </a:lnTo>
                  <a:lnTo>
                    <a:pt x="1097419" y="576846"/>
                  </a:lnTo>
                  <a:lnTo>
                    <a:pt x="1095286" y="624154"/>
                  </a:lnTo>
                  <a:lnTo>
                    <a:pt x="1089025" y="670407"/>
                  </a:lnTo>
                  <a:lnTo>
                    <a:pt x="1078826" y="715225"/>
                  </a:lnTo>
                  <a:lnTo>
                    <a:pt x="1064844" y="758482"/>
                  </a:lnTo>
                  <a:lnTo>
                    <a:pt x="1047292" y="799998"/>
                  </a:lnTo>
                  <a:lnTo>
                    <a:pt x="1026337" y="839584"/>
                  </a:lnTo>
                  <a:lnTo>
                    <a:pt x="1002182" y="877062"/>
                  </a:lnTo>
                  <a:lnTo>
                    <a:pt x="974979" y="912241"/>
                  </a:lnTo>
                  <a:lnTo>
                    <a:pt x="944943" y="944943"/>
                  </a:lnTo>
                  <a:lnTo>
                    <a:pt x="912241" y="974979"/>
                  </a:lnTo>
                  <a:lnTo>
                    <a:pt x="877062" y="1002182"/>
                  </a:lnTo>
                  <a:lnTo>
                    <a:pt x="839584" y="1026350"/>
                  </a:lnTo>
                  <a:lnTo>
                    <a:pt x="799998" y="1047292"/>
                  </a:lnTo>
                  <a:lnTo>
                    <a:pt x="758482" y="1064844"/>
                  </a:lnTo>
                  <a:lnTo>
                    <a:pt x="715225" y="1078826"/>
                  </a:lnTo>
                  <a:lnTo>
                    <a:pt x="670407" y="1089025"/>
                  </a:lnTo>
                  <a:lnTo>
                    <a:pt x="624217" y="1095286"/>
                  </a:lnTo>
                  <a:lnTo>
                    <a:pt x="576834" y="1097419"/>
                  </a:lnTo>
                  <a:lnTo>
                    <a:pt x="529450" y="1095286"/>
                  </a:lnTo>
                  <a:lnTo>
                    <a:pt x="483260" y="1089025"/>
                  </a:lnTo>
                  <a:lnTo>
                    <a:pt x="438454" y="1078826"/>
                  </a:lnTo>
                  <a:lnTo>
                    <a:pt x="395198" y="1064844"/>
                  </a:lnTo>
                  <a:lnTo>
                    <a:pt x="353682" y="1047292"/>
                  </a:lnTo>
                  <a:lnTo>
                    <a:pt x="314096" y="1026350"/>
                  </a:lnTo>
                  <a:lnTo>
                    <a:pt x="276618" y="1002182"/>
                  </a:lnTo>
                  <a:lnTo>
                    <a:pt x="241439" y="974979"/>
                  </a:lnTo>
                  <a:lnTo>
                    <a:pt x="208737" y="944943"/>
                  </a:lnTo>
                  <a:lnTo>
                    <a:pt x="178701" y="912241"/>
                  </a:lnTo>
                  <a:lnTo>
                    <a:pt x="151498" y="877062"/>
                  </a:lnTo>
                  <a:lnTo>
                    <a:pt x="127342" y="839584"/>
                  </a:lnTo>
                  <a:lnTo>
                    <a:pt x="106387" y="799998"/>
                  </a:lnTo>
                  <a:lnTo>
                    <a:pt x="88836" y="758482"/>
                  </a:lnTo>
                  <a:lnTo>
                    <a:pt x="74853" y="715225"/>
                  </a:lnTo>
                  <a:lnTo>
                    <a:pt x="64655" y="670420"/>
                  </a:lnTo>
                  <a:lnTo>
                    <a:pt x="58394" y="624230"/>
                  </a:lnTo>
                  <a:lnTo>
                    <a:pt x="56261" y="576846"/>
                  </a:lnTo>
                  <a:lnTo>
                    <a:pt x="58381" y="529526"/>
                  </a:lnTo>
                  <a:lnTo>
                    <a:pt x="64643" y="483273"/>
                  </a:lnTo>
                  <a:lnTo>
                    <a:pt x="74853" y="438454"/>
                  </a:lnTo>
                  <a:lnTo>
                    <a:pt x="88836" y="395198"/>
                  </a:lnTo>
                  <a:lnTo>
                    <a:pt x="106387" y="353682"/>
                  </a:lnTo>
                  <a:lnTo>
                    <a:pt x="127342" y="314096"/>
                  </a:lnTo>
                  <a:lnTo>
                    <a:pt x="151498" y="276618"/>
                  </a:lnTo>
                  <a:lnTo>
                    <a:pt x="178701" y="241439"/>
                  </a:lnTo>
                  <a:lnTo>
                    <a:pt x="208737" y="208737"/>
                  </a:lnTo>
                  <a:lnTo>
                    <a:pt x="241439" y="178701"/>
                  </a:lnTo>
                  <a:lnTo>
                    <a:pt x="276618" y="151498"/>
                  </a:lnTo>
                  <a:lnTo>
                    <a:pt x="314096" y="127342"/>
                  </a:lnTo>
                  <a:lnTo>
                    <a:pt x="353682" y="106387"/>
                  </a:lnTo>
                  <a:lnTo>
                    <a:pt x="395198" y="88836"/>
                  </a:lnTo>
                  <a:lnTo>
                    <a:pt x="438454" y="74866"/>
                  </a:lnTo>
                  <a:lnTo>
                    <a:pt x="483260" y="64655"/>
                  </a:lnTo>
                  <a:lnTo>
                    <a:pt x="529450" y="58394"/>
                  </a:lnTo>
                  <a:lnTo>
                    <a:pt x="576834" y="56261"/>
                  </a:lnTo>
                  <a:lnTo>
                    <a:pt x="624217" y="58394"/>
                  </a:lnTo>
                  <a:lnTo>
                    <a:pt x="670407" y="64655"/>
                  </a:lnTo>
                  <a:lnTo>
                    <a:pt x="715225" y="74866"/>
                  </a:lnTo>
                  <a:lnTo>
                    <a:pt x="758482" y="88836"/>
                  </a:lnTo>
                  <a:lnTo>
                    <a:pt x="799998" y="106387"/>
                  </a:lnTo>
                  <a:lnTo>
                    <a:pt x="839584" y="127342"/>
                  </a:lnTo>
                  <a:lnTo>
                    <a:pt x="877062" y="151498"/>
                  </a:lnTo>
                  <a:lnTo>
                    <a:pt x="912241" y="178701"/>
                  </a:lnTo>
                  <a:lnTo>
                    <a:pt x="944943" y="208737"/>
                  </a:lnTo>
                  <a:lnTo>
                    <a:pt x="974979" y="241439"/>
                  </a:lnTo>
                  <a:lnTo>
                    <a:pt x="1002182" y="276618"/>
                  </a:lnTo>
                  <a:lnTo>
                    <a:pt x="1026337" y="314096"/>
                  </a:lnTo>
                  <a:lnTo>
                    <a:pt x="1047292" y="353682"/>
                  </a:lnTo>
                  <a:lnTo>
                    <a:pt x="1064844" y="395198"/>
                  </a:lnTo>
                  <a:lnTo>
                    <a:pt x="1078826" y="438454"/>
                  </a:lnTo>
                  <a:lnTo>
                    <a:pt x="1089025" y="483273"/>
                  </a:lnTo>
                  <a:lnTo>
                    <a:pt x="1095286" y="529463"/>
                  </a:lnTo>
                  <a:lnTo>
                    <a:pt x="1097419" y="576846"/>
                  </a:lnTo>
                  <a:lnTo>
                    <a:pt x="1097419" y="328803"/>
                  </a:lnTo>
                  <a:lnTo>
                    <a:pt x="1076604" y="288785"/>
                  </a:lnTo>
                  <a:lnTo>
                    <a:pt x="1049680" y="246430"/>
                  </a:lnTo>
                  <a:lnTo>
                    <a:pt x="1019009" y="206400"/>
                  </a:lnTo>
                  <a:lnTo>
                    <a:pt x="984732" y="168948"/>
                  </a:lnTo>
                  <a:lnTo>
                    <a:pt x="947280" y="134670"/>
                  </a:lnTo>
                  <a:lnTo>
                    <a:pt x="907249" y="104000"/>
                  </a:lnTo>
                  <a:lnTo>
                    <a:pt x="864895" y="77076"/>
                  </a:lnTo>
                  <a:lnTo>
                    <a:pt x="824877" y="56261"/>
                  </a:lnTo>
                  <a:lnTo>
                    <a:pt x="820483" y="53975"/>
                  </a:lnTo>
                  <a:lnTo>
                    <a:pt x="774280" y="34836"/>
                  </a:lnTo>
                  <a:lnTo>
                    <a:pt x="726541" y="19761"/>
                  </a:lnTo>
                  <a:lnTo>
                    <a:pt x="677545" y="8851"/>
                  </a:lnTo>
                  <a:lnTo>
                    <a:pt x="627557" y="2235"/>
                  </a:lnTo>
                  <a:lnTo>
                    <a:pt x="576834" y="0"/>
                  </a:lnTo>
                  <a:lnTo>
                    <a:pt x="529526" y="1917"/>
                  </a:lnTo>
                  <a:lnTo>
                    <a:pt x="483273" y="7543"/>
                  </a:lnTo>
                  <a:lnTo>
                    <a:pt x="438213" y="16764"/>
                  </a:lnTo>
                  <a:lnTo>
                    <a:pt x="394512" y="29413"/>
                  </a:lnTo>
                  <a:lnTo>
                    <a:pt x="352310" y="45326"/>
                  </a:lnTo>
                  <a:lnTo>
                    <a:pt x="311746" y="64389"/>
                  </a:lnTo>
                  <a:lnTo>
                    <a:pt x="272986" y="86423"/>
                  </a:lnTo>
                  <a:lnTo>
                    <a:pt x="236169" y="111302"/>
                  </a:lnTo>
                  <a:lnTo>
                    <a:pt x="201434" y="138861"/>
                  </a:lnTo>
                  <a:lnTo>
                    <a:pt x="168948" y="168948"/>
                  </a:lnTo>
                  <a:lnTo>
                    <a:pt x="138849" y="201434"/>
                  </a:lnTo>
                  <a:lnTo>
                    <a:pt x="111290" y="236169"/>
                  </a:lnTo>
                  <a:lnTo>
                    <a:pt x="86423" y="272986"/>
                  </a:lnTo>
                  <a:lnTo>
                    <a:pt x="64389" y="311746"/>
                  </a:lnTo>
                  <a:lnTo>
                    <a:pt x="45326" y="352310"/>
                  </a:lnTo>
                  <a:lnTo>
                    <a:pt x="29400" y="394512"/>
                  </a:lnTo>
                  <a:lnTo>
                    <a:pt x="16764" y="438226"/>
                  </a:lnTo>
                  <a:lnTo>
                    <a:pt x="7543" y="483273"/>
                  </a:lnTo>
                  <a:lnTo>
                    <a:pt x="1917" y="529463"/>
                  </a:lnTo>
                  <a:lnTo>
                    <a:pt x="0" y="576846"/>
                  </a:lnTo>
                  <a:lnTo>
                    <a:pt x="1905" y="624154"/>
                  </a:lnTo>
                  <a:lnTo>
                    <a:pt x="7543" y="670407"/>
                  </a:lnTo>
                  <a:lnTo>
                    <a:pt x="16764" y="715467"/>
                  </a:lnTo>
                  <a:lnTo>
                    <a:pt x="29400" y="759167"/>
                  </a:lnTo>
                  <a:lnTo>
                    <a:pt x="45326" y="801370"/>
                  </a:lnTo>
                  <a:lnTo>
                    <a:pt x="64389" y="841933"/>
                  </a:lnTo>
                  <a:lnTo>
                    <a:pt x="86423" y="880694"/>
                  </a:lnTo>
                  <a:lnTo>
                    <a:pt x="111290" y="917511"/>
                  </a:lnTo>
                  <a:lnTo>
                    <a:pt x="138849" y="952246"/>
                  </a:lnTo>
                  <a:lnTo>
                    <a:pt x="168948" y="984732"/>
                  </a:lnTo>
                  <a:lnTo>
                    <a:pt x="201434" y="1014831"/>
                  </a:lnTo>
                  <a:lnTo>
                    <a:pt x="236169" y="1042390"/>
                  </a:lnTo>
                  <a:lnTo>
                    <a:pt x="272986" y="1067257"/>
                  </a:lnTo>
                  <a:lnTo>
                    <a:pt x="311746" y="1089304"/>
                  </a:lnTo>
                  <a:lnTo>
                    <a:pt x="352310" y="1108354"/>
                  </a:lnTo>
                  <a:lnTo>
                    <a:pt x="394512" y="1124280"/>
                  </a:lnTo>
                  <a:lnTo>
                    <a:pt x="438213" y="1136916"/>
                  </a:lnTo>
                  <a:lnTo>
                    <a:pt x="483273" y="1146136"/>
                  </a:lnTo>
                  <a:lnTo>
                    <a:pt x="529526" y="1151775"/>
                  </a:lnTo>
                  <a:lnTo>
                    <a:pt x="576834" y="1153680"/>
                  </a:lnTo>
                  <a:lnTo>
                    <a:pt x="624154" y="1151775"/>
                  </a:lnTo>
                  <a:lnTo>
                    <a:pt x="670407" y="1146136"/>
                  </a:lnTo>
                  <a:lnTo>
                    <a:pt x="715467" y="1136916"/>
                  </a:lnTo>
                  <a:lnTo>
                    <a:pt x="759167" y="1124280"/>
                  </a:lnTo>
                  <a:lnTo>
                    <a:pt x="801370" y="1108354"/>
                  </a:lnTo>
                  <a:lnTo>
                    <a:pt x="824649" y="1097419"/>
                  </a:lnTo>
                  <a:lnTo>
                    <a:pt x="841933" y="1089304"/>
                  </a:lnTo>
                  <a:lnTo>
                    <a:pt x="880694" y="1067257"/>
                  </a:lnTo>
                  <a:lnTo>
                    <a:pt x="917511" y="1042390"/>
                  </a:lnTo>
                  <a:lnTo>
                    <a:pt x="952246" y="1014831"/>
                  </a:lnTo>
                  <a:lnTo>
                    <a:pt x="984732" y="984732"/>
                  </a:lnTo>
                  <a:lnTo>
                    <a:pt x="1014818" y="952246"/>
                  </a:lnTo>
                  <a:lnTo>
                    <a:pt x="1042390" y="917511"/>
                  </a:lnTo>
                  <a:lnTo>
                    <a:pt x="1067257" y="880694"/>
                  </a:lnTo>
                  <a:lnTo>
                    <a:pt x="1089291" y="841933"/>
                  </a:lnTo>
                  <a:lnTo>
                    <a:pt x="1108354" y="801370"/>
                  </a:lnTo>
                  <a:lnTo>
                    <a:pt x="1124267" y="759167"/>
                  </a:lnTo>
                  <a:lnTo>
                    <a:pt x="1136916" y="715467"/>
                  </a:lnTo>
                  <a:lnTo>
                    <a:pt x="1146124" y="670420"/>
                  </a:lnTo>
                  <a:lnTo>
                    <a:pt x="1151763" y="624230"/>
                  </a:lnTo>
                  <a:lnTo>
                    <a:pt x="1153680" y="576846"/>
                  </a:lnTo>
                  <a:close/>
                </a:path>
              </a:pathLst>
            </a:custGeom>
            <a:solidFill>
              <a:srgbClr val="000000"/>
            </a:solidFill>
          </p:spPr>
          <p:txBody>
            <a:bodyPr wrap="square" lIns="0" tIns="0" rIns="0" bIns="0" rtlCol="0"/>
            <a:lstStyle/>
            <a:p>
              <a:endParaRPr/>
            </a:p>
          </p:txBody>
        </p:sp>
        <p:pic>
          <p:nvPicPr>
            <p:cNvPr id="35" name="object 35"/>
            <p:cNvPicPr/>
            <p:nvPr/>
          </p:nvPicPr>
          <p:blipFill>
            <a:blip r:embed="rId5" cstate="print"/>
            <a:stretch>
              <a:fillRect/>
            </a:stretch>
          </p:blipFill>
          <p:spPr>
            <a:xfrm>
              <a:off x="5070423" y="8361330"/>
              <a:ext cx="308060" cy="87564"/>
            </a:xfrm>
            <a:prstGeom prst="rect">
              <a:avLst/>
            </a:prstGeom>
          </p:spPr>
        </p:pic>
        <p:sp>
          <p:nvSpPr>
            <p:cNvPr id="36" name="object 36"/>
            <p:cNvSpPr/>
            <p:nvPr/>
          </p:nvSpPr>
          <p:spPr>
            <a:xfrm>
              <a:off x="5070411" y="8472373"/>
              <a:ext cx="308610" cy="87630"/>
            </a:xfrm>
            <a:custGeom>
              <a:avLst/>
              <a:gdLst/>
              <a:ahLst/>
              <a:cxnLst/>
              <a:rect l="l" t="t" r="r" b="b"/>
              <a:pathLst>
                <a:path w="308610" h="87629">
                  <a:moveTo>
                    <a:pt x="105016" y="17881"/>
                  </a:moveTo>
                  <a:lnTo>
                    <a:pt x="104381" y="9525"/>
                  </a:lnTo>
                  <a:lnTo>
                    <a:pt x="98882" y="4762"/>
                  </a:lnTo>
                  <a:lnTo>
                    <a:pt x="93383" y="0"/>
                  </a:lnTo>
                  <a:lnTo>
                    <a:pt x="85026" y="635"/>
                  </a:lnTo>
                  <a:lnTo>
                    <a:pt x="80276" y="6134"/>
                  </a:lnTo>
                  <a:lnTo>
                    <a:pt x="37871" y="55105"/>
                  </a:lnTo>
                  <a:lnTo>
                    <a:pt x="23799" y="41465"/>
                  </a:lnTo>
                  <a:lnTo>
                    <a:pt x="18516" y="36385"/>
                  </a:lnTo>
                  <a:lnTo>
                    <a:pt x="10160" y="36487"/>
                  </a:lnTo>
                  <a:lnTo>
                    <a:pt x="0" y="47066"/>
                  </a:lnTo>
                  <a:lnTo>
                    <a:pt x="114" y="55422"/>
                  </a:lnTo>
                  <a:lnTo>
                    <a:pt x="5397" y="60502"/>
                  </a:lnTo>
                  <a:lnTo>
                    <a:pt x="29514" y="83870"/>
                  </a:lnTo>
                  <a:lnTo>
                    <a:pt x="31940" y="86194"/>
                  </a:lnTo>
                  <a:lnTo>
                    <a:pt x="35331" y="87566"/>
                  </a:lnTo>
                  <a:lnTo>
                    <a:pt x="38709" y="87566"/>
                  </a:lnTo>
                  <a:lnTo>
                    <a:pt x="39128" y="87566"/>
                  </a:lnTo>
                  <a:lnTo>
                    <a:pt x="39344" y="87464"/>
                  </a:lnTo>
                  <a:lnTo>
                    <a:pt x="42938" y="87363"/>
                  </a:lnTo>
                  <a:lnTo>
                    <a:pt x="46329" y="85661"/>
                  </a:lnTo>
                  <a:lnTo>
                    <a:pt x="48755" y="82918"/>
                  </a:lnTo>
                  <a:lnTo>
                    <a:pt x="100266" y="23380"/>
                  </a:lnTo>
                  <a:lnTo>
                    <a:pt x="105016" y="17881"/>
                  </a:lnTo>
                  <a:close/>
                </a:path>
                <a:path w="308610" h="87629">
                  <a:moveTo>
                    <a:pt x="308063" y="49707"/>
                  </a:moveTo>
                  <a:lnTo>
                    <a:pt x="302145" y="43789"/>
                  </a:lnTo>
                  <a:lnTo>
                    <a:pt x="115062" y="43789"/>
                  </a:lnTo>
                  <a:lnTo>
                    <a:pt x="109143" y="49707"/>
                  </a:lnTo>
                  <a:lnTo>
                    <a:pt x="109143" y="64300"/>
                  </a:lnTo>
                  <a:lnTo>
                    <a:pt x="115062" y="70231"/>
                  </a:lnTo>
                  <a:lnTo>
                    <a:pt x="294843" y="70231"/>
                  </a:lnTo>
                  <a:lnTo>
                    <a:pt x="302145" y="70231"/>
                  </a:lnTo>
                  <a:lnTo>
                    <a:pt x="308063" y="64300"/>
                  </a:lnTo>
                  <a:lnTo>
                    <a:pt x="308063" y="49707"/>
                  </a:lnTo>
                  <a:close/>
                </a:path>
              </a:pathLst>
            </a:custGeom>
            <a:solidFill>
              <a:srgbClr val="000000"/>
            </a:solidFill>
          </p:spPr>
          <p:txBody>
            <a:bodyPr wrap="square" lIns="0" tIns="0" rIns="0" bIns="0" rtlCol="0"/>
            <a:lstStyle/>
            <a:p>
              <a:endParaRPr/>
            </a:p>
          </p:txBody>
        </p:sp>
        <p:pic>
          <p:nvPicPr>
            <p:cNvPr id="37" name="object 37"/>
            <p:cNvPicPr/>
            <p:nvPr/>
          </p:nvPicPr>
          <p:blipFill>
            <a:blip r:embed="rId5" cstate="print"/>
            <a:stretch>
              <a:fillRect/>
            </a:stretch>
          </p:blipFill>
          <p:spPr>
            <a:xfrm>
              <a:off x="5070423" y="8582461"/>
              <a:ext cx="308060" cy="87564"/>
            </a:xfrm>
            <a:prstGeom prst="rect">
              <a:avLst/>
            </a:prstGeom>
          </p:spPr>
        </p:pic>
        <p:sp>
          <p:nvSpPr>
            <p:cNvPr id="38" name="object 38"/>
            <p:cNvSpPr/>
            <p:nvPr/>
          </p:nvSpPr>
          <p:spPr>
            <a:xfrm>
              <a:off x="4971648" y="8207141"/>
              <a:ext cx="507365" cy="602615"/>
            </a:xfrm>
            <a:custGeom>
              <a:avLst/>
              <a:gdLst/>
              <a:ahLst/>
              <a:cxnLst/>
              <a:rect l="l" t="t" r="r" b="b"/>
              <a:pathLst>
                <a:path w="507364" h="602615">
                  <a:moveTo>
                    <a:pt x="470603" y="602373"/>
                  </a:moveTo>
                  <a:lnTo>
                    <a:pt x="36273" y="602373"/>
                  </a:lnTo>
                  <a:lnTo>
                    <a:pt x="22173" y="599665"/>
                  </a:lnTo>
                  <a:lnTo>
                    <a:pt x="10641" y="592287"/>
                  </a:lnTo>
                  <a:lnTo>
                    <a:pt x="2856" y="581360"/>
                  </a:lnTo>
                  <a:lnTo>
                    <a:pt x="0" y="568002"/>
                  </a:lnTo>
                  <a:lnTo>
                    <a:pt x="0" y="34370"/>
                  </a:lnTo>
                  <a:lnTo>
                    <a:pt x="2856" y="21013"/>
                  </a:lnTo>
                  <a:lnTo>
                    <a:pt x="10641" y="10086"/>
                  </a:lnTo>
                  <a:lnTo>
                    <a:pt x="22173" y="2708"/>
                  </a:lnTo>
                  <a:lnTo>
                    <a:pt x="36273" y="0"/>
                  </a:lnTo>
                  <a:lnTo>
                    <a:pt x="190039" y="0"/>
                  </a:lnTo>
                  <a:lnTo>
                    <a:pt x="195961" y="5922"/>
                  </a:lnTo>
                  <a:lnTo>
                    <a:pt x="195961" y="20515"/>
                  </a:lnTo>
                  <a:lnTo>
                    <a:pt x="190039" y="26438"/>
                  </a:lnTo>
                  <a:lnTo>
                    <a:pt x="30986" y="26438"/>
                  </a:lnTo>
                  <a:lnTo>
                    <a:pt x="26438" y="30034"/>
                  </a:lnTo>
                  <a:lnTo>
                    <a:pt x="26438" y="572338"/>
                  </a:lnTo>
                  <a:lnTo>
                    <a:pt x="30986" y="575935"/>
                  </a:lnTo>
                  <a:lnTo>
                    <a:pt x="475892" y="575935"/>
                  </a:lnTo>
                  <a:lnTo>
                    <a:pt x="480439" y="572338"/>
                  </a:lnTo>
                  <a:lnTo>
                    <a:pt x="480439" y="30034"/>
                  </a:lnTo>
                  <a:lnTo>
                    <a:pt x="475892" y="26438"/>
                  </a:lnTo>
                  <a:lnTo>
                    <a:pt x="316839" y="26438"/>
                  </a:lnTo>
                  <a:lnTo>
                    <a:pt x="310915" y="20515"/>
                  </a:lnTo>
                  <a:lnTo>
                    <a:pt x="310915" y="5922"/>
                  </a:lnTo>
                  <a:lnTo>
                    <a:pt x="316839" y="0"/>
                  </a:lnTo>
                  <a:lnTo>
                    <a:pt x="470603" y="0"/>
                  </a:lnTo>
                  <a:lnTo>
                    <a:pt x="484704" y="2708"/>
                  </a:lnTo>
                  <a:lnTo>
                    <a:pt x="496236" y="10086"/>
                  </a:lnTo>
                  <a:lnTo>
                    <a:pt x="504020" y="21013"/>
                  </a:lnTo>
                  <a:lnTo>
                    <a:pt x="506877" y="34370"/>
                  </a:lnTo>
                  <a:lnTo>
                    <a:pt x="506877" y="568002"/>
                  </a:lnTo>
                  <a:lnTo>
                    <a:pt x="504020" y="581404"/>
                  </a:lnTo>
                  <a:lnTo>
                    <a:pt x="496236" y="592326"/>
                  </a:lnTo>
                  <a:lnTo>
                    <a:pt x="484704" y="599680"/>
                  </a:lnTo>
                  <a:lnTo>
                    <a:pt x="470603" y="602373"/>
                  </a:lnTo>
                  <a:close/>
                </a:path>
              </a:pathLst>
            </a:custGeom>
            <a:solidFill>
              <a:srgbClr val="000000"/>
            </a:solidFill>
          </p:spPr>
          <p:txBody>
            <a:bodyPr wrap="square" lIns="0" tIns="0" rIns="0" bIns="0" rtlCol="0"/>
            <a:lstStyle/>
            <a:p>
              <a:endParaRPr/>
            </a:p>
          </p:txBody>
        </p:sp>
        <p:pic>
          <p:nvPicPr>
            <p:cNvPr id="39" name="object 39"/>
            <p:cNvPicPr/>
            <p:nvPr/>
          </p:nvPicPr>
          <p:blipFill>
            <a:blip r:embed="rId6" cstate="print"/>
            <a:stretch>
              <a:fillRect/>
            </a:stretch>
          </p:blipFill>
          <p:spPr>
            <a:xfrm>
              <a:off x="5147095" y="8154265"/>
              <a:ext cx="156092" cy="125952"/>
            </a:xfrm>
            <a:prstGeom prst="rect">
              <a:avLst/>
            </a:prstGeom>
          </p:spPr>
        </p:pic>
      </p:grpSp>
      <p:sp>
        <p:nvSpPr>
          <p:cNvPr id="40" name="object 40"/>
          <p:cNvSpPr txBox="1"/>
          <p:nvPr/>
        </p:nvSpPr>
        <p:spPr>
          <a:xfrm>
            <a:off x="1220343" y="5460702"/>
            <a:ext cx="1750907" cy="552096"/>
          </a:xfrm>
          <a:prstGeom prst="rect">
            <a:avLst/>
          </a:prstGeom>
        </p:spPr>
        <p:txBody>
          <a:bodyPr vert="horz" wrap="square" lIns="0" tIns="7197" rIns="0" bIns="0" rtlCol="0">
            <a:spAutoFit/>
          </a:bodyPr>
          <a:lstStyle/>
          <a:p>
            <a:pPr marL="114729" marR="3387" indent="-106685" algn="just">
              <a:lnSpc>
                <a:spcPct val="100699"/>
              </a:lnSpc>
              <a:spcBef>
                <a:spcPts val="57"/>
              </a:spcBef>
            </a:pPr>
            <a:r>
              <a:rPr sz="1200" b="1" spc="83" dirty="0">
                <a:latin typeface="Century Gothic"/>
                <a:cs typeface="Century Gothic"/>
              </a:rPr>
              <a:t>With</a:t>
            </a:r>
            <a:r>
              <a:rPr sz="1200" b="1" spc="40" dirty="0">
                <a:latin typeface="Century Gothic"/>
                <a:cs typeface="Century Gothic"/>
              </a:rPr>
              <a:t> </a:t>
            </a:r>
            <a:r>
              <a:rPr sz="1200" b="1" dirty="0">
                <a:latin typeface="Century Gothic"/>
                <a:cs typeface="Century Gothic"/>
              </a:rPr>
              <a:t>one</a:t>
            </a:r>
            <a:r>
              <a:rPr sz="1200" b="1" spc="47" dirty="0">
                <a:latin typeface="Century Gothic"/>
                <a:cs typeface="Century Gothic"/>
              </a:rPr>
              <a:t> </a:t>
            </a:r>
            <a:r>
              <a:rPr sz="1200" b="1" spc="-27" dirty="0">
                <a:latin typeface="Century Gothic"/>
                <a:cs typeface="Century Gothic"/>
              </a:rPr>
              <a:t>click</a:t>
            </a:r>
            <a:r>
              <a:rPr sz="1200" spc="-27" dirty="0">
                <a:latin typeface="Verdana"/>
                <a:cs typeface="Verdana"/>
              </a:rPr>
              <a:t>,</a:t>
            </a:r>
            <a:r>
              <a:rPr sz="1200" spc="-80" dirty="0">
                <a:latin typeface="Verdana"/>
                <a:cs typeface="Verdana"/>
              </a:rPr>
              <a:t> </a:t>
            </a:r>
            <a:r>
              <a:rPr sz="1200" spc="-20" dirty="0">
                <a:latin typeface="Verdana"/>
                <a:cs typeface="Verdana"/>
              </a:rPr>
              <a:t>view</a:t>
            </a:r>
            <a:r>
              <a:rPr sz="1200" spc="-83" dirty="0">
                <a:latin typeface="Verdana"/>
                <a:cs typeface="Verdana"/>
              </a:rPr>
              <a:t> </a:t>
            </a:r>
            <a:r>
              <a:rPr sz="1200" spc="-17" dirty="0">
                <a:latin typeface="Verdana"/>
                <a:cs typeface="Verdana"/>
              </a:rPr>
              <a:t>all </a:t>
            </a:r>
            <a:r>
              <a:rPr sz="1200" dirty="0">
                <a:latin typeface="Verdana"/>
                <a:cs typeface="Verdana"/>
              </a:rPr>
              <a:t>of</a:t>
            </a:r>
            <a:r>
              <a:rPr sz="1200" spc="-70" dirty="0">
                <a:latin typeface="Verdana"/>
                <a:cs typeface="Verdana"/>
              </a:rPr>
              <a:t> </a:t>
            </a:r>
            <a:r>
              <a:rPr sz="1200" spc="-30" dirty="0">
                <a:latin typeface="Verdana"/>
                <a:cs typeface="Verdana"/>
              </a:rPr>
              <a:t>the</a:t>
            </a:r>
            <a:r>
              <a:rPr sz="1200" spc="-67" dirty="0">
                <a:latin typeface="Verdana"/>
                <a:cs typeface="Verdana"/>
              </a:rPr>
              <a:t> </a:t>
            </a:r>
            <a:r>
              <a:rPr sz="1200" spc="-33" dirty="0">
                <a:latin typeface="Verdana"/>
                <a:cs typeface="Verdana"/>
              </a:rPr>
              <a:t>risk</a:t>
            </a:r>
            <a:r>
              <a:rPr sz="1200" spc="-67" dirty="0">
                <a:latin typeface="Verdana"/>
                <a:cs typeface="Verdana"/>
              </a:rPr>
              <a:t> </a:t>
            </a:r>
            <a:r>
              <a:rPr sz="1200" spc="-33" dirty="0">
                <a:latin typeface="Verdana"/>
                <a:cs typeface="Verdana"/>
              </a:rPr>
              <a:t>events</a:t>
            </a:r>
            <a:r>
              <a:rPr sz="1200" spc="-67" dirty="0">
                <a:latin typeface="Verdana"/>
                <a:cs typeface="Verdana"/>
              </a:rPr>
              <a:t> </a:t>
            </a:r>
            <a:r>
              <a:rPr sz="1200" spc="-13" dirty="0">
                <a:latin typeface="Verdana"/>
                <a:cs typeface="Verdana"/>
              </a:rPr>
              <a:t>that </a:t>
            </a:r>
            <a:r>
              <a:rPr sz="1200" spc="-17" dirty="0">
                <a:latin typeface="Verdana"/>
                <a:cs typeface="Verdana"/>
              </a:rPr>
              <a:t>contribute</a:t>
            </a:r>
            <a:r>
              <a:rPr sz="1200" spc="-76" dirty="0">
                <a:latin typeface="Verdana"/>
                <a:cs typeface="Verdana"/>
              </a:rPr>
              <a:t> </a:t>
            </a:r>
            <a:r>
              <a:rPr sz="1200" dirty="0">
                <a:latin typeface="Verdana"/>
                <a:cs typeface="Verdana"/>
              </a:rPr>
              <a:t>to</a:t>
            </a:r>
            <a:r>
              <a:rPr sz="1200" spc="-73" dirty="0">
                <a:latin typeface="Verdana"/>
                <a:cs typeface="Verdana"/>
              </a:rPr>
              <a:t> </a:t>
            </a:r>
            <a:r>
              <a:rPr sz="1200" spc="-30" dirty="0">
                <a:latin typeface="Verdana"/>
                <a:cs typeface="Verdana"/>
              </a:rPr>
              <a:t>the</a:t>
            </a:r>
            <a:r>
              <a:rPr sz="1200" spc="-76" dirty="0">
                <a:latin typeface="Verdana"/>
                <a:cs typeface="Verdana"/>
              </a:rPr>
              <a:t> </a:t>
            </a:r>
            <a:r>
              <a:rPr sz="1200" spc="-13" dirty="0">
                <a:latin typeface="Verdana"/>
                <a:cs typeface="Verdana"/>
              </a:rPr>
              <a:t>alert</a:t>
            </a:r>
            <a:endParaRPr sz="1200">
              <a:latin typeface="Verdana"/>
              <a:cs typeface="Verdana"/>
            </a:endParaRPr>
          </a:p>
        </p:txBody>
      </p:sp>
      <p:sp>
        <p:nvSpPr>
          <p:cNvPr id="50" name="object 50"/>
          <p:cNvSpPr txBox="1">
            <a:spLocks noGrp="1"/>
          </p:cNvSpPr>
          <p:nvPr>
            <p:ph type="ftr" sz="quarter" idx="5"/>
          </p:nvPr>
        </p:nvSpPr>
        <p:spPr>
          <a:xfrm>
            <a:off x="83310" y="6491915"/>
            <a:ext cx="1000772" cy="196698"/>
          </a:xfrm>
          <a:prstGeom prst="rect">
            <a:avLst/>
          </a:prstGeom>
        </p:spPr>
        <p:txBody>
          <a:bodyPr vert="horz" wrap="square" lIns="0" tIns="93132" rIns="0" bIns="0" rtlCol="0">
            <a:spAutoFit/>
          </a:bodyPr>
          <a:lstStyle/>
          <a:p>
            <a:pPr marL="8467">
              <a:spcBef>
                <a:spcPts val="67"/>
              </a:spcBef>
            </a:pPr>
            <a:r>
              <a:rPr spc="-147" dirty="0">
                <a:solidFill>
                  <a:srgbClr val="000000"/>
                </a:solidFill>
              </a:rPr>
              <a:t>©</a:t>
            </a:r>
            <a:r>
              <a:rPr spc="-33" dirty="0">
                <a:solidFill>
                  <a:srgbClr val="000000"/>
                </a:solidFill>
              </a:rPr>
              <a:t> </a:t>
            </a:r>
            <a:r>
              <a:rPr spc="-43" dirty="0">
                <a:solidFill>
                  <a:srgbClr val="000000"/>
                </a:solidFill>
              </a:rPr>
              <a:t>2024</a:t>
            </a:r>
            <a:r>
              <a:rPr spc="-33" dirty="0">
                <a:solidFill>
                  <a:srgbClr val="000000"/>
                </a:solidFill>
              </a:rPr>
              <a:t> </a:t>
            </a:r>
            <a:r>
              <a:rPr dirty="0">
                <a:solidFill>
                  <a:srgbClr val="000000"/>
                </a:solidFill>
              </a:rPr>
              <a:t>SPLUNK</a:t>
            </a:r>
            <a:r>
              <a:rPr spc="-33" dirty="0">
                <a:solidFill>
                  <a:srgbClr val="000000"/>
                </a:solidFill>
              </a:rPr>
              <a:t> </a:t>
            </a:r>
            <a:r>
              <a:rPr spc="-13" dirty="0">
                <a:solidFill>
                  <a:srgbClr val="000000"/>
                </a:solidFill>
              </a:rPr>
              <a:t>INC.</a:t>
            </a:r>
          </a:p>
        </p:txBody>
      </p:sp>
      <p:sp>
        <p:nvSpPr>
          <p:cNvPr id="41" name="object 41"/>
          <p:cNvSpPr txBox="1"/>
          <p:nvPr/>
        </p:nvSpPr>
        <p:spPr>
          <a:xfrm>
            <a:off x="942674" y="3669456"/>
            <a:ext cx="709083" cy="927263"/>
          </a:xfrm>
          <a:prstGeom prst="rect">
            <a:avLst/>
          </a:prstGeom>
        </p:spPr>
        <p:txBody>
          <a:bodyPr vert="horz" wrap="square" lIns="0" tIns="7197" rIns="0" bIns="0" rtlCol="0">
            <a:spAutoFit/>
          </a:bodyPr>
          <a:lstStyle/>
          <a:p>
            <a:pPr marL="8467" marR="3387">
              <a:lnSpc>
                <a:spcPct val="100699"/>
              </a:lnSpc>
              <a:spcBef>
                <a:spcPts val="57"/>
              </a:spcBef>
            </a:pPr>
            <a:r>
              <a:rPr sz="1200" spc="-7" dirty="0">
                <a:latin typeface="Verdana"/>
                <a:cs typeface="Verdana"/>
              </a:rPr>
              <a:t>Potential spear phishing </a:t>
            </a:r>
            <a:r>
              <a:rPr sz="1200" spc="-13" dirty="0">
                <a:latin typeface="Verdana"/>
                <a:cs typeface="Verdana"/>
              </a:rPr>
              <a:t>observed </a:t>
            </a:r>
            <a:r>
              <a:rPr sz="1200" b="1" spc="60" dirty="0">
                <a:latin typeface="Century Gothic"/>
                <a:cs typeface="Century Gothic"/>
              </a:rPr>
              <a:t>10</a:t>
            </a:r>
            <a:r>
              <a:rPr sz="1200" b="1" spc="47" dirty="0">
                <a:latin typeface="Century Gothic"/>
                <a:cs typeface="Century Gothic"/>
              </a:rPr>
              <a:t> </a:t>
            </a:r>
            <a:r>
              <a:rPr sz="1200" b="1" spc="50" dirty="0">
                <a:latin typeface="Century Gothic"/>
                <a:cs typeface="Century Gothic"/>
              </a:rPr>
              <a:t>pts</a:t>
            </a:r>
            <a:endParaRPr sz="1200" dirty="0">
              <a:latin typeface="Century Gothic"/>
              <a:cs typeface="Century Gothic"/>
            </a:endParaRPr>
          </a:p>
        </p:txBody>
      </p:sp>
      <p:sp>
        <p:nvSpPr>
          <p:cNvPr id="42" name="object 42"/>
          <p:cNvSpPr txBox="1"/>
          <p:nvPr/>
        </p:nvSpPr>
        <p:spPr>
          <a:xfrm>
            <a:off x="2378730" y="3669446"/>
            <a:ext cx="798830" cy="927263"/>
          </a:xfrm>
          <a:prstGeom prst="rect">
            <a:avLst/>
          </a:prstGeom>
        </p:spPr>
        <p:txBody>
          <a:bodyPr vert="horz" wrap="square" lIns="0" tIns="7197" rIns="0" bIns="0" rtlCol="0">
            <a:spAutoFit/>
          </a:bodyPr>
          <a:lstStyle/>
          <a:p>
            <a:pPr marL="8467" marR="3387">
              <a:lnSpc>
                <a:spcPct val="100699"/>
              </a:lnSpc>
              <a:spcBef>
                <a:spcPts val="57"/>
              </a:spcBef>
            </a:pPr>
            <a:r>
              <a:rPr sz="1200" spc="-27" dirty="0">
                <a:latin typeface="Verdana"/>
                <a:cs typeface="Verdana"/>
              </a:rPr>
              <a:t>Suspicious </a:t>
            </a:r>
            <a:r>
              <a:rPr sz="1200" spc="-7" dirty="0">
                <a:latin typeface="Verdana"/>
                <a:cs typeface="Verdana"/>
              </a:rPr>
              <a:t>command disabling controls </a:t>
            </a:r>
            <a:r>
              <a:rPr sz="1200" b="1" dirty="0">
                <a:latin typeface="Century Gothic"/>
                <a:cs typeface="Century Gothic"/>
              </a:rPr>
              <a:t>15</a:t>
            </a:r>
            <a:r>
              <a:rPr sz="1200" b="1" spc="73" dirty="0">
                <a:latin typeface="Century Gothic"/>
                <a:cs typeface="Century Gothic"/>
              </a:rPr>
              <a:t> </a:t>
            </a:r>
            <a:r>
              <a:rPr sz="1200" b="1" spc="50" dirty="0">
                <a:latin typeface="Century Gothic"/>
                <a:cs typeface="Century Gothic"/>
              </a:rPr>
              <a:t>pts</a:t>
            </a:r>
            <a:endParaRPr sz="1200">
              <a:latin typeface="Century Gothic"/>
              <a:cs typeface="Century Gothic"/>
            </a:endParaRPr>
          </a:p>
        </p:txBody>
      </p:sp>
      <p:sp>
        <p:nvSpPr>
          <p:cNvPr id="43" name="object 43"/>
          <p:cNvSpPr txBox="1"/>
          <p:nvPr/>
        </p:nvSpPr>
        <p:spPr>
          <a:xfrm>
            <a:off x="3888930" y="3669446"/>
            <a:ext cx="1627293" cy="564984"/>
          </a:xfrm>
          <a:prstGeom prst="rect">
            <a:avLst/>
          </a:prstGeom>
        </p:spPr>
        <p:txBody>
          <a:bodyPr vert="horz" wrap="square" lIns="0" tIns="7197" rIns="0" bIns="0" rtlCol="0">
            <a:spAutoFit/>
          </a:bodyPr>
          <a:lstStyle/>
          <a:p>
            <a:pPr marL="8467" marR="3387">
              <a:lnSpc>
                <a:spcPct val="100699"/>
              </a:lnSpc>
              <a:spcBef>
                <a:spcPts val="57"/>
              </a:spcBef>
            </a:pPr>
            <a:r>
              <a:rPr sz="1200" spc="-30" dirty="0">
                <a:latin typeface="Verdana"/>
                <a:cs typeface="Verdana"/>
              </a:rPr>
              <a:t>Suspicious</a:t>
            </a:r>
            <a:r>
              <a:rPr sz="1200" spc="-43" dirty="0">
                <a:latin typeface="Verdana"/>
                <a:cs typeface="Verdana"/>
              </a:rPr>
              <a:t> </a:t>
            </a:r>
            <a:r>
              <a:rPr sz="1200" spc="-27" dirty="0">
                <a:latin typeface="Verdana"/>
                <a:cs typeface="Verdana"/>
              </a:rPr>
              <a:t>Powershell </a:t>
            </a:r>
            <a:r>
              <a:rPr sz="1200" spc="-7" dirty="0">
                <a:latin typeface="Verdana"/>
                <a:cs typeface="Verdana"/>
              </a:rPr>
              <a:t>observed</a:t>
            </a:r>
            <a:endParaRPr sz="1200">
              <a:latin typeface="Verdana"/>
              <a:cs typeface="Verdana"/>
            </a:endParaRPr>
          </a:p>
          <a:p>
            <a:pPr marL="8467">
              <a:spcBef>
                <a:spcPts val="10"/>
              </a:spcBef>
            </a:pPr>
            <a:r>
              <a:rPr sz="1200" b="1" spc="53" dirty="0">
                <a:latin typeface="Century Gothic"/>
                <a:cs typeface="Century Gothic"/>
              </a:rPr>
              <a:t>20</a:t>
            </a:r>
            <a:r>
              <a:rPr sz="1200" b="1" spc="47" dirty="0">
                <a:latin typeface="Century Gothic"/>
                <a:cs typeface="Century Gothic"/>
              </a:rPr>
              <a:t> </a:t>
            </a:r>
            <a:r>
              <a:rPr sz="1200" b="1" spc="50" dirty="0">
                <a:latin typeface="Century Gothic"/>
                <a:cs typeface="Century Gothic"/>
              </a:rPr>
              <a:t>pts</a:t>
            </a:r>
            <a:endParaRPr sz="1200">
              <a:latin typeface="Century Gothic"/>
              <a:cs typeface="Century Gothic"/>
            </a:endParaRPr>
          </a:p>
        </p:txBody>
      </p:sp>
      <p:sp>
        <p:nvSpPr>
          <p:cNvPr id="44" name="object 44"/>
          <p:cNvSpPr txBox="1"/>
          <p:nvPr/>
        </p:nvSpPr>
        <p:spPr>
          <a:xfrm>
            <a:off x="5758960" y="3669456"/>
            <a:ext cx="1019810" cy="750932"/>
          </a:xfrm>
          <a:prstGeom prst="rect">
            <a:avLst/>
          </a:prstGeom>
        </p:spPr>
        <p:txBody>
          <a:bodyPr vert="horz" wrap="square" lIns="0" tIns="8467" rIns="0" bIns="0" rtlCol="0">
            <a:spAutoFit/>
          </a:bodyPr>
          <a:lstStyle/>
          <a:p>
            <a:pPr marL="8467">
              <a:spcBef>
                <a:spcPts val="67"/>
              </a:spcBef>
            </a:pPr>
            <a:r>
              <a:rPr sz="1200" spc="-40" dirty="0">
                <a:latin typeface="Verdana"/>
                <a:cs typeface="Verdana"/>
              </a:rPr>
              <a:t>AWS</a:t>
            </a:r>
            <a:r>
              <a:rPr sz="1200" spc="-76" dirty="0">
                <a:latin typeface="Verdana"/>
                <a:cs typeface="Verdana"/>
              </a:rPr>
              <a:t> </a:t>
            </a:r>
            <a:r>
              <a:rPr sz="1200" spc="-13" dirty="0">
                <a:latin typeface="Verdana"/>
                <a:cs typeface="Verdana"/>
              </a:rPr>
              <a:t>ACLs</a:t>
            </a:r>
            <a:endParaRPr sz="1200">
              <a:latin typeface="Verdana"/>
              <a:cs typeface="Verdana"/>
            </a:endParaRPr>
          </a:p>
          <a:p>
            <a:pPr marL="8467" marR="3387">
              <a:lnSpc>
                <a:spcPct val="100699"/>
              </a:lnSpc>
            </a:pPr>
            <a:r>
              <a:rPr sz="1200" spc="-7" dirty="0">
                <a:latin typeface="Verdana"/>
                <a:cs typeface="Verdana"/>
              </a:rPr>
              <a:t>opened</a:t>
            </a:r>
            <a:r>
              <a:rPr sz="1200" spc="-93" dirty="0">
                <a:latin typeface="Verdana"/>
                <a:cs typeface="Verdana"/>
              </a:rPr>
              <a:t> </a:t>
            </a:r>
            <a:r>
              <a:rPr sz="1200" spc="-13" dirty="0">
                <a:latin typeface="Verdana"/>
                <a:cs typeface="Verdana"/>
              </a:rPr>
              <a:t>up</a:t>
            </a:r>
            <a:r>
              <a:rPr sz="1200" spc="-90" dirty="0">
                <a:latin typeface="Verdana"/>
                <a:cs typeface="Verdana"/>
              </a:rPr>
              <a:t> </a:t>
            </a:r>
            <a:r>
              <a:rPr sz="1200" spc="-20" dirty="0">
                <a:latin typeface="Verdana"/>
                <a:cs typeface="Verdana"/>
              </a:rPr>
              <a:t>all </a:t>
            </a:r>
            <a:r>
              <a:rPr sz="1200" spc="-7" dirty="0">
                <a:latin typeface="Verdana"/>
                <a:cs typeface="Verdana"/>
              </a:rPr>
              <a:t>access</a:t>
            </a:r>
            <a:endParaRPr sz="1200">
              <a:latin typeface="Verdana"/>
              <a:cs typeface="Verdana"/>
            </a:endParaRPr>
          </a:p>
          <a:p>
            <a:pPr marL="8467">
              <a:spcBef>
                <a:spcPts val="10"/>
              </a:spcBef>
            </a:pPr>
            <a:r>
              <a:rPr sz="1200" b="1" spc="60" dirty="0">
                <a:latin typeface="Century Gothic"/>
                <a:cs typeface="Century Gothic"/>
              </a:rPr>
              <a:t>10</a:t>
            </a:r>
            <a:r>
              <a:rPr sz="1200" b="1" spc="47" dirty="0">
                <a:latin typeface="Century Gothic"/>
                <a:cs typeface="Century Gothic"/>
              </a:rPr>
              <a:t> </a:t>
            </a:r>
            <a:r>
              <a:rPr sz="1200" b="1" spc="50" dirty="0">
                <a:latin typeface="Century Gothic"/>
                <a:cs typeface="Century Gothic"/>
              </a:rPr>
              <a:t>pts</a:t>
            </a:r>
            <a:endParaRPr sz="1200">
              <a:latin typeface="Century Gothic"/>
              <a:cs typeface="Century Gothic"/>
            </a:endParaRPr>
          </a:p>
        </p:txBody>
      </p:sp>
      <p:sp>
        <p:nvSpPr>
          <p:cNvPr id="45" name="object 45"/>
          <p:cNvSpPr txBox="1"/>
          <p:nvPr/>
        </p:nvSpPr>
        <p:spPr>
          <a:xfrm>
            <a:off x="7451613" y="3669446"/>
            <a:ext cx="924560" cy="740738"/>
          </a:xfrm>
          <a:prstGeom prst="rect">
            <a:avLst/>
          </a:prstGeom>
        </p:spPr>
        <p:txBody>
          <a:bodyPr vert="horz" wrap="square" lIns="0" tIns="7197" rIns="0" bIns="0" rtlCol="0">
            <a:spAutoFit/>
          </a:bodyPr>
          <a:lstStyle/>
          <a:p>
            <a:pPr marL="8467" marR="3387">
              <a:lnSpc>
                <a:spcPct val="100699"/>
              </a:lnSpc>
              <a:spcBef>
                <a:spcPts val="57"/>
              </a:spcBef>
            </a:pPr>
            <a:r>
              <a:rPr sz="1200" spc="-40" dirty="0">
                <a:latin typeface="Verdana"/>
                <a:cs typeface="Verdana"/>
              </a:rPr>
              <a:t>AWS</a:t>
            </a:r>
            <a:r>
              <a:rPr sz="1200" spc="-76" dirty="0">
                <a:latin typeface="Verdana"/>
                <a:cs typeface="Verdana"/>
              </a:rPr>
              <a:t> </a:t>
            </a:r>
            <a:r>
              <a:rPr sz="1200" spc="-13" dirty="0">
                <a:latin typeface="Verdana"/>
                <a:cs typeface="Verdana"/>
              </a:rPr>
              <a:t>user </a:t>
            </a:r>
            <a:r>
              <a:rPr sz="1200" spc="-20" dirty="0">
                <a:latin typeface="Verdana"/>
                <a:cs typeface="Verdana"/>
              </a:rPr>
              <a:t>provisioning </a:t>
            </a:r>
            <a:r>
              <a:rPr sz="1200" spc="-7" dirty="0">
                <a:latin typeface="Verdana"/>
                <a:cs typeface="Verdana"/>
              </a:rPr>
              <a:t>observed</a:t>
            </a:r>
            <a:r>
              <a:rPr sz="1200" spc="333" dirty="0">
                <a:latin typeface="Verdana"/>
                <a:cs typeface="Verdana"/>
              </a:rPr>
              <a:t> </a:t>
            </a:r>
            <a:r>
              <a:rPr sz="1200" b="1" dirty="0">
                <a:latin typeface="Century Gothic"/>
                <a:cs typeface="Century Gothic"/>
              </a:rPr>
              <a:t>15</a:t>
            </a:r>
            <a:r>
              <a:rPr sz="1200" b="1" spc="73" dirty="0">
                <a:latin typeface="Century Gothic"/>
                <a:cs typeface="Century Gothic"/>
              </a:rPr>
              <a:t> </a:t>
            </a:r>
            <a:r>
              <a:rPr sz="1200" b="1" spc="50" dirty="0">
                <a:latin typeface="Century Gothic"/>
                <a:cs typeface="Century Gothic"/>
              </a:rPr>
              <a:t>pts</a:t>
            </a:r>
            <a:endParaRPr sz="1200">
              <a:latin typeface="Century Gothic"/>
              <a:cs typeface="Century Gothic"/>
            </a:endParaRPr>
          </a:p>
        </p:txBody>
      </p:sp>
      <p:sp>
        <p:nvSpPr>
          <p:cNvPr id="46" name="object 46"/>
          <p:cNvSpPr txBox="1"/>
          <p:nvPr/>
        </p:nvSpPr>
        <p:spPr>
          <a:xfrm>
            <a:off x="8809288" y="3669446"/>
            <a:ext cx="982557" cy="564984"/>
          </a:xfrm>
          <a:prstGeom prst="rect">
            <a:avLst/>
          </a:prstGeom>
        </p:spPr>
        <p:txBody>
          <a:bodyPr vert="horz" wrap="square" lIns="0" tIns="7197" rIns="0" bIns="0" rtlCol="0">
            <a:spAutoFit/>
          </a:bodyPr>
          <a:lstStyle/>
          <a:p>
            <a:pPr marL="8467" marR="3387">
              <a:lnSpc>
                <a:spcPct val="100699"/>
              </a:lnSpc>
              <a:spcBef>
                <a:spcPts val="57"/>
              </a:spcBef>
            </a:pPr>
            <a:r>
              <a:rPr sz="1200" spc="-40" dirty="0">
                <a:latin typeface="Verdana"/>
                <a:cs typeface="Verdana"/>
              </a:rPr>
              <a:t>AWS</a:t>
            </a:r>
            <a:r>
              <a:rPr sz="1200" spc="-76" dirty="0">
                <a:latin typeface="Verdana"/>
                <a:cs typeface="Verdana"/>
              </a:rPr>
              <a:t> </a:t>
            </a:r>
            <a:r>
              <a:rPr sz="1200" spc="-23" dirty="0">
                <a:latin typeface="Verdana"/>
                <a:cs typeface="Verdana"/>
              </a:rPr>
              <a:t>buckets </a:t>
            </a:r>
            <a:r>
              <a:rPr sz="1200" spc="-7" dirty="0">
                <a:latin typeface="Verdana"/>
                <a:cs typeface="Verdana"/>
              </a:rPr>
              <a:t>created</a:t>
            </a:r>
            <a:endParaRPr sz="1200">
              <a:latin typeface="Verdana"/>
              <a:cs typeface="Verdana"/>
            </a:endParaRPr>
          </a:p>
          <a:p>
            <a:pPr marL="8467">
              <a:spcBef>
                <a:spcPts val="10"/>
              </a:spcBef>
            </a:pPr>
            <a:r>
              <a:rPr sz="1200" b="1" dirty="0">
                <a:latin typeface="Century Gothic"/>
                <a:cs typeface="Century Gothic"/>
              </a:rPr>
              <a:t>15</a:t>
            </a:r>
            <a:r>
              <a:rPr sz="1200" b="1" spc="73" dirty="0">
                <a:latin typeface="Century Gothic"/>
                <a:cs typeface="Century Gothic"/>
              </a:rPr>
              <a:t> </a:t>
            </a:r>
            <a:r>
              <a:rPr sz="1200" b="1" spc="50" dirty="0">
                <a:latin typeface="Century Gothic"/>
                <a:cs typeface="Century Gothic"/>
              </a:rPr>
              <a:t>pts</a:t>
            </a:r>
            <a:endParaRPr sz="1200">
              <a:latin typeface="Century Gothic"/>
              <a:cs typeface="Century Gothic"/>
            </a:endParaRPr>
          </a:p>
        </p:txBody>
      </p:sp>
      <p:sp>
        <p:nvSpPr>
          <p:cNvPr id="47" name="object 47"/>
          <p:cNvSpPr txBox="1"/>
          <p:nvPr/>
        </p:nvSpPr>
        <p:spPr>
          <a:xfrm>
            <a:off x="10196460" y="3669444"/>
            <a:ext cx="1210309" cy="751510"/>
          </a:xfrm>
          <a:prstGeom prst="rect">
            <a:avLst/>
          </a:prstGeom>
        </p:spPr>
        <p:txBody>
          <a:bodyPr vert="horz" wrap="square" lIns="0" tIns="7197" rIns="0" bIns="0" rtlCol="0">
            <a:spAutoFit/>
          </a:bodyPr>
          <a:lstStyle/>
          <a:p>
            <a:pPr marR="3387">
              <a:lnSpc>
                <a:spcPct val="100699"/>
              </a:lnSpc>
              <a:spcBef>
                <a:spcPts val="57"/>
              </a:spcBef>
            </a:pPr>
            <a:r>
              <a:rPr sz="1200" spc="-40" dirty="0">
                <a:latin typeface="Verdana"/>
                <a:cs typeface="Verdana"/>
              </a:rPr>
              <a:t>AWS</a:t>
            </a:r>
            <a:r>
              <a:rPr sz="1200" spc="-76" dirty="0">
                <a:latin typeface="Verdana"/>
                <a:cs typeface="Verdana"/>
              </a:rPr>
              <a:t> </a:t>
            </a:r>
            <a:r>
              <a:rPr sz="1200" spc="-23" dirty="0">
                <a:latin typeface="Verdana"/>
                <a:cs typeface="Verdana"/>
              </a:rPr>
              <a:t>permanent </a:t>
            </a:r>
            <a:r>
              <a:rPr sz="1200" spc="-7" dirty="0">
                <a:latin typeface="Verdana"/>
                <a:cs typeface="Verdana"/>
              </a:rPr>
              <a:t>creation observed</a:t>
            </a:r>
            <a:endParaRPr sz="1200">
              <a:latin typeface="Verdana"/>
              <a:cs typeface="Verdana"/>
            </a:endParaRPr>
          </a:p>
          <a:p>
            <a:pPr>
              <a:spcBef>
                <a:spcPts val="10"/>
              </a:spcBef>
            </a:pPr>
            <a:r>
              <a:rPr sz="1200" b="1" spc="53" dirty="0">
                <a:latin typeface="Century Gothic"/>
                <a:cs typeface="Century Gothic"/>
              </a:rPr>
              <a:t>20</a:t>
            </a:r>
            <a:r>
              <a:rPr sz="1200" b="1" spc="47" dirty="0">
                <a:latin typeface="Century Gothic"/>
                <a:cs typeface="Century Gothic"/>
              </a:rPr>
              <a:t> </a:t>
            </a:r>
            <a:r>
              <a:rPr sz="1200" b="1" spc="50" dirty="0">
                <a:latin typeface="Century Gothic"/>
                <a:cs typeface="Century Gothic"/>
              </a:rPr>
              <a:t>pts</a:t>
            </a:r>
            <a:endParaRPr sz="1200">
              <a:latin typeface="Century Gothic"/>
              <a:cs typeface="Century Gothic"/>
            </a:endParaRPr>
          </a:p>
        </p:txBody>
      </p:sp>
      <p:sp>
        <p:nvSpPr>
          <p:cNvPr id="48" name="object 48"/>
          <p:cNvSpPr txBox="1"/>
          <p:nvPr/>
        </p:nvSpPr>
        <p:spPr>
          <a:xfrm>
            <a:off x="842824" y="2342077"/>
            <a:ext cx="9028853" cy="439437"/>
          </a:xfrm>
          <a:prstGeom prst="rect">
            <a:avLst/>
          </a:prstGeom>
        </p:spPr>
        <p:txBody>
          <a:bodyPr vert="horz" wrap="square" lIns="0" tIns="8467" rIns="0" bIns="0" rtlCol="0">
            <a:spAutoFit/>
          </a:bodyPr>
          <a:lstStyle/>
          <a:p>
            <a:pPr marL="8467">
              <a:spcBef>
                <a:spcPts val="67"/>
              </a:spcBef>
              <a:tabLst>
                <a:tab pos="1705272" algn="l"/>
                <a:tab pos="3335187" algn="l"/>
                <a:tab pos="4952401" algn="l"/>
                <a:tab pos="6479864" algn="l"/>
                <a:tab pos="7954831" algn="l"/>
              </a:tabLst>
            </a:pPr>
            <a:r>
              <a:rPr sz="2800" b="1" spc="27" dirty="0">
                <a:latin typeface="Century Gothic"/>
                <a:cs typeface="Century Gothic"/>
              </a:rPr>
              <a:t>6:55</a:t>
            </a:r>
            <a:r>
              <a:rPr spc="27" dirty="0">
                <a:latin typeface="Verdana"/>
                <a:cs typeface="Verdana"/>
              </a:rPr>
              <a:t>AM</a:t>
            </a:r>
            <a:r>
              <a:rPr dirty="0">
                <a:latin typeface="Verdana"/>
                <a:cs typeface="Verdana"/>
              </a:rPr>
              <a:t>	</a:t>
            </a:r>
            <a:r>
              <a:rPr sz="2800" b="1" spc="27" dirty="0">
                <a:latin typeface="Century Gothic"/>
                <a:cs typeface="Century Gothic"/>
              </a:rPr>
              <a:t>6:58</a:t>
            </a:r>
            <a:r>
              <a:rPr spc="27" dirty="0">
                <a:latin typeface="Verdana"/>
                <a:cs typeface="Verdana"/>
              </a:rPr>
              <a:t>AM</a:t>
            </a:r>
            <a:r>
              <a:rPr dirty="0">
                <a:latin typeface="Verdana"/>
                <a:cs typeface="Verdana"/>
              </a:rPr>
              <a:t>	</a:t>
            </a:r>
            <a:r>
              <a:rPr sz="2800" b="1" spc="57" dirty="0">
                <a:latin typeface="Century Gothic"/>
                <a:cs typeface="Century Gothic"/>
              </a:rPr>
              <a:t>7:03</a:t>
            </a:r>
            <a:r>
              <a:rPr spc="57" dirty="0">
                <a:latin typeface="Verdana"/>
                <a:cs typeface="Verdana"/>
              </a:rPr>
              <a:t>AM</a:t>
            </a:r>
            <a:r>
              <a:rPr dirty="0">
                <a:latin typeface="Verdana"/>
                <a:cs typeface="Verdana"/>
              </a:rPr>
              <a:t>	</a:t>
            </a:r>
            <a:r>
              <a:rPr sz="2800" b="1" spc="-7" dirty="0">
                <a:latin typeface="Century Gothic"/>
                <a:cs typeface="Century Gothic"/>
              </a:rPr>
              <a:t>1:55</a:t>
            </a:r>
            <a:r>
              <a:rPr spc="-7" dirty="0">
                <a:latin typeface="Verdana"/>
                <a:cs typeface="Verdana"/>
              </a:rPr>
              <a:t>PM</a:t>
            </a:r>
            <a:r>
              <a:rPr dirty="0">
                <a:latin typeface="Verdana"/>
                <a:cs typeface="Verdana"/>
              </a:rPr>
              <a:t>	</a:t>
            </a:r>
            <a:r>
              <a:rPr sz="2800" b="1" spc="50" dirty="0">
                <a:latin typeface="Century Gothic"/>
                <a:cs typeface="Century Gothic"/>
              </a:rPr>
              <a:t>2:03</a:t>
            </a:r>
            <a:r>
              <a:rPr spc="50" dirty="0">
                <a:latin typeface="Verdana"/>
                <a:cs typeface="Verdana"/>
              </a:rPr>
              <a:t>PM</a:t>
            </a:r>
            <a:r>
              <a:rPr dirty="0">
                <a:latin typeface="Verdana"/>
                <a:cs typeface="Verdana"/>
              </a:rPr>
              <a:t>	</a:t>
            </a:r>
            <a:r>
              <a:rPr sz="2800" b="1" spc="33" dirty="0">
                <a:latin typeface="Century Gothic"/>
                <a:cs typeface="Century Gothic"/>
              </a:rPr>
              <a:t>2:07</a:t>
            </a:r>
            <a:r>
              <a:rPr spc="33" dirty="0">
                <a:latin typeface="Verdana"/>
                <a:cs typeface="Verdana"/>
              </a:rPr>
              <a:t>PM</a:t>
            </a:r>
            <a:endParaRPr>
              <a:latin typeface="Verdana"/>
              <a:cs typeface="Verdana"/>
            </a:endParaRPr>
          </a:p>
        </p:txBody>
      </p:sp>
      <p:sp>
        <p:nvSpPr>
          <p:cNvPr id="49" name="object 49"/>
          <p:cNvSpPr txBox="1"/>
          <p:nvPr/>
        </p:nvSpPr>
        <p:spPr>
          <a:xfrm>
            <a:off x="10272696" y="2342077"/>
            <a:ext cx="1048597" cy="439437"/>
          </a:xfrm>
          <a:prstGeom prst="rect">
            <a:avLst/>
          </a:prstGeom>
        </p:spPr>
        <p:txBody>
          <a:bodyPr vert="horz" wrap="square" lIns="0" tIns="8467" rIns="0" bIns="0" rtlCol="0">
            <a:spAutoFit/>
          </a:bodyPr>
          <a:lstStyle/>
          <a:p>
            <a:pPr>
              <a:spcBef>
                <a:spcPts val="67"/>
              </a:spcBef>
            </a:pPr>
            <a:r>
              <a:rPr sz="2800" b="1" spc="-7" dirty="0">
                <a:latin typeface="Century Gothic"/>
                <a:cs typeface="Century Gothic"/>
              </a:rPr>
              <a:t>2:15</a:t>
            </a:r>
            <a:r>
              <a:rPr spc="-7" dirty="0">
                <a:latin typeface="Verdana"/>
                <a:cs typeface="Verdana"/>
              </a:rPr>
              <a:t>PM</a:t>
            </a:r>
            <a:endParaRPr>
              <a:latin typeface="Verdana"/>
              <a:cs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071522" y="4312049"/>
            <a:ext cx="1588199" cy="1583266"/>
          </a:xfrm>
          <a:prstGeom prst="rect">
            <a:avLst/>
          </a:prstGeom>
        </p:spPr>
      </p:pic>
      <p:sp>
        <p:nvSpPr>
          <p:cNvPr id="3" name="object 3"/>
          <p:cNvSpPr txBox="1"/>
          <p:nvPr/>
        </p:nvSpPr>
        <p:spPr>
          <a:xfrm>
            <a:off x="150284" y="6682447"/>
            <a:ext cx="881803" cy="111206"/>
          </a:xfrm>
          <a:prstGeom prst="rect">
            <a:avLst/>
          </a:prstGeom>
        </p:spPr>
        <p:txBody>
          <a:bodyPr vert="horz" wrap="square" lIns="0" tIns="8467" rIns="0" bIns="0" rtlCol="0">
            <a:spAutoFit/>
          </a:bodyPr>
          <a:lstStyle/>
          <a:p>
            <a:pPr marL="8467">
              <a:spcBef>
                <a:spcPts val="67"/>
              </a:spcBef>
            </a:pPr>
            <a:r>
              <a:rPr sz="667" spc="-147" dirty="0">
                <a:latin typeface="Verdana"/>
                <a:cs typeface="Verdana"/>
              </a:rPr>
              <a:t>©</a:t>
            </a:r>
            <a:r>
              <a:rPr sz="667" spc="-33" dirty="0">
                <a:latin typeface="Verdana"/>
                <a:cs typeface="Verdana"/>
              </a:rPr>
              <a:t> </a:t>
            </a:r>
            <a:r>
              <a:rPr sz="667" spc="-43" dirty="0">
                <a:latin typeface="Verdana"/>
                <a:cs typeface="Verdana"/>
              </a:rPr>
              <a:t>2024</a:t>
            </a:r>
            <a:r>
              <a:rPr sz="667" spc="-33" dirty="0">
                <a:latin typeface="Verdana"/>
                <a:cs typeface="Verdana"/>
              </a:rPr>
              <a:t> </a:t>
            </a:r>
            <a:r>
              <a:rPr sz="667" dirty="0">
                <a:latin typeface="Verdana"/>
                <a:cs typeface="Verdana"/>
              </a:rPr>
              <a:t>SPLUNK</a:t>
            </a:r>
            <a:r>
              <a:rPr sz="667" spc="-33" dirty="0">
                <a:latin typeface="Verdana"/>
                <a:cs typeface="Verdana"/>
              </a:rPr>
              <a:t> </a:t>
            </a:r>
            <a:r>
              <a:rPr sz="667" spc="-13" dirty="0">
                <a:latin typeface="Verdana"/>
                <a:cs typeface="Verdana"/>
              </a:rPr>
              <a:t>INC.</a:t>
            </a:r>
            <a:endParaRPr sz="667">
              <a:latin typeface="Verdana"/>
              <a:cs typeface="Verdana"/>
            </a:endParaRPr>
          </a:p>
        </p:txBody>
      </p:sp>
      <p:grpSp>
        <p:nvGrpSpPr>
          <p:cNvPr id="4" name="object 4"/>
          <p:cNvGrpSpPr/>
          <p:nvPr/>
        </p:nvGrpSpPr>
        <p:grpSpPr>
          <a:xfrm>
            <a:off x="8071645" y="2139185"/>
            <a:ext cx="1588347" cy="1583267"/>
            <a:chOff x="12107467" y="3208778"/>
            <a:chExt cx="2382520" cy="2374900"/>
          </a:xfrm>
        </p:grpSpPr>
        <p:pic>
          <p:nvPicPr>
            <p:cNvPr id="5" name="object 5"/>
            <p:cNvPicPr/>
            <p:nvPr/>
          </p:nvPicPr>
          <p:blipFill>
            <a:blip r:embed="rId3" cstate="print"/>
            <a:stretch>
              <a:fillRect/>
            </a:stretch>
          </p:blipFill>
          <p:spPr>
            <a:xfrm>
              <a:off x="12107467" y="3208778"/>
              <a:ext cx="2382299" cy="2374899"/>
            </a:xfrm>
            <a:prstGeom prst="rect">
              <a:avLst/>
            </a:prstGeom>
          </p:spPr>
        </p:pic>
        <p:sp>
          <p:nvSpPr>
            <p:cNvPr id="6" name="object 6"/>
            <p:cNvSpPr/>
            <p:nvPr/>
          </p:nvSpPr>
          <p:spPr>
            <a:xfrm>
              <a:off x="12810363" y="4032706"/>
              <a:ext cx="983615" cy="565150"/>
            </a:xfrm>
            <a:custGeom>
              <a:avLst/>
              <a:gdLst/>
              <a:ahLst/>
              <a:cxnLst/>
              <a:rect l="l" t="t" r="r" b="b"/>
              <a:pathLst>
                <a:path w="983615" h="565150">
                  <a:moveTo>
                    <a:pt x="131711" y="19138"/>
                  </a:moveTo>
                  <a:lnTo>
                    <a:pt x="130213" y="11696"/>
                  </a:lnTo>
                  <a:lnTo>
                    <a:pt x="126111" y="5613"/>
                  </a:lnTo>
                  <a:lnTo>
                    <a:pt x="120027" y="1511"/>
                  </a:lnTo>
                  <a:lnTo>
                    <a:pt x="112572" y="0"/>
                  </a:lnTo>
                  <a:lnTo>
                    <a:pt x="103378" y="0"/>
                  </a:lnTo>
                  <a:lnTo>
                    <a:pt x="95935" y="1511"/>
                  </a:lnTo>
                  <a:lnTo>
                    <a:pt x="89852" y="5613"/>
                  </a:lnTo>
                  <a:lnTo>
                    <a:pt x="85750" y="11696"/>
                  </a:lnTo>
                  <a:lnTo>
                    <a:pt x="84239" y="19138"/>
                  </a:lnTo>
                  <a:lnTo>
                    <a:pt x="85750" y="26593"/>
                  </a:lnTo>
                  <a:lnTo>
                    <a:pt x="89852" y="32677"/>
                  </a:lnTo>
                  <a:lnTo>
                    <a:pt x="95935" y="36779"/>
                  </a:lnTo>
                  <a:lnTo>
                    <a:pt x="103378" y="38290"/>
                  </a:lnTo>
                  <a:lnTo>
                    <a:pt x="112572" y="38290"/>
                  </a:lnTo>
                  <a:lnTo>
                    <a:pt x="120027" y="36779"/>
                  </a:lnTo>
                  <a:lnTo>
                    <a:pt x="126111" y="32677"/>
                  </a:lnTo>
                  <a:lnTo>
                    <a:pt x="130213" y="26593"/>
                  </a:lnTo>
                  <a:lnTo>
                    <a:pt x="131711" y="19138"/>
                  </a:lnTo>
                  <a:close/>
                </a:path>
                <a:path w="983615" h="565150">
                  <a:moveTo>
                    <a:pt x="209829" y="19138"/>
                  </a:moveTo>
                  <a:lnTo>
                    <a:pt x="208318" y="11696"/>
                  </a:lnTo>
                  <a:lnTo>
                    <a:pt x="204216" y="5613"/>
                  </a:lnTo>
                  <a:lnTo>
                    <a:pt x="198132" y="1511"/>
                  </a:lnTo>
                  <a:lnTo>
                    <a:pt x="190677" y="0"/>
                  </a:lnTo>
                  <a:lnTo>
                    <a:pt x="181495" y="0"/>
                  </a:lnTo>
                  <a:lnTo>
                    <a:pt x="174040" y="1511"/>
                  </a:lnTo>
                  <a:lnTo>
                    <a:pt x="167957" y="5613"/>
                  </a:lnTo>
                  <a:lnTo>
                    <a:pt x="163855" y="11696"/>
                  </a:lnTo>
                  <a:lnTo>
                    <a:pt x="162344" y="19138"/>
                  </a:lnTo>
                  <a:lnTo>
                    <a:pt x="163855" y="26593"/>
                  </a:lnTo>
                  <a:lnTo>
                    <a:pt x="167957" y="32677"/>
                  </a:lnTo>
                  <a:lnTo>
                    <a:pt x="174040" y="36779"/>
                  </a:lnTo>
                  <a:lnTo>
                    <a:pt x="181495" y="38290"/>
                  </a:lnTo>
                  <a:lnTo>
                    <a:pt x="190677" y="38290"/>
                  </a:lnTo>
                  <a:lnTo>
                    <a:pt x="198132" y="36779"/>
                  </a:lnTo>
                  <a:lnTo>
                    <a:pt x="204216" y="32677"/>
                  </a:lnTo>
                  <a:lnTo>
                    <a:pt x="208318" y="26593"/>
                  </a:lnTo>
                  <a:lnTo>
                    <a:pt x="209829" y="19138"/>
                  </a:lnTo>
                  <a:close/>
                </a:path>
                <a:path w="983615" h="565150">
                  <a:moveTo>
                    <a:pt x="811720" y="19138"/>
                  </a:moveTo>
                  <a:lnTo>
                    <a:pt x="810221" y="11696"/>
                  </a:lnTo>
                  <a:lnTo>
                    <a:pt x="806119" y="5613"/>
                  </a:lnTo>
                  <a:lnTo>
                    <a:pt x="800023" y="1511"/>
                  </a:lnTo>
                  <a:lnTo>
                    <a:pt x="792581" y="0"/>
                  </a:lnTo>
                  <a:lnTo>
                    <a:pt x="437261" y="0"/>
                  </a:lnTo>
                  <a:lnTo>
                    <a:pt x="429806" y="1511"/>
                  </a:lnTo>
                  <a:lnTo>
                    <a:pt x="423722" y="5613"/>
                  </a:lnTo>
                  <a:lnTo>
                    <a:pt x="419620" y="11696"/>
                  </a:lnTo>
                  <a:lnTo>
                    <a:pt x="418122" y="19138"/>
                  </a:lnTo>
                  <a:lnTo>
                    <a:pt x="419620" y="26593"/>
                  </a:lnTo>
                  <a:lnTo>
                    <a:pt x="423722" y="32677"/>
                  </a:lnTo>
                  <a:lnTo>
                    <a:pt x="429806" y="36779"/>
                  </a:lnTo>
                  <a:lnTo>
                    <a:pt x="437261" y="38290"/>
                  </a:lnTo>
                  <a:lnTo>
                    <a:pt x="792581" y="38290"/>
                  </a:lnTo>
                  <a:lnTo>
                    <a:pt x="800023" y="36779"/>
                  </a:lnTo>
                  <a:lnTo>
                    <a:pt x="806119" y="32677"/>
                  </a:lnTo>
                  <a:lnTo>
                    <a:pt x="810221" y="26593"/>
                  </a:lnTo>
                  <a:lnTo>
                    <a:pt x="811720" y="19138"/>
                  </a:lnTo>
                  <a:close/>
                </a:path>
                <a:path w="983615" h="565150">
                  <a:moveTo>
                    <a:pt x="866863" y="375234"/>
                  </a:moveTo>
                  <a:lnTo>
                    <a:pt x="860069" y="324789"/>
                  </a:lnTo>
                  <a:lnTo>
                    <a:pt x="840905" y="279438"/>
                  </a:lnTo>
                  <a:lnTo>
                    <a:pt x="828573" y="263486"/>
                  </a:lnTo>
                  <a:lnTo>
                    <a:pt x="828573" y="375234"/>
                  </a:lnTo>
                  <a:lnTo>
                    <a:pt x="820826" y="423113"/>
                  </a:lnTo>
                  <a:lnTo>
                    <a:pt x="799287" y="464731"/>
                  </a:lnTo>
                  <a:lnTo>
                    <a:pt x="766445" y="497560"/>
                  </a:lnTo>
                  <a:lnTo>
                    <a:pt x="724827" y="519112"/>
                  </a:lnTo>
                  <a:lnTo>
                    <a:pt x="676948" y="526859"/>
                  </a:lnTo>
                  <a:lnTo>
                    <a:pt x="629069" y="519112"/>
                  </a:lnTo>
                  <a:lnTo>
                    <a:pt x="587451" y="497560"/>
                  </a:lnTo>
                  <a:lnTo>
                    <a:pt x="554609" y="464731"/>
                  </a:lnTo>
                  <a:lnTo>
                    <a:pt x="533069" y="423113"/>
                  </a:lnTo>
                  <a:lnTo>
                    <a:pt x="525322" y="375234"/>
                  </a:lnTo>
                  <a:lnTo>
                    <a:pt x="533069" y="327355"/>
                  </a:lnTo>
                  <a:lnTo>
                    <a:pt x="554609" y="285737"/>
                  </a:lnTo>
                  <a:lnTo>
                    <a:pt x="587451" y="252895"/>
                  </a:lnTo>
                  <a:lnTo>
                    <a:pt x="629069" y="231343"/>
                  </a:lnTo>
                  <a:lnTo>
                    <a:pt x="676948" y="223608"/>
                  </a:lnTo>
                  <a:lnTo>
                    <a:pt x="724827" y="231343"/>
                  </a:lnTo>
                  <a:lnTo>
                    <a:pt x="766445" y="252895"/>
                  </a:lnTo>
                  <a:lnTo>
                    <a:pt x="799287" y="285737"/>
                  </a:lnTo>
                  <a:lnTo>
                    <a:pt x="820826" y="327355"/>
                  </a:lnTo>
                  <a:lnTo>
                    <a:pt x="828573" y="375234"/>
                  </a:lnTo>
                  <a:lnTo>
                    <a:pt x="828573" y="263486"/>
                  </a:lnTo>
                  <a:lnTo>
                    <a:pt x="811187" y="240995"/>
                  </a:lnTo>
                  <a:lnTo>
                    <a:pt x="788695" y="223608"/>
                  </a:lnTo>
                  <a:lnTo>
                    <a:pt x="772744" y="211277"/>
                  </a:lnTo>
                  <a:lnTo>
                    <a:pt x="727392" y="192112"/>
                  </a:lnTo>
                  <a:lnTo>
                    <a:pt x="676948" y="185318"/>
                  </a:lnTo>
                  <a:lnTo>
                    <a:pt x="626503" y="192112"/>
                  </a:lnTo>
                  <a:lnTo>
                    <a:pt x="581152" y="211277"/>
                  </a:lnTo>
                  <a:lnTo>
                    <a:pt x="542709" y="240995"/>
                  </a:lnTo>
                  <a:lnTo>
                    <a:pt x="512991" y="279438"/>
                  </a:lnTo>
                  <a:lnTo>
                    <a:pt x="493826" y="324789"/>
                  </a:lnTo>
                  <a:lnTo>
                    <a:pt x="487032" y="375234"/>
                  </a:lnTo>
                  <a:lnTo>
                    <a:pt x="493826" y="425678"/>
                  </a:lnTo>
                  <a:lnTo>
                    <a:pt x="512991" y="471030"/>
                  </a:lnTo>
                  <a:lnTo>
                    <a:pt x="542709" y="509473"/>
                  </a:lnTo>
                  <a:lnTo>
                    <a:pt x="581152" y="539191"/>
                  </a:lnTo>
                  <a:lnTo>
                    <a:pt x="626503" y="558355"/>
                  </a:lnTo>
                  <a:lnTo>
                    <a:pt x="676948" y="565137"/>
                  </a:lnTo>
                  <a:lnTo>
                    <a:pt x="727392" y="558355"/>
                  </a:lnTo>
                  <a:lnTo>
                    <a:pt x="772744" y="539191"/>
                  </a:lnTo>
                  <a:lnTo>
                    <a:pt x="788695" y="526859"/>
                  </a:lnTo>
                  <a:lnTo>
                    <a:pt x="811187" y="509473"/>
                  </a:lnTo>
                  <a:lnTo>
                    <a:pt x="840905" y="471030"/>
                  </a:lnTo>
                  <a:lnTo>
                    <a:pt x="860069" y="425678"/>
                  </a:lnTo>
                  <a:lnTo>
                    <a:pt x="866863" y="375234"/>
                  </a:lnTo>
                  <a:close/>
                </a:path>
                <a:path w="983615" h="565150">
                  <a:moveTo>
                    <a:pt x="983259" y="120230"/>
                  </a:moveTo>
                  <a:lnTo>
                    <a:pt x="981760" y="112776"/>
                  </a:lnTo>
                  <a:lnTo>
                    <a:pt x="977646" y="106692"/>
                  </a:lnTo>
                  <a:lnTo>
                    <a:pt x="971562" y="102590"/>
                  </a:lnTo>
                  <a:lnTo>
                    <a:pt x="964120" y="101079"/>
                  </a:lnTo>
                  <a:lnTo>
                    <a:pt x="19151" y="101079"/>
                  </a:lnTo>
                  <a:lnTo>
                    <a:pt x="11696" y="102590"/>
                  </a:lnTo>
                  <a:lnTo>
                    <a:pt x="5613" y="106692"/>
                  </a:lnTo>
                  <a:lnTo>
                    <a:pt x="1511" y="112776"/>
                  </a:lnTo>
                  <a:lnTo>
                    <a:pt x="0" y="120230"/>
                  </a:lnTo>
                  <a:lnTo>
                    <a:pt x="1511" y="127673"/>
                  </a:lnTo>
                  <a:lnTo>
                    <a:pt x="5613" y="133769"/>
                  </a:lnTo>
                  <a:lnTo>
                    <a:pt x="11696" y="137871"/>
                  </a:lnTo>
                  <a:lnTo>
                    <a:pt x="19151" y="139369"/>
                  </a:lnTo>
                  <a:lnTo>
                    <a:pt x="964120" y="139369"/>
                  </a:lnTo>
                  <a:lnTo>
                    <a:pt x="971562" y="137871"/>
                  </a:lnTo>
                  <a:lnTo>
                    <a:pt x="977646" y="133769"/>
                  </a:lnTo>
                  <a:lnTo>
                    <a:pt x="981760" y="127673"/>
                  </a:lnTo>
                  <a:lnTo>
                    <a:pt x="983259" y="120230"/>
                  </a:lnTo>
                  <a:close/>
                </a:path>
              </a:pathLst>
            </a:custGeom>
            <a:solidFill>
              <a:srgbClr val="000000"/>
            </a:solidFill>
          </p:spPr>
          <p:txBody>
            <a:bodyPr wrap="square" lIns="0" tIns="0" rIns="0" bIns="0" rtlCol="0"/>
            <a:lstStyle/>
            <a:p>
              <a:endParaRPr/>
            </a:p>
          </p:txBody>
        </p:sp>
        <p:pic>
          <p:nvPicPr>
            <p:cNvPr id="7" name="object 7"/>
            <p:cNvPicPr/>
            <p:nvPr/>
          </p:nvPicPr>
          <p:blipFill>
            <a:blip r:embed="rId4" cstate="print"/>
            <a:stretch>
              <a:fillRect/>
            </a:stretch>
          </p:blipFill>
          <p:spPr>
            <a:xfrm>
              <a:off x="13467407" y="4218172"/>
              <a:ext cx="170977" cy="209515"/>
            </a:xfrm>
            <a:prstGeom prst="rect">
              <a:avLst/>
            </a:prstGeom>
          </p:spPr>
        </p:pic>
        <p:sp>
          <p:nvSpPr>
            <p:cNvPr id="8" name="object 8"/>
            <p:cNvSpPr/>
            <p:nvPr/>
          </p:nvSpPr>
          <p:spPr>
            <a:xfrm>
              <a:off x="12801181" y="3934840"/>
              <a:ext cx="995680" cy="746125"/>
            </a:xfrm>
            <a:custGeom>
              <a:avLst/>
              <a:gdLst/>
              <a:ahLst/>
              <a:cxnLst/>
              <a:rect l="l" t="t" r="r" b="b"/>
              <a:pathLst>
                <a:path w="995680" h="746125">
                  <a:moveTo>
                    <a:pt x="297116" y="610171"/>
                  </a:moveTo>
                  <a:lnTo>
                    <a:pt x="295617" y="602716"/>
                  </a:lnTo>
                  <a:lnTo>
                    <a:pt x="291503" y="596633"/>
                  </a:lnTo>
                  <a:lnTo>
                    <a:pt x="285419" y="592531"/>
                  </a:lnTo>
                  <a:lnTo>
                    <a:pt x="277977" y="591032"/>
                  </a:lnTo>
                  <a:lnTo>
                    <a:pt x="115633" y="591032"/>
                  </a:lnTo>
                  <a:lnTo>
                    <a:pt x="108178" y="592531"/>
                  </a:lnTo>
                  <a:lnTo>
                    <a:pt x="102095" y="596633"/>
                  </a:lnTo>
                  <a:lnTo>
                    <a:pt x="97993" y="602716"/>
                  </a:lnTo>
                  <a:lnTo>
                    <a:pt x="96481" y="610171"/>
                  </a:lnTo>
                  <a:lnTo>
                    <a:pt x="97993" y="617626"/>
                  </a:lnTo>
                  <a:lnTo>
                    <a:pt x="102095" y="623709"/>
                  </a:lnTo>
                  <a:lnTo>
                    <a:pt x="108178" y="627811"/>
                  </a:lnTo>
                  <a:lnTo>
                    <a:pt x="115633" y="629310"/>
                  </a:lnTo>
                  <a:lnTo>
                    <a:pt x="277977" y="629310"/>
                  </a:lnTo>
                  <a:lnTo>
                    <a:pt x="285419" y="627811"/>
                  </a:lnTo>
                  <a:lnTo>
                    <a:pt x="291503" y="623709"/>
                  </a:lnTo>
                  <a:lnTo>
                    <a:pt x="295617" y="617626"/>
                  </a:lnTo>
                  <a:lnTo>
                    <a:pt x="297116" y="610171"/>
                  </a:lnTo>
                  <a:close/>
                </a:path>
                <a:path w="995680" h="746125">
                  <a:moveTo>
                    <a:pt x="418109" y="479983"/>
                  </a:moveTo>
                  <a:lnTo>
                    <a:pt x="416610" y="472541"/>
                  </a:lnTo>
                  <a:lnTo>
                    <a:pt x="412496" y="466458"/>
                  </a:lnTo>
                  <a:lnTo>
                    <a:pt x="406412" y="462356"/>
                  </a:lnTo>
                  <a:lnTo>
                    <a:pt x="398970" y="460844"/>
                  </a:lnTo>
                  <a:lnTo>
                    <a:pt x="115633" y="460844"/>
                  </a:lnTo>
                  <a:lnTo>
                    <a:pt x="108178" y="462356"/>
                  </a:lnTo>
                  <a:lnTo>
                    <a:pt x="102095" y="466458"/>
                  </a:lnTo>
                  <a:lnTo>
                    <a:pt x="97993" y="472541"/>
                  </a:lnTo>
                  <a:lnTo>
                    <a:pt x="96481" y="479983"/>
                  </a:lnTo>
                  <a:lnTo>
                    <a:pt x="97993" y="487438"/>
                  </a:lnTo>
                  <a:lnTo>
                    <a:pt x="102095" y="493522"/>
                  </a:lnTo>
                  <a:lnTo>
                    <a:pt x="108178" y="497624"/>
                  </a:lnTo>
                  <a:lnTo>
                    <a:pt x="115633" y="499135"/>
                  </a:lnTo>
                  <a:lnTo>
                    <a:pt x="398970" y="499135"/>
                  </a:lnTo>
                  <a:lnTo>
                    <a:pt x="406412" y="497624"/>
                  </a:lnTo>
                  <a:lnTo>
                    <a:pt x="412496" y="493522"/>
                  </a:lnTo>
                  <a:lnTo>
                    <a:pt x="416610" y="487438"/>
                  </a:lnTo>
                  <a:lnTo>
                    <a:pt x="418109" y="479983"/>
                  </a:lnTo>
                  <a:close/>
                </a:path>
                <a:path w="995680" h="746125">
                  <a:moveTo>
                    <a:pt x="418109" y="348272"/>
                  </a:moveTo>
                  <a:lnTo>
                    <a:pt x="416610" y="340829"/>
                  </a:lnTo>
                  <a:lnTo>
                    <a:pt x="412496" y="334746"/>
                  </a:lnTo>
                  <a:lnTo>
                    <a:pt x="406412" y="330631"/>
                  </a:lnTo>
                  <a:lnTo>
                    <a:pt x="398970" y="329133"/>
                  </a:lnTo>
                  <a:lnTo>
                    <a:pt x="115633" y="329133"/>
                  </a:lnTo>
                  <a:lnTo>
                    <a:pt x="108178" y="330631"/>
                  </a:lnTo>
                  <a:lnTo>
                    <a:pt x="102095" y="334746"/>
                  </a:lnTo>
                  <a:lnTo>
                    <a:pt x="97993" y="340829"/>
                  </a:lnTo>
                  <a:lnTo>
                    <a:pt x="96481" y="348272"/>
                  </a:lnTo>
                  <a:lnTo>
                    <a:pt x="97993" y="355727"/>
                  </a:lnTo>
                  <a:lnTo>
                    <a:pt x="102095" y="361810"/>
                  </a:lnTo>
                  <a:lnTo>
                    <a:pt x="108178" y="365912"/>
                  </a:lnTo>
                  <a:lnTo>
                    <a:pt x="115633" y="367423"/>
                  </a:lnTo>
                  <a:lnTo>
                    <a:pt x="398970" y="367423"/>
                  </a:lnTo>
                  <a:lnTo>
                    <a:pt x="406412" y="365912"/>
                  </a:lnTo>
                  <a:lnTo>
                    <a:pt x="412496" y="361810"/>
                  </a:lnTo>
                  <a:lnTo>
                    <a:pt x="416610" y="355727"/>
                  </a:lnTo>
                  <a:lnTo>
                    <a:pt x="418109" y="348272"/>
                  </a:lnTo>
                  <a:close/>
                </a:path>
                <a:path w="995680" h="746125">
                  <a:moveTo>
                    <a:pt x="995349" y="88519"/>
                  </a:moveTo>
                  <a:lnTo>
                    <a:pt x="988390" y="54076"/>
                  </a:lnTo>
                  <a:lnTo>
                    <a:pt x="969416" y="25946"/>
                  </a:lnTo>
                  <a:lnTo>
                    <a:pt x="941273" y="6959"/>
                  </a:lnTo>
                  <a:lnTo>
                    <a:pt x="906830" y="0"/>
                  </a:lnTo>
                  <a:lnTo>
                    <a:pt x="88519" y="0"/>
                  </a:lnTo>
                  <a:lnTo>
                    <a:pt x="54076" y="6959"/>
                  </a:lnTo>
                  <a:lnTo>
                    <a:pt x="25933" y="25946"/>
                  </a:lnTo>
                  <a:lnTo>
                    <a:pt x="6959" y="54076"/>
                  </a:lnTo>
                  <a:lnTo>
                    <a:pt x="0" y="88519"/>
                  </a:lnTo>
                  <a:lnTo>
                    <a:pt x="0" y="657339"/>
                  </a:lnTo>
                  <a:lnTo>
                    <a:pt x="13817" y="705650"/>
                  </a:lnTo>
                  <a:lnTo>
                    <a:pt x="50190" y="738936"/>
                  </a:lnTo>
                  <a:lnTo>
                    <a:pt x="79641" y="745871"/>
                  </a:lnTo>
                  <a:lnTo>
                    <a:pt x="123444" y="745871"/>
                  </a:lnTo>
                  <a:lnTo>
                    <a:pt x="123444" y="707580"/>
                  </a:lnTo>
                  <a:lnTo>
                    <a:pt x="79794" y="707580"/>
                  </a:lnTo>
                  <a:lnTo>
                    <a:pt x="65443" y="703643"/>
                  </a:lnTo>
                  <a:lnTo>
                    <a:pt x="52108" y="692912"/>
                  </a:lnTo>
                  <a:lnTo>
                    <a:pt x="42278" y="676948"/>
                  </a:lnTo>
                  <a:lnTo>
                    <a:pt x="38442" y="657339"/>
                  </a:lnTo>
                  <a:lnTo>
                    <a:pt x="38442" y="88519"/>
                  </a:lnTo>
                  <a:lnTo>
                    <a:pt x="42392" y="68986"/>
                  </a:lnTo>
                  <a:lnTo>
                    <a:pt x="53162" y="53009"/>
                  </a:lnTo>
                  <a:lnTo>
                    <a:pt x="69126" y="42240"/>
                  </a:lnTo>
                  <a:lnTo>
                    <a:pt x="88671" y="38290"/>
                  </a:lnTo>
                  <a:lnTo>
                    <a:pt x="906983" y="38290"/>
                  </a:lnTo>
                  <a:lnTo>
                    <a:pt x="926528" y="42240"/>
                  </a:lnTo>
                  <a:lnTo>
                    <a:pt x="942492" y="53009"/>
                  </a:lnTo>
                  <a:lnTo>
                    <a:pt x="953262" y="68986"/>
                  </a:lnTo>
                  <a:lnTo>
                    <a:pt x="957211" y="88519"/>
                  </a:lnTo>
                  <a:lnTo>
                    <a:pt x="957211" y="657186"/>
                  </a:lnTo>
                  <a:lnTo>
                    <a:pt x="953262" y="676732"/>
                  </a:lnTo>
                  <a:lnTo>
                    <a:pt x="942492" y="692696"/>
                  </a:lnTo>
                  <a:lnTo>
                    <a:pt x="926528" y="703478"/>
                  </a:lnTo>
                  <a:lnTo>
                    <a:pt x="906983" y="707428"/>
                  </a:lnTo>
                  <a:lnTo>
                    <a:pt x="593471" y="707428"/>
                  </a:lnTo>
                  <a:lnTo>
                    <a:pt x="586028" y="708926"/>
                  </a:lnTo>
                  <a:lnTo>
                    <a:pt x="579932" y="713028"/>
                  </a:lnTo>
                  <a:lnTo>
                    <a:pt x="575830" y="719124"/>
                  </a:lnTo>
                  <a:lnTo>
                    <a:pt x="574332" y="726567"/>
                  </a:lnTo>
                  <a:lnTo>
                    <a:pt x="575830" y="734021"/>
                  </a:lnTo>
                  <a:lnTo>
                    <a:pt x="579932" y="740105"/>
                  </a:lnTo>
                  <a:lnTo>
                    <a:pt x="586028" y="744207"/>
                  </a:lnTo>
                  <a:lnTo>
                    <a:pt x="593471" y="745718"/>
                  </a:lnTo>
                  <a:lnTo>
                    <a:pt x="906983" y="745718"/>
                  </a:lnTo>
                  <a:lnTo>
                    <a:pt x="941425" y="738746"/>
                  </a:lnTo>
                  <a:lnTo>
                    <a:pt x="969543" y="719772"/>
                  </a:lnTo>
                  <a:lnTo>
                    <a:pt x="988479" y="691629"/>
                  </a:lnTo>
                  <a:lnTo>
                    <a:pt x="995349" y="657186"/>
                  </a:lnTo>
                  <a:lnTo>
                    <a:pt x="995349" y="88519"/>
                  </a:lnTo>
                  <a:close/>
                </a:path>
              </a:pathLst>
            </a:custGeom>
            <a:solidFill>
              <a:srgbClr val="000000"/>
            </a:solidFill>
          </p:spPr>
          <p:txBody>
            <a:bodyPr wrap="square" lIns="0" tIns="0" rIns="0" bIns="0" rtlCol="0"/>
            <a:lstStyle/>
            <a:p>
              <a:endParaRPr/>
            </a:p>
          </p:txBody>
        </p:sp>
        <p:pic>
          <p:nvPicPr>
            <p:cNvPr id="9" name="object 9"/>
            <p:cNvPicPr/>
            <p:nvPr/>
          </p:nvPicPr>
          <p:blipFill>
            <a:blip r:embed="rId5" cstate="print"/>
            <a:stretch>
              <a:fillRect/>
            </a:stretch>
          </p:blipFill>
          <p:spPr>
            <a:xfrm>
              <a:off x="13240316" y="4740009"/>
              <a:ext cx="129339" cy="125548"/>
            </a:xfrm>
            <a:prstGeom prst="rect">
              <a:avLst/>
            </a:prstGeom>
          </p:spPr>
        </p:pic>
        <p:sp>
          <p:nvSpPr>
            <p:cNvPr id="10" name="object 10"/>
            <p:cNvSpPr/>
            <p:nvPr/>
          </p:nvSpPr>
          <p:spPr>
            <a:xfrm>
              <a:off x="12994158" y="4504420"/>
              <a:ext cx="326390" cy="314325"/>
            </a:xfrm>
            <a:custGeom>
              <a:avLst/>
              <a:gdLst/>
              <a:ahLst/>
              <a:cxnLst/>
              <a:rect l="l" t="t" r="r" b="b"/>
              <a:pathLst>
                <a:path w="326390" h="314325">
                  <a:moveTo>
                    <a:pt x="163108" y="313967"/>
                  </a:moveTo>
                  <a:lnTo>
                    <a:pt x="111624" y="305948"/>
                  </a:lnTo>
                  <a:lnTo>
                    <a:pt x="66857" y="283630"/>
                  </a:lnTo>
                  <a:lnTo>
                    <a:pt x="31523" y="249624"/>
                  </a:lnTo>
                  <a:lnTo>
                    <a:pt x="8332" y="206538"/>
                  </a:lnTo>
                  <a:lnTo>
                    <a:pt x="0" y="156984"/>
                  </a:lnTo>
                  <a:lnTo>
                    <a:pt x="8332" y="107429"/>
                  </a:lnTo>
                  <a:lnTo>
                    <a:pt x="31523" y="64343"/>
                  </a:lnTo>
                  <a:lnTo>
                    <a:pt x="66857" y="30336"/>
                  </a:lnTo>
                  <a:lnTo>
                    <a:pt x="111624" y="8019"/>
                  </a:lnTo>
                  <a:lnTo>
                    <a:pt x="163108" y="0"/>
                  </a:lnTo>
                  <a:lnTo>
                    <a:pt x="214594" y="8019"/>
                  </a:lnTo>
                  <a:lnTo>
                    <a:pt x="259361" y="30336"/>
                  </a:lnTo>
                  <a:lnTo>
                    <a:pt x="267624" y="38289"/>
                  </a:lnTo>
                  <a:lnTo>
                    <a:pt x="163108" y="38289"/>
                  </a:lnTo>
                  <a:lnTo>
                    <a:pt x="114595" y="47638"/>
                  </a:lnTo>
                  <a:lnTo>
                    <a:pt x="74911" y="73112"/>
                  </a:lnTo>
                  <a:lnTo>
                    <a:pt x="48121" y="110848"/>
                  </a:lnTo>
                  <a:lnTo>
                    <a:pt x="38288" y="156984"/>
                  </a:lnTo>
                  <a:lnTo>
                    <a:pt x="48121" y="203119"/>
                  </a:lnTo>
                  <a:lnTo>
                    <a:pt x="74911" y="240855"/>
                  </a:lnTo>
                  <a:lnTo>
                    <a:pt x="114595" y="266329"/>
                  </a:lnTo>
                  <a:lnTo>
                    <a:pt x="163108" y="275679"/>
                  </a:lnTo>
                  <a:lnTo>
                    <a:pt x="267622" y="275679"/>
                  </a:lnTo>
                  <a:lnTo>
                    <a:pt x="259361" y="283630"/>
                  </a:lnTo>
                  <a:lnTo>
                    <a:pt x="214594" y="305948"/>
                  </a:lnTo>
                  <a:lnTo>
                    <a:pt x="163108" y="313967"/>
                  </a:lnTo>
                  <a:close/>
                </a:path>
                <a:path w="326390" h="314325">
                  <a:moveTo>
                    <a:pt x="267622" y="275679"/>
                  </a:moveTo>
                  <a:lnTo>
                    <a:pt x="163108" y="275679"/>
                  </a:lnTo>
                  <a:lnTo>
                    <a:pt x="211623" y="266329"/>
                  </a:lnTo>
                  <a:lnTo>
                    <a:pt x="251308" y="240855"/>
                  </a:lnTo>
                  <a:lnTo>
                    <a:pt x="278098" y="203119"/>
                  </a:lnTo>
                  <a:lnTo>
                    <a:pt x="287931" y="156984"/>
                  </a:lnTo>
                  <a:lnTo>
                    <a:pt x="278098" y="110848"/>
                  </a:lnTo>
                  <a:lnTo>
                    <a:pt x="251308" y="73112"/>
                  </a:lnTo>
                  <a:lnTo>
                    <a:pt x="211623" y="47638"/>
                  </a:lnTo>
                  <a:lnTo>
                    <a:pt x="163108" y="38289"/>
                  </a:lnTo>
                  <a:lnTo>
                    <a:pt x="267624" y="38289"/>
                  </a:lnTo>
                  <a:lnTo>
                    <a:pt x="294696" y="64343"/>
                  </a:lnTo>
                  <a:lnTo>
                    <a:pt x="317886" y="107429"/>
                  </a:lnTo>
                  <a:lnTo>
                    <a:pt x="326218" y="156984"/>
                  </a:lnTo>
                  <a:lnTo>
                    <a:pt x="317886" y="206538"/>
                  </a:lnTo>
                  <a:lnTo>
                    <a:pt x="294696" y="249624"/>
                  </a:lnTo>
                  <a:lnTo>
                    <a:pt x="267622" y="275679"/>
                  </a:lnTo>
                  <a:close/>
                </a:path>
              </a:pathLst>
            </a:custGeom>
            <a:solidFill>
              <a:srgbClr val="000000"/>
            </a:solidFill>
          </p:spPr>
          <p:txBody>
            <a:bodyPr wrap="square" lIns="0" tIns="0" rIns="0" bIns="0" rtlCol="0"/>
            <a:lstStyle/>
            <a:p>
              <a:endParaRPr/>
            </a:p>
          </p:txBody>
        </p:sp>
      </p:grpSp>
      <p:grpSp>
        <p:nvGrpSpPr>
          <p:cNvPr id="11" name="object 11"/>
          <p:cNvGrpSpPr/>
          <p:nvPr/>
        </p:nvGrpSpPr>
        <p:grpSpPr>
          <a:xfrm>
            <a:off x="685771" y="4312052"/>
            <a:ext cx="1588347" cy="1583267"/>
            <a:chOff x="1028657" y="6468078"/>
            <a:chExt cx="2382520" cy="2374900"/>
          </a:xfrm>
        </p:grpSpPr>
        <p:pic>
          <p:nvPicPr>
            <p:cNvPr id="12" name="object 12"/>
            <p:cNvPicPr/>
            <p:nvPr/>
          </p:nvPicPr>
          <p:blipFill>
            <a:blip r:embed="rId6" cstate="print"/>
            <a:stretch>
              <a:fillRect/>
            </a:stretch>
          </p:blipFill>
          <p:spPr>
            <a:xfrm>
              <a:off x="1028657" y="6468078"/>
              <a:ext cx="2382299" cy="2374899"/>
            </a:xfrm>
            <a:prstGeom prst="rect">
              <a:avLst/>
            </a:prstGeom>
          </p:spPr>
        </p:pic>
        <p:sp>
          <p:nvSpPr>
            <p:cNvPr id="13" name="object 13"/>
            <p:cNvSpPr/>
            <p:nvPr/>
          </p:nvSpPr>
          <p:spPr>
            <a:xfrm>
              <a:off x="2084324" y="7194816"/>
              <a:ext cx="600075" cy="600075"/>
            </a:xfrm>
            <a:custGeom>
              <a:avLst/>
              <a:gdLst/>
              <a:ahLst/>
              <a:cxnLst/>
              <a:rect l="l" t="t" r="r" b="b"/>
              <a:pathLst>
                <a:path w="600075" h="600075">
                  <a:moveTo>
                    <a:pt x="270395" y="464781"/>
                  </a:moveTo>
                  <a:lnTo>
                    <a:pt x="263486" y="422135"/>
                  </a:lnTo>
                  <a:lnTo>
                    <a:pt x="244259" y="385025"/>
                  </a:lnTo>
                  <a:lnTo>
                    <a:pt x="235826" y="376593"/>
                  </a:lnTo>
                  <a:lnTo>
                    <a:pt x="223393" y="364159"/>
                  </a:lnTo>
                  <a:lnTo>
                    <a:pt x="223393" y="464781"/>
                  </a:lnTo>
                  <a:lnTo>
                    <a:pt x="216458" y="499110"/>
                  </a:lnTo>
                  <a:lnTo>
                    <a:pt x="197561" y="527151"/>
                  </a:lnTo>
                  <a:lnTo>
                    <a:pt x="169519" y="546049"/>
                  </a:lnTo>
                  <a:lnTo>
                    <a:pt x="135204" y="552983"/>
                  </a:lnTo>
                  <a:lnTo>
                    <a:pt x="100876" y="546049"/>
                  </a:lnTo>
                  <a:lnTo>
                    <a:pt x="72834" y="527151"/>
                  </a:lnTo>
                  <a:lnTo>
                    <a:pt x="53936" y="499110"/>
                  </a:lnTo>
                  <a:lnTo>
                    <a:pt x="47002" y="464781"/>
                  </a:lnTo>
                  <a:lnTo>
                    <a:pt x="53936" y="430466"/>
                  </a:lnTo>
                  <a:lnTo>
                    <a:pt x="100876" y="383527"/>
                  </a:lnTo>
                  <a:lnTo>
                    <a:pt x="169519" y="383527"/>
                  </a:lnTo>
                  <a:lnTo>
                    <a:pt x="216458" y="430466"/>
                  </a:lnTo>
                  <a:lnTo>
                    <a:pt x="223393" y="464781"/>
                  </a:lnTo>
                  <a:lnTo>
                    <a:pt x="223393" y="364159"/>
                  </a:lnTo>
                  <a:lnTo>
                    <a:pt x="214960" y="355727"/>
                  </a:lnTo>
                  <a:lnTo>
                    <a:pt x="177850" y="336499"/>
                  </a:lnTo>
                  <a:lnTo>
                    <a:pt x="135204" y="329590"/>
                  </a:lnTo>
                  <a:lnTo>
                    <a:pt x="92544" y="336499"/>
                  </a:lnTo>
                  <a:lnTo>
                    <a:pt x="55435" y="355727"/>
                  </a:lnTo>
                  <a:lnTo>
                    <a:pt x="26136" y="385025"/>
                  </a:lnTo>
                  <a:lnTo>
                    <a:pt x="6908" y="422135"/>
                  </a:lnTo>
                  <a:lnTo>
                    <a:pt x="0" y="464781"/>
                  </a:lnTo>
                  <a:lnTo>
                    <a:pt x="6908" y="507441"/>
                  </a:lnTo>
                  <a:lnTo>
                    <a:pt x="26136" y="544550"/>
                  </a:lnTo>
                  <a:lnTo>
                    <a:pt x="55435" y="573849"/>
                  </a:lnTo>
                  <a:lnTo>
                    <a:pt x="92544" y="593077"/>
                  </a:lnTo>
                  <a:lnTo>
                    <a:pt x="135204" y="599986"/>
                  </a:lnTo>
                  <a:lnTo>
                    <a:pt x="177927" y="593077"/>
                  </a:lnTo>
                  <a:lnTo>
                    <a:pt x="215036" y="573849"/>
                  </a:lnTo>
                  <a:lnTo>
                    <a:pt x="235889" y="552983"/>
                  </a:lnTo>
                  <a:lnTo>
                    <a:pt x="244309" y="544550"/>
                  </a:lnTo>
                  <a:lnTo>
                    <a:pt x="263499" y="507441"/>
                  </a:lnTo>
                  <a:lnTo>
                    <a:pt x="270395" y="464781"/>
                  </a:lnTo>
                  <a:close/>
                </a:path>
                <a:path w="600075" h="600075">
                  <a:moveTo>
                    <a:pt x="599795" y="23545"/>
                  </a:moveTo>
                  <a:lnTo>
                    <a:pt x="598068" y="14706"/>
                  </a:lnTo>
                  <a:lnTo>
                    <a:pt x="592886" y="6908"/>
                  </a:lnTo>
                  <a:lnTo>
                    <a:pt x="585101" y="1727"/>
                  </a:lnTo>
                  <a:lnTo>
                    <a:pt x="576249" y="0"/>
                  </a:lnTo>
                  <a:lnTo>
                    <a:pt x="567397" y="1727"/>
                  </a:lnTo>
                  <a:lnTo>
                    <a:pt x="559600" y="6908"/>
                  </a:lnTo>
                  <a:lnTo>
                    <a:pt x="255536" y="310972"/>
                  </a:lnTo>
                  <a:lnTo>
                    <a:pt x="250355" y="318757"/>
                  </a:lnTo>
                  <a:lnTo>
                    <a:pt x="248627" y="327609"/>
                  </a:lnTo>
                  <a:lnTo>
                    <a:pt x="250355" y="336461"/>
                  </a:lnTo>
                  <a:lnTo>
                    <a:pt x="255536" y="344258"/>
                  </a:lnTo>
                  <a:lnTo>
                    <a:pt x="260057" y="348957"/>
                  </a:lnTo>
                  <a:lnTo>
                    <a:pt x="266077" y="351205"/>
                  </a:lnTo>
                  <a:lnTo>
                    <a:pt x="272084" y="351205"/>
                  </a:lnTo>
                  <a:lnTo>
                    <a:pt x="278104" y="351205"/>
                  </a:lnTo>
                  <a:lnTo>
                    <a:pt x="284124" y="348957"/>
                  </a:lnTo>
                  <a:lnTo>
                    <a:pt x="288823" y="344258"/>
                  </a:lnTo>
                  <a:lnTo>
                    <a:pt x="592886" y="40195"/>
                  </a:lnTo>
                  <a:lnTo>
                    <a:pt x="598068" y="32397"/>
                  </a:lnTo>
                  <a:lnTo>
                    <a:pt x="599795" y="23545"/>
                  </a:lnTo>
                  <a:close/>
                </a:path>
              </a:pathLst>
            </a:custGeom>
            <a:solidFill>
              <a:srgbClr val="000000"/>
            </a:solidFill>
          </p:spPr>
          <p:txBody>
            <a:bodyPr wrap="square" lIns="0" tIns="0" rIns="0" bIns="0" rtlCol="0"/>
            <a:lstStyle/>
            <a:p>
              <a:endParaRPr/>
            </a:p>
          </p:txBody>
        </p:sp>
        <p:pic>
          <p:nvPicPr>
            <p:cNvPr id="14" name="object 14"/>
            <p:cNvPicPr/>
            <p:nvPr/>
          </p:nvPicPr>
          <p:blipFill>
            <a:blip r:embed="rId7" cstate="print"/>
            <a:stretch>
              <a:fillRect/>
            </a:stretch>
          </p:blipFill>
          <p:spPr>
            <a:xfrm>
              <a:off x="2520016" y="7194010"/>
              <a:ext cx="164912" cy="165099"/>
            </a:xfrm>
            <a:prstGeom prst="rect">
              <a:avLst/>
            </a:prstGeom>
          </p:spPr>
        </p:pic>
        <p:pic>
          <p:nvPicPr>
            <p:cNvPr id="15" name="object 15"/>
            <p:cNvPicPr/>
            <p:nvPr/>
          </p:nvPicPr>
          <p:blipFill>
            <a:blip r:embed="rId8" cstate="print"/>
            <a:stretch>
              <a:fillRect/>
            </a:stretch>
          </p:blipFill>
          <p:spPr>
            <a:xfrm>
              <a:off x="2332541" y="7381486"/>
              <a:ext cx="164910" cy="164912"/>
            </a:xfrm>
            <a:prstGeom prst="rect">
              <a:avLst/>
            </a:prstGeom>
          </p:spPr>
        </p:pic>
        <p:sp>
          <p:nvSpPr>
            <p:cNvPr id="16" name="object 16"/>
            <p:cNvSpPr/>
            <p:nvPr/>
          </p:nvSpPr>
          <p:spPr>
            <a:xfrm>
              <a:off x="1754926" y="7194996"/>
              <a:ext cx="351790" cy="351155"/>
            </a:xfrm>
            <a:custGeom>
              <a:avLst/>
              <a:gdLst/>
              <a:ahLst/>
              <a:cxnLst/>
              <a:rect l="l" t="t" r="r" b="b"/>
              <a:pathLst>
                <a:path w="351789" h="351154">
                  <a:moveTo>
                    <a:pt x="333535" y="351023"/>
                  </a:moveTo>
                  <a:lnTo>
                    <a:pt x="327519" y="351023"/>
                  </a:lnTo>
                  <a:lnTo>
                    <a:pt x="321501" y="351023"/>
                  </a:lnTo>
                  <a:lnTo>
                    <a:pt x="315485" y="348768"/>
                  </a:lnTo>
                  <a:lnTo>
                    <a:pt x="310971" y="344067"/>
                  </a:lnTo>
                  <a:lnTo>
                    <a:pt x="6909" y="40194"/>
                  </a:lnTo>
                  <a:lnTo>
                    <a:pt x="1727" y="32402"/>
                  </a:lnTo>
                  <a:lnTo>
                    <a:pt x="0" y="23552"/>
                  </a:lnTo>
                  <a:lnTo>
                    <a:pt x="1727" y="14702"/>
                  </a:lnTo>
                  <a:lnTo>
                    <a:pt x="6909" y="6909"/>
                  </a:lnTo>
                  <a:lnTo>
                    <a:pt x="14702" y="1727"/>
                  </a:lnTo>
                  <a:lnTo>
                    <a:pt x="23552" y="0"/>
                  </a:lnTo>
                  <a:lnTo>
                    <a:pt x="32401" y="1727"/>
                  </a:lnTo>
                  <a:lnTo>
                    <a:pt x="40192" y="6909"/>
                  </a:lnTo>
                  <a:lnTo>
                    <a:pt x="344254" y="310973"/>
                  </a:lnTo>
                  <a:lnTo>
                    <a:pt x="349438" y="318764"/>
                  </a:lnTo>
                  <a:lnTo>
                    <a:pt x="351165" y="327614"/>
                  </a:lnTo>
                  <a:lnTo>
                    <a:pt x="349438" y="336464"/>
                  </a:lnTo>
                  <a:lnTo>
                    <a:pt x="344254" y="344256"/>
                  </a:lnTo>
                  <a:lnTo>
                    <a:pt x="339553" y="348768"/>
                  </a:lnTo>
                  <a:lnTo>
                    <a:pt x="333535" y="351023"/>
                  </a:lnTo>
                  <a:close/>
                </a:path>
              </a:pathLst>
            </a:custGeom>
            <a:solidFill>
              <a:srgbClr val="000000"/>
            </a:solidFill>
          </p:spPr>
          <p:txBody>
            <a:bodyPr wrap="square" lIns="0" tIns="0" rIns="0" bIns="0" rtlCol="0"/>
            <a:lstStyle/>
            <a:p>
              <a:endParaRPr/>
            </a:p>
          </p:txBody>
        </p:sp>
        <p:pic>
          <p:nvPicPr>
            <p:cNvPr id="17" name="object 17"/>
            <p:cNvPicPr/>
            <p:nvPr/>
          </p:nvPicPr>
          <p:blipFill>
            <a:blip r:embed="rId9" cstate="print"/>
            <a:stretch>
              <a:fillRect/>
            </a:stretch>
          </p:blipFill>
          <p:spPr>
            <a:xfrm>
              <a:off x="1754127" y="7194198"/>
              <a:ext cx="164912" cy="164910"/>
            </a:xfrm>
            <a:prstGeom prst="rect">
              <a:avLst/>
            </a:prstGeom>
          </p:spPr>
        </p:pic>
        <p:pic>
          <p:nvPicPr>
            <p:cNvPr id="18" name="object 18"/>
            <p:cNvPicPr/>
            <p:nvPr/>
          </p:nvPicPr>
          <p:blipFill>
            <a:blip r:embed="rId10" cstate="print"/>
            <a:stretch>
              <a:fillRect/>
            </a:stretch>
          </p:blipFill>
          <p:spPr>
            <a:xfrm>
              <a:off x="1941416" y="7381298"/>
              <a:ext cx="164910" cy="165098"/>
            </a:xfrm>
            <a:prstGeom prst="rect">
              <a:avLst/>
            </a:prstGeom>
          </p:spPr>
        </p:pic>
        <p:sp>
          <p:nvSpPr>
            <p:cNvPr id="19" name="object 19"/>
            <p:cNvSpPr/>
            <p:nvPr/>
          </p:nvSpPr>
          <p:spPr>
            <a:xfrm>
              <a:off x="2332963" y="7771906"/>
              <a:ext cx="351790" cy="351790"/>
            </a:xfrm>
            <a:custGeom>
              <a:avLst/>
              <a:gdLst/>
              <a:ahLst/>
              <a:cxnLst/>
              <a:rect l="l" t="t" r="r" b="b"/>
              <a:pathLst>
                <a:path w="351789" h="351790">
                  <a:moveTo>
                    <a:pt x="333724" y="351212"/>
                  </a:moveTo>
                  <a:lnTo>
                    <a:pt x="327708" y="351212"/>
                  </a:lnTo>
                  <a:lnTo>
                    <a:pt x="321690" y="351212"/>
                  </a:lnTo>
                  <a:lnTo>
                    <a:pt x="315674" y="348955"/>
                  </a:lnTo>
                  <a:lnTo>
                    <a:pt x="311160" y="344254"/>
                  </a:lnTo>
                  <a:lnTo>
                    <a:pt x="6909" y="40192"/>
                  </a:lnTo>
                  <a:lnTo>
                    <a:pt x="1727" y="32401"/>
                  </a:lnTo>
                  <a:lnTo>
                    <a:pt x="0" y="23552"/>
                  </a:lnTo>
                  <a:lnTo>
                    <a:pt x="1727" y="14702"/>
                  </a:lnTo>
                  <a:lnTo>
                    <a:pt x="6909" y="6910"/>
                  </a:lnTo>
                  <a:lnTo>
                    <a:pt x="14702" y="1727"/>
                  </a:lnTo>
                  <a:lnTo>
                    <a:pt x="23552" y="0"/>
                  </a:lnTo>
                  <a:lnTo>
                    <a:pt x="32402" y="1727"/>
                  </a:lnTo>
                  <a:lnTo>
                    <a:pt x="40194" y="6910"/>
                  </a:lnTo>
                  <a:lnTo>
                    <a:pt x="344254" y="310971"/>
                  </a:lnTo>
                  <a:lnTo>
                    <a:pt x="349438" y="318764"/>
                  </a:lnTo>
                  <a:lnTo>
                    <a:pt x="351165" y="327614"/>
                  </a:lnTo>
                  <a:lnTo>
                    <a:pt x="349438" y="336463"/>
                  </a:lnTo>
                  <a:lnTo>
                    <a:pt x="344254" y="344254"/>
                  </a:lnTo>
                  <a:lnTo>
                    <a:pt x="339742" y="348955"/>
                  </a:lnTo>
                  <a:lnTo>
                    <a:pt x="333724" y="351212"/>
                  </a:lnTo>
                  <a:close/>
                </a:path>
              </a:pathLst>
            </a:custGeom>
            <a:solidFill>
              <a:srgbClr val="000000"/>
            </a:solidFill>
          </p:spPr>
          <p:txBody>
            <a:bodyPr wrap="square" lIns="0" tIns="0" rIns="0" bIns="0" rtlCol="0"/>
            <a:lstStyle/>
            <a:p>
              <a:endParaRPr/>
            </a:p>
          </p:txBody>
        </p:sp>
        <p:pic>
          <p:nvPicPr>
            <p:cNvPr id="20" name="object 20"/>
            <p:cNvPicPr/>
            <p:nvPr/>
          </p:nvPicPr>
          <p:blipFill>
            <a:blip r:embed="rId11" cstate="print"/>
            <a:stretch>
              <a:fillRect/>
            </a:stretch>
          </p:blipFill>
          <p:spPr>
            <a:xfrm>
              <a:off x="2520016" y="7958771"/>
              <a:ext cx="164912" cy="165098"/>
            </a:xfrm>
            <a:prstGeom prst="rect">
              <a:avLst/>
            </a:prstGeom>
          </p:spPr>
        </p:pic>
        <p:pic>
          <p:nvPicPr>
            <p:cNvPr id="21" name="object 21"/>
            <p:cNvPicPr/>
            <p:nvPr/>
          </p:nvPicPr>
          <p:blipFill>
            <a:blip r:embed="rId12" cstate="print"/>
            <a:stretch>
              <a:fillRect/>
            </a:stretch>
          </p:blipFill>
          <p:spPr>
            <a:xfrm>
              <a:off x="2332728" y="7771669"/>
              <a:ext cx="164910" cy="164912"/>
            </a:xfrm>
            <a:prstGeom prst="rect">
              <a:avLst/>
            </a:prstGeom>
          </p:spPr>
        </p:pic>
        <p:sp>
          <p:nvSpPr>
            <p:cNvPr id="22" name="object 22"/>
            <p:cNvSpPr/>
            <p:nvPr/>
          </p:nvSpPr>
          <p:spPr>
            <a:xfrm>
              <a:off x="1755115" y="7771906"/>
              <a:ext cx="351790" cy="351790"/>
            </a:xfrm>
            <a:custGeom>
              <a:avLst/>
              <a:gdLst/>
              <a:ahLst/>
              <a:cxnLst/>
              <a:rect l="l" t="t" r="r" b="b"/>
              <a:pathLst>
                <a:path w="351789" h="351790">
                  <a:moveTo>
                    <a:pt x="29475" y="351212"/>
                  </a:moveTo>
                  <a:lnTo>
                    <a:pt x="23457" y="351212"/>
                  </a:lnTo>
                  <a:lnTo>
                    <a:pt x="17439" y="351212"/>
                  </a:lnTo>
                  <a:lnTo>
                    <a:pt x="11423" y="348955"/>
                  </a:lnTo>
                  <a:lnTo>
                    <a:pt x="6910" y="344254"/>
                  </a:lnTo>
                  <a:lnTo>
                    <a:pt x="1727" y="336463"/>
                  </a:lnTo>
                  <a:lnTo>
                    <a:pt x="0" y="327614"/>
                  </a:lnTo>
                  <a:lnTo>
                    <a:pt x="1727" y="318764"/>
                  </a:lnTo>
                  <a:lnTo>
                    <a:pt x="6910" y="310971"/>
                  </a:lnTo>
                  <a:lnTo>
                    <a:pt x="310971" y="6910"/>
                  </a:lnTo>
                  <a:lnTo>
                    <a:pt x="318763" y="1727"/>
                  </a:lnTo>
                  <a:lnTo>
                    <a:pt x="327613" y="0"/>
                  </a:lnTo>
                  <a:lnTo>
                    <a:pt x="336463" y="1727"/>
                  </a:lnTo>
                  <a:lnTo>
                    <a:pt x="344256" y="6910"/>
                  </a:lnTo>
                  <a:lnTo>
                    <a:pt x="349438" y="14702"/>
                  </a:lnTo>
                  <a:lnTo>
                    <a:pt x="351165" y="23552"/>
                  </a:lnTo>
                  <a:lnTo>
                    <a:pt x="349438" y="32401"/>
                  </a:lnTo>
                  <a:lnTo>
                    <a:pt x="344256" y="40192"/>
                  </a:lnTo>
                  <a:lnTo>
                    <a:pt x="35491" y="348955"/>
                  </a:lnTo>
                  <a:lnTo>
                    <a:pt x="29475" y="351212"/>
                  </a:lnTo>
                  <a:close/>
                </a:path>
              </a:pathLst>
            </a:custGeom>
            <a:solidFill>
              <a:srgbClr val="000000"/>
            </a:solidFill>
          </p:spPr>
          <p:txBody>
            <a:bodyPr wrap="square" lIns="0" tIns="0" rIns="0" bIns="0" rtlCol="0"/>
            <a:lstStyle/>
            <a:p>
              <a:endParaRPr/>
            </a:p>
          </p:txBody>
        </p:sp>
        <p:pic>
          <p:nvPicPr>
            <p:cNvPr id="23" name="object 23"/>
            <p:cNvPicPr/>
            <p:nvPr/>
          </p:nvPicPr>
          <p:blipFill>
            <a:blip r:embed="rId13" cstate="print"/>
            <a:stretch>
              <a:fillRect/>
            </a:stretch>
          </p:blipFill>
          <p:spPr>
            <a:xfrm>
              <a:off x="1754127" y="7958959"/>
              <a:ext cx="164912" cy="164912"/>
            </a:xfrm>
            <a:prstGeom prst="rect">
              <a:avLst/>
            </a:prstGeom>
          </p:spPr>
        </p:pic>
        <p:pic>
          <p:nvPicPr>
            <p:cNvPr id="24" name="object 24"/>
            <p:cNvPicPr/>
            <p:nvPr/>
          </p:nvPicPr>
          <p:blipFill>
            <a:blip r:embed="rId14" cstate="print"/>
            <a:stretch>
              <a:fillRect/>
            </a:stretch>
          </p:blipFill>
          <p:spPr>
            <a:xfrm>
              <a:off x="1941603" y="7771482"/>
              <a:ext cx="164910" cy="165099"/>
            </a:xfrm>
            <a:prstGeom prst="rect">
              <a:avLst/>
            </a:prstGeom>
          </p:spPr>
        </p:pic>
      </p:grpSp>
      <p:grpSp>
        <p:nvGrpSpPr>
          <p:cNvPr id="25" name="object 25"/>
          <p:cNvGrpSpPr/>
          <p:nvPr/>
        </p:nvGrpSpPr>
        <p:grpSpPr>
          <a:xfrm>
            <a:off x="4378639" y="2139151"/>
            <a:ext cx="1588347" cy="1583267"/>
            <a:chOff x="6567959" y="3208727"/>
            <a:chExt cx="2382520" cy="2374900"/>
          </a:xfrm>
        </p:grpSpPr>
        <p:pic>
          <p:nvPicPr>
            <p:cNvPr id="26" name="object 26"/>
            <p:cNvPicPr/>
            <p:nvPr/>
          </p:nvPicPr>
          <p:blipFill>
            <a:blip r:embed="rId15" cstate="print"/>
            <a:stretch>
              <a:fillRect/>
            </a:stretch>
          </p:blipFill>
          <p:spPr>
            <a:xfrm>
              <a:off x="6567959" y="3208727"/>
              <a:ext cx="2382299" cy="2374899"/>
            </a:xfrm>
            <a:prstGeom prst="rect">
              <a:avLst/>
            </a:prstGeom>
          </p:spPr>
        </p:pic>
        <p:sp>
          <p:nvSpPr>
            <p:cNvPr id="27" name="object 27"/>
            <p:cNvSpPr/>
            <p:nvPr/>
          </p:nvSpPr>
          <p:spPr>
            <a:xfrm>
              <a:off x="7293800" y="3881894"/>
              <a:ext cx="930910" cy="1037590"/>
            </a:xfrm>
            <a:custGeom>
              <a:avLst/>
              <a:gdLst/>
              <a:ahLst/>
              <a:cxnLst/>
              <a:rect l="l" t="t" r="r" b="b"/>
              <a:pathLst>
                <a:path w="930909" h="1037589">
                  <a:moveTo>
                    <a:pt x="611606" y="275780"/>
                  </a:moveTo>
                  <a:lnTo>
                    <a:pt x="594156" y="205181"/>
                  </a:lnTo>
                  <a:lnTo>
                    <a:pt x="576313" y="191808"/>
                  </a:lnTo>
                  <a:lnTo>
                    <a:pt x="570204" y="192303"/>
                  </a:lnTo>
                  <a:lnTo>
                    <a:pt x="565086" y="195110"/>
                  </a:lnTo>
                  <a:lnTo>
                    <a:pt x="538149" y="206413"/>
                  </a:lnTo>
                  <a:lnTo>
                    <a:pt x="509892" y="213956"/>
                  </a:lnTo>
                  <a:lnTo>
                    <a:pt x="486321" y="218313"/>
                  </a:lnTo>
                  <a:lnTo>
                    <a:pt x="473405" y="220052"/>
                  </a:lnTo>
                  <a:lnTo>
                    <a:pt x="457225" y="220052"/>
                  </a:lnTo>
                  <a:lnTo>
                    <a:pt x="392391" y="206413"/>
                  </a:lnTo>
                  <a:lnTo>
                    <a:pt x="360426" y="192138"/>
                  </a:lnTo>
                  <a:lnTo>
                    <a:pt x="354152" y="191643"/>
                  </a:lnTo>
                  <a:lnTo>
                    <a:pt x="348703" y="193624"/>
                  </a:lnTo>
                  <a:lnTo>
                    <a:pt x="343242" y="195605"/>
                  </a:lnTo>
                  <a:lnTo>
                    <a:pt x="338785" y="199732"/>
                  </a:lnTo>
                  <a:lnTo>
                    <a:pt x="336473" y="205181"/>
                  </a:lnTo>
                  <a:lnTo>
                    <a:pt x="319036" y="275780"/>
                  </a:lnTo>
                  <a:lnTo>
                    <a:pt x="320865" y="339255"/>
                  </a:lnTo>
                  <a:lnTo>
                    <a:pt x="333311" y="391020"/>
                  </a:lnTo>
                  <a:lnTo>
                    <a:pt x="347776" y="426529"/>
                  </a:lnTo>
                  <a:lnTo>
                    <a:pt x="376339" y="450799"/>
                  </a:lnTo>
                  <a:lnTo>
                    <a:pt x="384048" y="448005"/>
                  </a:lnTo>
                  <a:lnTo>
                    <a:pt x="390080" y="442429"/>
                  </a:lnTo>
                  <a:lnTo>
                    <a:pt x="393395" y="435229"/>
                  </a:lnTo>
                  <a:lnTo>
                    <a:pt x="393776" y="427304"/>
                  </a:lnTo>
                  <a:lnTo>
                    <a:pt x="390982" y="419595"/>
                  </a:lnTo>
                  <a:lnTo>
                    <a:pt x="383298" y="404418"/>
                  </a:lnTo>
                  <a:lnTo>
                    <a:pt x="368935" y="364998"/>
                  </a:lnTo>
                  <a:lnTo>
                    <a:pt x="359765" y="308229"/>
                  </a:lnTo>
                  <a:lnTo>
                    <a:pt x="367690" y="241033"/>
                  </a:lnTo>
                  <a:lnTo>
                    <a:pt x="397484" y="250545"/>
                  </a:lnTo>
                  <a:lnTo>
                    <a:pt x="424853" y="256667"/>
                  </a:lnTo>
                  <a:lnTo>
                    <a:pt x="445274" y="259969"/>
                  </a:lnTo>
                  <a:lnTo>
                    <a:pt x="454253" y="261023"/>
                  </a:lnTo>
                  <a:lnTo>
                    <a:pt x="454914" y="261188"/>
                  </a:lnTo>
                  <a:lnTo>
                    <a:pt x="475234" y="261188"/>
                  </a:lnTo>
                  <a:lnTo>
                    <a:pt x="475894" y="261023"/>
                  </a:lnTo>
                  <a:lnTo>
                    <a:pt x="476554" y="261023"/>
                  </a:lnTo>
                  <a:lnTo>
                    <a:pt x="485521" y="259892"/>
                  </a:lnTo>
                  <a:lnTo>
                    <a:pt x="505955" y="256603"/>
                  </a:lnTo>
                  <a:lnTo>
                    <a:pt x="533323" y="250520"/>
                  </a:lnTo>
                  <a:lnTo>
                    <a:pt x="563105" y="241033"/>
                  </a:lnTo>
                  <a:lnTo>
                    <a:pt x="571004" y="308025"/>
                  </a:lnTo>
                  <a:lnTo>
                    <a:pt x="561924" y="364667"/>
                  </a:lnTo>
                  <a:lnTo>
                    <a:pt x="547611" y="404101"/>
                  </a:lnTo>
                  <a:lnTo>
                    <a:pt x="539813" y="419430"/>
                  </a:lnTo>
                  <a:lnTo>
                    <a:pt x="536994" y="427139"/>
                  </a:lnTo>
                  <a:lnTo>
                    <a:pt x="553694" y="450811"/>
                  </a:lnTo>
                  <a:lnTo>
                    <a:pt x="557326" y="450811"/>
                  </a:lnTo>
                  <a:lnTo>
                    <a:pt x="564261" y="450811"/>
                  </a:lnTo>
                  <a:lnTo>
                    <a:pt x="597395" y="391020"/>
                  </a:lnTo>
                  <a:lnTo>
                    <a:pt x="609815" y="339255"/>
                  </a:lnTo>
                  <a:lnTo>
                    <a:pt x="611606" y="275780"/>
                  </a:lnTo>
                  <a:close/>
                </a:path>
                <a:path w="930909" h="1037589">
                  <a:moveTo>
                    <a:pt x="836764" y="431368"/>
                  </a:moveTo>
                  <a:lnTo>
                    <a:pt x="788200" y="381457"/>
                  </a:lnTo>
                  <a:lnTo>
                    <a:pt x="742365" y="356717"/>
                  </a:lnTo>
                  <a:lnTo>
                    <a:pt x="684517" y="341464"/>
                  </a:lnTo>
                  <a:lnTo>
                    <a:pt x="682802" y="301040"/>
                  </a:lnTo>
                  <a:lnTo>
                    <a:pt x="678522" y="255790"/>
                  </a:lnTo>
                  <a:lnTo>
                    <a:pt x="669975" y="207924"/>
                  </a:lnTo>
                  <a:lnTo>
                    <a:pt x="655447" y="159600"/>
                  </a:lnTo>
                  <a:lnTo>
                    <a:pt x="632002" y="111226"/>
                  </a:lnTo>
                  <a:lnTo>
                    <a:pt x="601586" y="71018"/>
                  </a:lnTo>
                  <a:lnTo>
                    <a:pt x="564248" y="39065"/>
                  </a:lnTo>
                  <a:lnTo>
                    <a:pt x="520065" y="15430"/>
                  </a:lnTo>
                  <a:lnTo>
                    <a:pt x="471805" y="1003"/>
                  </a:lnTo>
                  <a:lnTo>
                    <a:pt x="469417" y="0"/>
                  </a:lnTo>
                  <a:lnTo>
                    <a:pt x="410235" y="15265"/>
                  </a:lnTo>
                  <a:lnTo>
                    <a:pt x="366064" y="38900"/>
                  </a:lnTo>
                  <a:lnTo>
                    <a:pt x="328726" y="70853"/>
                  </a:lnTo>
                  <a:lnTo>
                    <a:pt x="298297" y="111061"/>
                  </a:lnTo>
                  <a:lnTo>
                    <a:pt x="274866" y="159435"/>
                  </a:lnTo>
                  <a:lnTo>
                    <a:pt x="260337" y="207683"/>
                  </a:lnTo>
                  <a:lnTo>
                    <a:pt x="251777" y="255562"/>
                  </a:lnTo>
                  <a:lnTo>
                    <a:pt x="247497" y="300850"/>
                  </a:lnTo>
                  <a:lnTo>
                    <a:pt x="245795" y="341299"/>
                  </a:lnTo>
                  <a:lnTo>
                    <a:pt x="187845" y="356476"/>
                  </a:lnTo>
                  <a:lnTo>
                    <a:pt x="141973" y="381228"/>
                  </a:lnTo>
                  <a:lnTo>
                    <a:pt x="111340" y="404799"/>
                  </a:lnTo>
                  <a:lnTo>
                    <a:pt x="93599" y="431177"/>
                  </a:lnTo>
                  <a:lnTo>
                    <a:pt x="95364" y="438873"/>
                  </a:lnTo>
                  <a:lnTo>
                    <a:pt x="100101" y="445528"/>
                  </a:lnTo>
                  <a:lnTo>
                    <a:pt x="104063" y="449326"/>
                  </a:lnTo>
                  <a:lnTo>
                    <a:pt x="109181" y="451142"/>
                  </a:lnTo>
                  <a:lnTo>
                    <a:pt x="114312" y="451142"/>
                  </a:lnTo>
                  <a:lnTo>
                    <a:pt x="119761" y="451142"/>
                  </a:lnTo>
                  <a:lnTo>
                    <a:pt x="125209" y="448995"/>
                  </a:lnTo>
                  <a:lnTo>
                    <a:pt x="129006" y="444703"/>
                  </a:lnTo>
                  <a:lnTo>
                    <a:pt x="139966" y="434530"/>
                  </a:lnTo>
                  <a:lnTo>
                    <a:pt x="169151" y="412813"/>
                  </a:lnTo>
                  <a:lnTo>
                    <a:pt x="212445" y="391223"/>
                  </a:lnTo>
                  <a:lnTo>
                    <a:pt x="265772" y="381431"/>
                  </a:lnTo>
                  <a:lnTo>
                    <a:pt x="273697" y="379869"/>
                  </a:lnTo>
                  <a:lnTo>
                    <a:pt x="287604" y="321792"/>
                  </a:lnTo>
                  <a:lnTo>
                    <a:pt x="290169" y="281901"/>
                  </a:lnTo>
                  <a:lnTo>
                    <a:pt x="295668" y="239534"/>
                  </a:lnTo>
                  <a:lnTo>
                    <a:pt x="305523" y="196621"/>
                  </a:lnTo>
                  <a:lnTo>
                    <a:pt x="321132" y="155067"/>
                  </a:lnTo>
                  <a:lnTo>
                    <a:pt x="343916" y="116763"/>
                  </a:lnTo>
                  <a:lnTo>
                    <a:pt x="375259" y="83629"/>
                  </a:lnTo>
                  <a:lnTo>
                    <a:pt x="416585" y="57569"/>
                  </a:lnTo>
                  <a:lnTo>
                    <a:pt x="464883" y="41922"/>
                  </a:lnTo>
                  <a:lnTo>
                    <a:pt x="513727" y="57734"/>
                  </a:lnTo>
                  <a:lnTo>
                    <a:pt x="555040" y="83781"/>
                  </a:lnTo>
                  <a:lnTo>
                    <a:pt x="586384" y="116890"/>
                  </a:lnTo>
                  <a:lnTo>
                    <a:pt x="609168" y="155181"/>
                  </a:lnTo>
                  <a:lnTo>
                    <a:pt x="624776" y="196723"/>
                  </a:lnTo>
                  <a:lnTo>
                    <a:pt x="634631" y="239636"/>
                  </a:lnTo>
                  <a:lnTo>
                    <a:pt x="640143" y="281990"/>
                  </a:lnTo>
                  <a:lnTo>
                    <a:pt x="642696" y="321919"/>
                  </a:lnTo>
                  <a:lnTo>
                    <a:pt x="643712" y="357479"/>
                  </a:lnTo>
                  <a:lnTo>
                    <a:pt x="643877" y="361454"/>
                  </a:lnTo>
                  <a:lnTo>
                    <a:pt x="717880" y="391388"/>
                  </a:lnTo>
                  <a:lnTo>
                    <a:pt x="761225" y="412991"/>
                  </a:lnTo>
                  <a:lnTo>
                    <a:pt x="790397" y="434708"/>
                  </a:lnTo>
                  <a:lnTo>
                    <a:pt x="801293" y="444868"/>
                  </a:lnTo>
                  <a:lnTo>
                    <a:pt x="805256" y="449160"/>
                  </a:lnTo>
                  <a:lnTo>
                    <a:pt x="810882" y="451307"/>
                  </a:lnTo>
                  <a:lnTo>
                    <a:pt x="816330" y="451307"/>
                  </a:lnTo>
                  <a:lnTo>
                    <a:pt x="821448" y="451307"/>
                  </a:lnTo>
                  <a:lnTo>
                    <a:pt x="826566" y="449326"/>
                  </a:lnTo>
                  <a:lnTo>
                    <a:pt x="830199" y="445858"/>
                  </a:lnTo>
                  <a:lnTo>
                    <a:pt x="834999" y="439102"/>
                  </a:lnTo>
                  <a:lnTo>
                    <a:pt x="836764" y="431368"/>
                  </a:lnTo>
                  <a:close/>
                </a:path>
                <a:path w="930909" h="1037589">
                  <a:moveTo>
                    <a:pt x="930630" y="561809"/>
                  </a:moveTo>
                  <a:lnTo>
                    <a:pt x="914285" y="516229"/>
                  </a:lnTo>
                  <a:lnTo>
                    <a:pt x="889673" y="500519"/>
                  </a:lnTo>
                  <a:lnTo>
                    <a:pt x="889673" y="553885"/>
                  </a:lnTo>
                  <a:lnTo>
                    <a:pt x="863244" y="977417"/>
                  </a:lnTo>
                  <a:lnTo>
                    <a:pt x="861352" y="984694"/>
                  </a:lnTo>
                  <a:lnTo>
                    <a:pt x="857072" y="990561"/>
                  </a:lnTo>
                  <a:lnTo>
                    <a:pt x="850950" y="994486"/>
                  </a:lnTo>
                  <a:lnTo>
                    <a:pt x="843584" y="995908"/>
                  </a:lnTo>
                  <a:lnTo>
                    <a:pt x="87045" y="995908"/>
                  </a:lnTo>
                  <a:lnTo>
                    <a:pt x="40970" y="553885"/>
                  </a:lnTo>
                  <a:lnTo>
                    <a:pt x="42786" y="548601"/>
                  </a:lnTo>
                  <a:lnTo>
                    <a:pt x="46583" y="544639"/>
                  </a:lnTo>
                  <a:lnTo>
                    <a:pt x="50380" y="540512"/>
                  </a:lnTo>
                  <a:lnTo>
                    <a:pt x="55499" y="538353"/>
                  </a:lnTo>
                  <a:lnTo>
                    <a:pt x="875131" y="538353"/>
                  </a:lnTo>
                  <a:lnTo>
                    <a:pt x="880249" y="540664"/>
                  </a:lnTo>
                  <a:lnTo>
                    <a:pt x="887857" y="548601"/>
                  </a:lnTo>
                  <a:lnTo>
                    <a:pt x="889673" y="553885"/>
                  </a:lnTo>
                  <a:lnTo>
                    <a:pt x="889673" y="500519"/>
                  </a:lnTo>
                  <a:lnTo>
                    <a:pt x="882294" y="498170"/>
                  </a:lnTo>
                  <a:lnTo>
                    <a:pt x="869848" y="496900"/>
                  </a:lnTo>
                  <a:lnTo>
                    <a:pt x="60947" y="496900"/>
                  </a:lnTo>
                  <a:lnTo>
                    <a:pt x="16522" y="516229"/>
                  </a:lnTo>
                  <a:lnTo>
                    <a:pt x="0" y="561809"/>
                  </a:lnTo>
                  <a:lnTo>
                    <a:pt x="26098" y="979893"/>
                  </a:lnTo>
                  <a:lnTo>
                    <a:pt x="31927" y="1002436"/>
                  </a:lnTo>
                  <a:lnTo>
                    <a:pt x="45237" y="1020622"/>
                  </a:lnTo>
                  <a:lnTo>
                    <a:pt x="64211" y="1032776"/>
                  </a:lnTo>
                  <a:lnTo>
                    <a:pt x="87045" y="1037209"/>
                  </a:lnTo>
                  <a:lnTo>
                    <a:pt x="843584" y="1037209"/>
                  </a:lnTo>
                  <a:lnTo>
                    <a:pt x="885393" y="1020622"/>
                  </a:lnTo>
                  <a:lnTo>
                    <a:pt x="904532" y="979893"/>
                  </a:lnTo>
                  <a:lnTo>
                    <a:pt x="930630" y="561809"/>
                  </a:lnTo>
                  <a:close/>
                </a:path>
              </a:pathLst>
            </a:custGeom>
            <a:solidFill>
              <a:srgbClr val="000000"/>
            </a:solidFill>
          </p:spPr>
          <p:txBody>
            <a:bodyPr wrap="square" lIns="0" tIns="0" rIns="0" bIns="0" rtlCol="0"/>
            <a:lstStyle/>
            <a:p>
              <a:endParaRPr/>
            </a:p>
          </p:txBody>
        </p:sp>
        <p:pic>
          <p:nvPicPr>
            <p:cNvPr id="28" name="object 28"/>
            <p:cNvPicPr/>
            <p:nvPr/>
          </p:nvPicPr>
          <p:blipFill>
            <a:blip r:embed="rId16" cstate="print"/>
            <a:stretch>
              <a:fillRect/>
            </a:stretch>
          </p:blipFill>
          <p:spPr>
            <a:xfrm>
              <a:off x="7676037" y="4488962"/>
              <a:ext cx="185334" cy="200200"/>
            </a:xfrm>
            <a:prstGeom prst="rect">
              <a:avLst/>
            </a:prstGeom>
          </p:spPr>
        </p:pic>
        <p:sp>
          <p:nvSpPr>
            <p:cNvPr id="29" name="object 29"/>
            <p:cNvSpPr/>
            <p:nvPr/>
          </p:nvSpPr>
          <p:spPr>
            <a:xfrm>
              <a:off x="7614423" y="4623495"/>
              <a:ext cx="309245" cy="174625"/>
            </a:xfrm>
            <a:custGeom>
              <a:avLst/>
              <a:gdLst/>
              <a:ahLst/>
              <a:cxnLst/>
              <a:rect l="l" t="t" r="r" b="b"/>
              <a:pathLst>
                <a:path w="309245" h="174625">
                  <a:moveTo>
                    <a:pt x="148994" y="174357"/>
                  </a:moveTo>
                  <a:lnTo>
                    <a:pt x="91304" y="170930"/>
                  </a:lnTo>
                  <a:lnTo>
                    <a:pt x="37331" y="160812"/>
                  </a:lnTo>
                  <a:lnTo>
                    <a:pt x="815" y="123251"/>
                  </a:lnTo>
                  <a:lnTo>
                    <a:pt x="0" y="104484"/>
                  </a:lnTo>
                  <a:lnTo>
                    <a:pt x="5823" y="79550"/>
                  </a:lnTo>
                  <a:lnTo>
                    <a:pt x="19574" y="50821"/>
                  </a:lnTo>
                  <a:lnTo>
                    <a:pt x="44600" y="23115"/>
                  </a:lnTo>
                  <a:lnTo>
                    <a:pt x="84243" y="1246"/>
                  </a:lnTo>
                  <a:lnTo>
                    <a:pt x="92369" y="69"/>
                  </a:lnTo>
                  <a:lnTo>
                    <a:pt x="100060" y="1989"/>
                  </a:lnTo>
                  <a:lnTo>
                    <a:pt x="98283" y="40064"/>
                  </a:lnTo>
                  <a:lnTo>
                    <a:pt x="72301" y="53934"/>
                  </a:lnTo>
                  <a:lnTo>
                    <a:pt x="55315" y="71738"/>
                  </a:lnTo>
                  <a:lnTo>
                    <a:pt x="45484" y="91214"/>
                  </a:lnTo>
                  <a:lnTo>
                    <a:pt x="40965" y="110101"/>
                  </a:lnTo>
                  <a:lnTo>
                    <a:pt x="40306" y="114891"/>
                  </a:lnTo>
                  <a:lnTo>
                    <a:pt x="43277" y="119517"/>
                  </a:lnTo>
                  <a:lnTo>
                    <a:pt x="96735" y="129820"/>
                  </a:lnTo>
                  <a:lnTo>
                    <a:pt x="149160" y="132896"/>
                  </a:lnTo>
                  <a:lnTo>
                    <a:pt x="184698" y="131608"/>
                  </a:lnTo>
                  <a:lnTo>
                    <a:pt x="241587" y="124325"/>
                  </a:lnTo>
                  <a:lnTo>
                    <a:pt x="268420" y="114726"/>
                  </a:lnTo>
                  <a:lnTo>
                    <a:pt x="267760" y="109771"/>
                  </a:lnTo>
                  <a:lnTo>
                    <a:pt x="263218" y="91005"/>
                  </a:lnTo>
                  <a:lnTo>
                    <a:pt x="253348" y="71634"/>
                  </a:lnTo>
                  <a:lnTo>
                    <a:pt x="236356" y="53905"/>
                  </a:lnTo>
                  <a:lnTo>
                    <a:pt x="210442" y="40064"/>
                  </a:lnTo>
                  <a:lnTo>
                    <a:pt x="203420" y="35841"/>
                  </a:lnTo>
                  <a:lnTo>
                    <a:pt x="216357" y="0"/>
                  </a:lnTo>
                  <a:lnTo>
                    <a:pt x="224482" y="1246"/>
                  </a:lnTo>
                  <a:lnTo>
                    <a:pt x="264056" y="22991"/>
                  </a:lnTo>
                  <a:lnTo>
                    <a:pt x="289089" y="50574"/>
                  </a:lnTo>
                  <a:lnTo>
                    <a:pt x="302879" y="79178"/>
                  </a:lnTo>
                  <a:lnTo>
                    <a:pt x="308726" y="103989"/>
                  </a:lnTo>
                  <a:lnTo>
                    <a:pt x="307886" y="123086"/>
                  </a:lnTo>
                  <a:lnTo>
                    <a:pt x="269907" y="160646"/>
                  </a:lnTo>
                  <a:lnTo>
                    <a:pt x="221282" y="169422"/>
                  </a:lnTo>
                  <a:lnTo>
                    <a:pt x="187469" y="172935"/>
                  </a:lnTo>
                  <a:lnTo>
                    <a:pt x="148994" y="174357"/>
                  </a:lnTo>
                  <a:close/>
                </a:path>
              </a:pathLst>
            </a:custGeom>
            <a:solidFill>
              <a:srgbClr val="000000"/>
            </a:solidFill>
          </p:spPr>
          <p:txBody>
            <a:bodyPr wrap="square" lIns="0" tIns="0" rIns="0" bIns="0" rtlCol="0"/>
            <a:lstStyle/>
            <a:p>
              <a:endParaRPr/>
            </a:p>
          </p:txBody>
        </p:sp>
      </p:grpSp>
      <p:grpSp>
        <p:nvGrpSpPr>
          <p:cNvPr id="30" name="object 30"/>
          <p:cNvGrpSpPr/>
          <p:nvPr/>
        </p:nvGrpSpPr>
        <p:grpSpPr>
          <a:xfrm>
            <a:off x="4378657" y="4312001"/>
            <a:ext cx="1588347" cy="1583267"/>
            <a:chOff x="6567986" y="6468002"/>
            <a:chExt cx="2382520" cy="2374900"/>
          </a:xfrm>
        </p:grpSpPr>
        <p:pic>
          <p:nvPicPr>
            <p:cNvPr id="31" name="object 31"/>
            <p:cNvPicPr/>
            <p:nvPr/>
          </p:nvPicPr>
          <p:blipFill>
            <a:blip r:embed="rId17" cstate="print"/>
            <a:stretch>
              <a:fillRect/>
            </a:stretch>
          </p:blipFill>
          <p:spPr>
            <a:xfrm>
              <a:off x="6567986" y="6468002"/>
              <a:ext cx="2382299" cy="2374899"/>
            </a:xfrm>
            <a:prstGeom prst="rect">
              <a:avLst/>
            </a:prstGeom>
          </p:spPr>
        </p:pic>
        <p:sp>
          <p:nvSpPr>
            <p:cNvPr id="32" name="object 32"/>
            <p:cNvSpPr/>
            <p:nvPr/>
          </p:nvSpPr>
          <p:spPr>
            <a:xfrm>
              <a:off x="7401268" y="7125918"/>
              <a:ext cx="734060" cy="904875"/>
            </a:xfrm>
            <a:custGeom>
              <a:avLst/>
              <a:gdLst/>
              <a:ahLst/>
              <a:cxnLst/>
              <a:rect l="l" t="t" r="r" b="b"/>
              <a:pathLst>
                <a:path w="734059" h="904875">
                  <a:moveTo>
                    <a:pt x="608457" y="641007"/>
                  </a:moveTo>
                  <a:lnTo>
                    <a:pt x="606818" y="632891"/>
                  </a:lnTo>
                  <a:lnTo>
                    <a:pt x="602335" y="626249"/>
                  </a:lnTo>
                  <a:lnTo>
                    <a:pt x="595706" y="621779"/>
                  </a:lnTo>
                  <a:lnTo>
                    <a:pt x="587578" y="620141"/>
                  </a:lnTo>
                  <a:lnTo>
                    <a:pt x="564540" y="620141"/>
                  </a:lnTo>
                  <a:lnTo>
                    <a:pt x="564540" y="393547"/>
                  </a:lnTo>
                  <a:lnTo>
                    <a:pt x="562902" y="385432"/>
                  </a:lnTo>
                  <a:lnTo>
                    <a:pt x="558419" y="378802"/>
                  </a:lnTo>
                  <a:lnTo>
                    <a:pt x="551789" y="374319"/>
                  </a:lnTo>
                  <a:lnTo>
                    <a:pt x="543661" y="372681"/>
                  </a:lnTo>
                  <a:lnTo>
                    <a:pt x="535546" y="374319"/>
                  </a:lnTo>
                  <a:lnTo>
                    <a:pt x="528916" y="378802"/>
                  </a:lnTo>
                  <a:lnTo>
                    <a:pt x="524433" y="385432"/>
                  </a:lnTo>
                  <a:lnTo>
                    <a:pt x="522795" y="393547"/>
                  </a:lnTo>
                  <a:lnTo>
                    <a:pt x="522795" y="620141"/>
                  </a:lnTo>
                  <a:lnTo>
                    <a:pt x="446659" y="620141"/>
                  </a:lnTo>
                  <a:lnTo>
                    <a:pt x="446659" y="478370"/>
                  </a:lnTo>
                  <a:lnTo>
                    <a:pt x="445020" y="470255"/>
                  </a:lnTo>
                  <a:lnTo>
                    <a:pt x="440537" y="463626"/>
                  </a:lnTo>
                  <a:lnTo>
                    <a:pt x="433908" y="459143"/>
                  </a:lnTo>
                  <a:lnTo>
                    <a:pt x="425780" y="457504"/>
                  </a:lnTo>
                  <a:lnTo>
                    <a:pt x="417664" y="459143"/>
                  </a:lnTo>
                  <a:lnTo>
                    <a:pt x="411022" y="463626"/>
                  </a:lnTo>
                  <a:lnTo>
                    <a:pt x="406552" y="470255"/>
                  </a:lnTo>
                  <a:lnTo>
                    <a:pt x="404914" y="478370"/>
                  </a:lnTo>
                  <a:lnTo>
                    <a:pt x="404914" y="620141"/>
                  </a:lnTo>
                  <a:lnTo>
                    <a:pt x="328942" y="620141"/>
                  </a:lnTo>
                  <a:lnTo>
                    <a:pt x="328942" y="244944"/>
                  </a:lnTo>
                  <a:lnTo>
                    <a:pt x="327291" y="236829"/>
                  </a:lnTo>
                  <a:lnTo>
                    <a:pt x="322821" y="230187"/>
                  </a:lnTo>
                  <a:lnTo>
                    <a:pt x="316191" y="225717"/>
                  </a:lnTo>
                  <a:lnTo>
                    <a:pt x="308063" y="224078"/>
                  </a:lnTo>
                  <a:lnTo>
                    <a:pt x="299948" y="225717"/>
                  </a:lnTo>
                  <a:lnTo>
                    <a:pt x="293306" y="230187"/>
                  </a:lnTo>
                  <a:lnTo>
                    <a:pt x="288836" y="236829"/>
                  </a:lnTo>
                  <a:lnTo>
                    <a:pt x="287197" y="244944"/>
                  </a:lnTo>
                  <a:lnTo>
                    <a:pt x="287197" y="620141"/>
                  </a:lnTo>
                  <a:lnTo>
                    <a:pt x="211048" y="620141"/>
                  </a:lnTo>
                  <a:lnTo>
                    <a:pt x="211048" y="393547"/>
                  </a:lnTo>
                  <a:lnTo>
                    <a:pt x="209410" y="385432"/>
                  </a:lnTo>
                  <a:lnTo>
                    <a:pt x="204939" y="378802"/>
                  </a:lnTo>
                  <a:lnTo>
                    <a:pt x="198297" y="374319"/>
                  </a:lnTo>
                  <a:lnTo>
                    <a:pt x="190182" y="372681"/>
                  </a:lnTo>
                  <a:lnTo>
                    <a:pt x="182054" y="374319"/>
                  </a:lnTo>
                  <a:lnTo>
                    <a:pt x="175425" y="378802"/>
                  </a:lnTo>
                  <a:lnTo>
                    <a:pt x="170954" y="385432"/>
                  </a:lnTo>
                  <a:lnTo>
                    <a:pt x="169316" y="393547"/>
                  </a:lnTo>
                  <a:lnTo>
                    <a:pt x="169316" y="620141"/>
                  </a:lnTo>
                  <a:lnTo>
                    <a:pt x="146431" y="620141"/>
                  </a:lnTo>
                  <a:lnTo>
                    <a:pt x="138315" y="621779"/>
                  </a:lnTo>
                  <a:lnTo>
                    <a:pt x="131673" y="626249"/>
                  </a:lnTo>
                  <a:lnTo>
                    <a:pt x="127203" y="632891"/>
                  </a:lnTo>
                  <a:lnTo>
                    <a:pt x="125564" y="641007"/>
                  </a:lnTo>
                  <a:lnTo>
                    <a:pt x="127203" y="649135"/>
                  </a:lnTo>
                  <a:lnTo>
                    <a:pt x="131673" y="655764"/>
                  </a:lnTo>
                  <a:lnTo>
                    <a:pt x="138315" y="660234"/>
                  </a:lnTo>
                  <a:lnTo>
                    <a:pt x="146431" y="661885"/>
                  </a:lnTo>
                  <a:lnTo>
                    <a:pt x="587413" y="661885"/>
                  </a:lnTo>
                  <a:lnTo>
                    <a:pt x="595566" y="660234"/>
                  </a:lnTo>
                  <a:lnTo>
                    <a:pt x="602259" y="655764"/>
                  </a:lnTo>
                  <a:lnTo>
                    <a:pt x="606793" y="649135"/>
                  </a:lnTo>
                  <a:lnTo>
                    <a:pt x="608457" y="641007"/>
                  </a:lnTo>
                  <a:close/>
                </a:path>
                <a:path w="734059" h="904875">
                  <a:moveTo>
                    <a:pt x="733679" y="212051"/>
                  </a:moveTo>
                  <a:lnTo>
                    <a:pt x="731342" y="206705"/>
                  </a:lnTo>
                  <a:lnTo>
                    <a:pt x="727506" y="202869"/>
                  </a:lnTo>
                  <a:lnTo>
                    <a:pt x="530809" y="6172"/>
                  </a:lnTo>
                  <a:lnTo>
                    <a:pt x="526973" y="2159"/>
                  </a:lnTo>
                  <a:lnTo>
                    <a:pt x="521627" y="0"/>
                  </a:lnTo>
                  <a:lnTo>
                    <a:pt x="68795" y="0"/>
                  </a:lnTo>
                  <a:lnTo>
                    <a:pt x="42049" y="5410"/>
                  </a:lnTo>
                  <a:lnTo>
                    <a:pt x="20180" y="20180"/>
                  </a:lnTo>
                  <a:lnTo>
                    <a:pt x="5422" y="42049"/>
                  </a:lnTo>
                  <a:lnTo>
                    <a:pt x="0" y="68783"/>
                  </a:lnTo>
                  <a:lnTo>
                    <a:pt x="0" y="835533"/>
                  </a:lnTo>
                  <a:lnTo>
                    <a:pt x="5422" y="862279"/>
                  </a:lnTo>
                  <a:lnTo>
                    <a:pt x="20180" y="884148"/>
                  </a:lnTo>
                  <a:lnTo>
                    <a:pt x="42049" y="898906"/>
                  </a:lnTo>
                  <a:lnTo>
                    <a:pt x="68795" y="904328"/>
                  </a:lnTo>
                  <a:lnTo>
                    <a:pt x="466864" y="904328"/>
                  </a:lnTo>
                  <a:lnTo>
                    <a:pt x="481622" y="868705"/>
                  </a:lnTo>
                  <a:lnTo>
                    <a:pt x="68795" y="862584"/>
                  </a:lnTo>
                  <a:lnTo>
                    <a:pt x="58229" y="860450"/>
                  </a:lnTo>
                  <a:lnTo>
                    <a:pt x="49631" y="854633"/>
                  </a:lnTo>
                  <a:lnTo>
                    <a:pt x="43853" y="846035"/>
                  </a:lnTo>
                  <a:lnTo>
                    <a:pt x="41744" y="835533"/>
                  </a:lnTo>
                  <a:lnTo>
                    <a:pt x="41744" y="68618"/>
                  </a:lnTo>
                  <a:lnTo>
                    <a:pt x="43878" y="58051"/>
                  </a:lnTo>
                  <a:lnTo>
                    <a:pt x="49695" y="49466"/>
                  </a:lnTo>
                  <a:lnTo>
                    <a:pt x="58293" y="43688"/>
                  </a:lnTo>
                  <a:lnTo>
                    <a:pt x="68795" y="41567"/>
                  </a:lnTo>
                  <a:lnTo>
                    <a:pt x="507428" y="41567"/>
                  </a:lnTo>
                  <a:lnTo>
                    <a:pt x="691946" y="226072"/>
                  </a:lnTo>
                  <a:lnTo>
                    <a:pt x="691946" y="616800"/>
                  </a:lnTo>
                  <a:lnTo>
                    <a:pt x="693585" y="624916"/>
                  </a:lnTo>
                  <a:lnTo>
                    <a:pt x="698055" y="631558"/>
                  </a:lnTo>
                  <a:lnTo>
                    <a:pt x="704697" y="636028"/>
                  </a:lnTo>
                  <a:lnTo>
                    <a:pt x="712812" y="637667"/>
                  </a:lnTo>
                  <a:lnTo>
                    <a:pt x="720928" y="636028"/>
                  </a:lnTo>
                  <a:lnTo>
                    <a:pt x="727570" y="631558"/>
                  </a:lnTo>
                  <a:lnTo>
                    <a:pt x="732040" y="624916"/>
                  </a:lnTo>
                  <a:lnTo>
                    <a:pt x="733679" y="616800"/>
                  </a:lnTo>
                  <a:lnTo>
                    <a:pt x="733679" y="212051"/>
                  </a:lnTo>
                  <a:close/>
                </a:path>
              </a:pathLst>
            </a:custGeom>
            <a:solidFill>
              <a:srgbClr val="000000"/>
            </a:solidFill>
          </p:spPr>
          <p:txBody>
            <a:bodyPr wrap="square" lIns="0" tIns="0" rIns="0" bIns="0" rtlCol="0"/>
            <a:lstStyle/>
            <a:p>
              <a:endParaRPr/>
            </a:p>
          </p:txBody>
        </p:sp>
        <p:pic>
          <p:nvPicPr>
            <p:cNvPr id="33" name="object 33"/>
            <p:cNvPicPr/>
            <p:nvPr/>
          </p:nvPicPr>
          <p:blipFill>
            <a:blip r:embed="rId18" cstate="print"/>
            <a:stretch>
              <a:fillRect/>
            </a:stretch>
          </p:blipFill>
          <p:spPr>
            <a:xfrm>
              <a:off x="8192606" y="8056332"/>
              <a:ext cx="141009" cy="136877"/>
            </a:xfrm>
            <a:prstGeom prst="rect">
              <a:avLst/>
            </a:prstGeom>
          </p:spPr>
        </p:pic>
        <p:sp>
          <p:nvSpPr>
            <p:cNvPr id="34" name="object 34"/>
            <p:cNvSpPr/>
            <p:nvPr/>
          </p:nvSpPr>
          <p:spPr>
            <a:xfrm>
              <a:off x="7923902" y="7799317"/>
              <a:ext cx="356870" cy="343535"/>
            </a:xfrm>
            <a:custGeom>
              <a:avLst/>
              <a:gdLst/>
              <a:ahLst/>
              <a:cxnLst/>
              <a:rect l="l" t="t" r="r" b="b"/>
              <a:pathLst>
                <a:path w="356870" h="343534">
                  <a:moveTo>
                    <a:pt x="178161" y="342964"/>
                  </a:moveTo>
                  <a:lnTo>
                    <a:pt x="130873" y="336825"/>
                  </a:lnTo>
                  <a:lnTo>
                    <a:pt x="88335" y="319508"/>
                  </a:lnTo>
                  <a:lnTo>
                    <a:pt x="52262" y="292663"/>
                  </a:lnTo>
                  <a:lnTo>
                    <a:pt x="24371" y="257944"/>
                  </a:lnTo>
                  <a:lnTo>
                    <a:pt x="6378" y="216999"/>
                  </a:lnTo>
                  <a:lnTo>
                    <a:pt x="0" y="171482"/>
                  </a:lnTo>
                  <a:lnTo>
                    <a:pt x="6378" y="125907"/>
                  </a:lnTo>
                  <a:lnTo>
                    <a:pt x="24371" y="84946"/>
                  </a:lnTo>
                  <a:lnTo>
                    <a:pt x="52262" y="50238"/>
                  </a:lnTo>
                  <a:lnTo>
                    <a:pt x="88335" y="23419"/>
                  </a:lnTo>
                  <a:lnTo>
                    <a:pt x="130873" y="6127"/>
                  </a:lnTo>
                  <a:lnTo>
                    <a:pt x="178161" y="0"/>
                  </a:lnTo>
                  <a:lnTo>
                    <a:pt x="225449" y="6139"/>
                  </a:lnTo>
                  <a:lnTo>
                    <a:pt x="267987" y="23456"/>
                  </a:lnTo>
                  <a:lnTo>
                    <a:pt x="292336" y="41576"/>
                  </a:lnTo>
                  <a:lnTo>
                    <a:pt x="178161" y="41576"/>
                  </a:lnTo>
                  <a:lnTo>
                    <a:pt x="135120" y="48208"/>
                  </a:lnTo>
                  <a:lnTo>
                    <a:pt x="97682" y="66662"/>
                  </a:lnTo>
                  <a:lnTo>
                    <a:pt x="68122" y="94774"/>
                  </a:lnTo>
                  <a:lnTo>
                    <a:pt x="48717" y="130380"/>
                  </a:lnTo>
                  <a:lnTo>
                    <a:pt x="41743" y="171314"/>
                  </a:lnTo>
                  <a:lnTo>
                    <a:pt x="48701" y="212314"/>
                  </a:lnTo>
                  <a:lnTo>
                    <a:pt x="68074" y="247928"/>
                  </a:lnTo>
                  <a:lnTo>
                    <a:pt x="97609" y="276016"/>
                  </a:lnTo>
                  <a:lnTo>
                    <a:pt x="135056" y="294438"/>
                  </a:lnTo>
                  <a:lnTo>
                    <a:pt x="178161" y="301054"/>
                  </a:lnTo>
                  <a:lnTo>
                    <a:pt x="292851" y="301054"/>
                  </a:lnTo>
                  <a:lnTo>
                    <a:pt x="268061" y="319508"/>
                  </a:lnTo>
                  <a:lnTo>
                    <a:pt x="225507" y="336825"/>
                  </a:lnTo>
                  <a:lnTo>
                    <a:pt x="178161" y="342964"/>
                  </a:lnTo>
                  <a:close/>
                </a:path>
                <a:path w="356870" h="343534">
                  <a:moveTo>
                    <a:pt x="292851" y="301054"/>
                  </a:moveTo>
                  <a:lnTo>
                    <a:pt x="178161" y="301054"/>
                  </a:lnTo>
                  <a:lnTo>
                    <a:pt x="221265" y="294422"/>
                  </a:lnTo>
                  <a:lnTo>
                    <a:pt x="258712" y="275968"/>
                  </a:lnTo>
                  <a:lnTo>
                    <a:pt x="288248" y="247856"/>
                  </a:lnTo>
                  <a:lnTo>
                    <a:pt x="307621" y="212250"/>
                  </a:lnTo>
                  <a:lnTo>
                    <a:pt x="314579" y="171314"/>
                  </a:lnTo>
                  <a:lnTo>
                    <a:pt x="307621" y="130380"/>
                  </a:lnTo>
                  <a:lnTo>
                    <a:pt x="288248" y="94774"/>
                  </a:lnTo>
                  <a:lnTo>
                    <a:pt x="258712" y="66662"/>
                  </a:lnTo>
                  <a:lnTo>
                    <a:pt x="221265" y="48208"/>
                  </a:lnTo>
                  <a:lnTo>
                    <a:pt x="178161" y="41576"/>
                  </a:lnTo>
                  <a:lnTo>
                    <a:pt x="292336" y="41576"/>
                  </a:lnTo>
                  <a:lnTo>
                    <a:pt x="304060" y="50300"/>
                  </a:lnTo>
                  <a:lnTo>
                    <a:pt x="331951" y="85020"/>
                  </a:lnTo>
                  <a:lnTo>
                    <a:pt x="349944" y="125964"/>
                  </a:lnTo>
                  <a:lnTo>
                    <a:pt x="356323" y="171482"/>
                  </a:lnTo>
                  <a:lnTo>
                    <a:pt x="349955" y="216999"/>
                  </a:lnTo>
                  <a:lnTo>
                    <a:pt x="331988" y="257944"/>
                  </a:lnTo>
                  <a:lnTo>
                    <a:pt x="304122" y="292663"/>
                  </a:lnTo>
                  <a:lnTo>
                    <a:pt x="292851" y="301054"/>
                  </a:lnTo>
                  <a:close/>
                </a:path>
              </a:pathLst>
            </a:custGeom>
            <a:solidFill>
              <a:srgbClr val="000000"/>
            </a:solidFill>
          </p:spPr>
          <p:txBody>
            <a:bodyPr wrap="square" lIns="0" tIns="0" rIns="0" bIns="0" rtlCol="0"/>
            <a:lstStyle/>
            <a:p>
              <a:endParaRPr/>
            </a:p>
          </p:txBody>
        </p:sp>
      </p:grpSp>
      <p:sp>
        <p:nvSpPr>
          <p:cNvPr id="35" name="object 35"/>
          <p:cNvSpPr txBox="1">
            <a:spLocks noGrp="1"/>
          </p:cNvSpPr>
          <p:nvPr>
            <p:ph type="title"/>
          </p:nvPr>
        </p:nvSpPr>
        <p:spPr>
          <a:xfrm>
            <a:off x="451556" y="707675"/>
            <a:ext cx="5749149" cy="500992"/>
          </a:xfrm>
          <a:prstGeom prst="rect">
            <a:avLst/>
          </a:prstGeom>
        </p:spPr>
        <p:txBody>
          <a:bodyPr vert="horz" wrap="square" lIns="0" tIns="8467" rIns="0" bIns="0" rtlCol="0">
            <a:spAutoFit/>
          </a:bodyPr>
          <a:lstStyle/>
          <a:p>
            <a:pPr marL="8467">
              <a:spcBef>
                <a:spcPts val="67"/>
              </a:spcBef>
            </a:pPr>
            <a:r>
              <a:rPr spc="127" dirty="0">
                <a:solidFill>
                  <a:srgbClr val="000000"/>
                </a:solidFill>
              </a:rPr>
              <a:t>Use</a:t>
            </a:r>
            <a:r>
              <a:rPr spc="-33" dirty="0">
                <a:solidFill>
                  <a:srgbClr val="000000"/>
                </a:solidFill>
              </a:rPr>
              <a:t> </a:t>
            </a:r>
            <a:r>
              <a:rPr dirty="0">
                <a:solidFill>
                  <a:srgbClr val="000000"/>
                </a:solidFill>
              </a:rPr>
              <a:t>Case</a:t>
            </a:r>
            <a:r>
              <a:rPr spc="-33" dirty="0">
                <a:solidFill>
                  <a:srgbClr val="000000"/>
                </a:solidFill>
              </a:rPr>
              <a:t> </a:t>
            </a:r>
            <a:r>
              <a:rPr spc="76" dirty="0">
                <a:solidFill>
                  <a:srgbClr val="000000"/>
                </a:solidFill>
              </a:rPr>
              <a:t>Keywords</a:t>
            </a:r>
          </a:p>
        </p:txBody>
      </p:sp>
      <p:grpSp>
        <p:nvGrpSpPr>
          <p:cNvPr id="36" name="object 36"/>
          <p:cNvGrpSpPr/>
          <p:nvPr/>
        </p:nvGrpSpPr>
        <p:grpSpPr>
          <a:xfrm>
            <a:off x="685783" y="2139175"/>
            <a:ext cx="1588347" cy="1583267"/>
            <a:chOff x="1028674" y="3208762"/>
            <a:chExt cx="2382520" cy="2374900"/>
          </a:xfrm>
        </p:grpSpPr>
        <p:pic>
          <p:nvPicPr>
            <p:cNvPr id="37" name="object 37"/>
            <p:cNvPicPr/>
            <p:nvPr/>
          </p:nvPicPr>
          <p:blipFill>
            <a:blip r:embed="rId19" cstate="print"/>
            <a:stretch>
              <a:fillRect/>
            </a:stretch>
          </p:blipFill>
          <p:spPr>
            <a:xfrm>
              <a:off x="1028674" y="3208762"/>
              <a:ext cx="2382299" cy="2374899"/>
            </a:xfrm>
            <a:prstGeom prst="rect">
              <a:avLst/>
            </a:prstGeom>
          </p:spPr>
        </p:pic>
        <p:sp>
          <p:nvSpPr>
            <p:cNvPr id="38" name="object 38"/>
            <p:cNvSpPr/>
            <p:nvPr/>
          </p:nvSpPr>
          <p:spPr>
            <a:xfrm>
              <a:off x="1676743" y="3891457"/>
              <a:ext cx="1087120" cy="814705"/>
            </a:xfrm>
            <a:custGeom>
              <a:avLst/>
              <a:gdLst/>
              <a:ahLst/>
              <a:cxnLst/>
              <a:rect l="l" t="t" r="r" b="b"/>
              <a:pathLst>
                <a:path w="1087120" h="814704">
                  <a:moveTo>
                    <a:pt x="1086815" y="479196"/>
                  </a:moveTo>
                  <a:lnTo>
                    <a:pt x="1086650" y="478383"/>
                  </a:lnTo>
                  <a:lnTo>
                    <a:pt x="1086650" y="96634"/>
                  </a:lnTo>
                  <a:lnTo>
                    <a:pt x="1079055" y="59042"/>
                  </a:lnTo>
                  <a:lnTo>
                    <a:pt x="1058329" y="28321"/>
                  </a:lnTo>
                  <a:lnTo>
                    <a:pt x="1045019" y="19342"/>
                  </a:lnTo>
                  <a:lnTo>
                    <a:pt x="1045019" y="96634"/>
                  </a:lnTo>
                  <a:lnTo>
                    <a:pt x="1045019" y="458304"/>
                  </a:lnTo>
                  <a:lnTo>
                    <a:pt x="713955" y="458304"/>
                  </a:lnTo>
                  <a:lnTo>
                    <a:pt x="698639" y="433387"/>
                  </a:lnTo>
                  <a:lnTo>
                    <a:pt x="673658" y="392760"/>
                  </a:lnTo>
                  <a:lnTo>
                    <a:pt x="668947" y="386918"/>
                  </a:lnTo>
                  <a:lnTo>
                    <a:pt x="663016" y="382574"/>
                  </a:lnTo>
                  <a:lnTo>
                    <a:pt x="656183" y="379895"/>
                  </a:lnTo>
                  <a:lnTo>
                    <a:pt x="648741" y="379044"/>
                  </a:lnTo>
                  <a:lnTo>
                    <a:pt x="641235" y="380136"/>
                  </a:lnTo>
                  <a:lnTo>
                    <a:pt x="634453" y="383057"/>
                  </a:lnTo>
                  <a:lnTo>
                    <a:pt x="628662" y="387604"/>
                  </a:lnTo>
                  <a:lnTo>
                    <a:pt x="624166" y="393585"/>
                  </a:lnTo>
                  <a:lnTo>
                    <a:pt x="561962" y="502437"/>
                  </a:lnTo>
                  <a:lnTo>
                    <a:pt x="492467" y="307987"/>
                  </a:lnTo>
                  <a:lnTo>
                    <a:pt x="474179" y="256819"/>
                  </a:lnTo>
                  <a:lnTo>
                    <a:pt x="446430" y="237756"/>
                  </a:lnTo>
                  <a:lnTo>
                    <a:pt x="437553" y="239318"/>
                  </a:lnTo>
                  <a:lnTo>
                    <a:pt x="429793" y="243484"/>
                  </a:lnTo>
                  <a:lnTo>
                    <a:pt x="423672" y="249847"/>
                  </a:lnTo>
                  <a:lnTo>
                    <a:pt x="419684" y="257987"/>
                  </a:lnTo>
                  <a:lnTo>
                    <a:pt x="339750" y="518325"/>
                  </a:lnTo>
                  <a:lnTo>
                    <a:pt x="311492" y="471843"/>
                  </a:lnTo>
                  <a:lnTo>
                    <a:pt x="306882" y="466166"/>
                  </a:lnTo>
                  <a:lnTo>
                    <a:pt x="301028" y="461848"/>
                  </a:lnTo>
                  <a:lnTo>
                    <a:pt x="294259" y="459092"/>
                  </a:lnTo>
                  <a:lnTo>
                    <a:pt x="286918" y="458127"/>
                  </a:lnTo>
                  <a:lnTo>
                    <a:pt x="41973" y="458127"/>
                  </a:lnTo>
                  <a:lnTo>
                    <a:pt x="41973" y="96634"/>
                  </a:lnTo>
                  <a:lnTo>
                    <a:pt x="46278" y="75298"/>
                  </a:lnTo>
                  <a:lnTo>
                    <a:pt x="58039" y="57873"/>
                  </a:lnTo>
                  <a:lnTo>
                    <a:pt x="75476" y="46113"/>
                  </a:lnTo>
                  <a:lnTo>
                    <a:pt x="96812" y="41795"/>
                  </a:lnTo>
                  <a:lnTo>
                    <a:pt x="990168" y="41795"/>
                  </a:lnTo>
                  <a:lnTo>
                    <a:pt x="1011504" y="46113"/>
                  </a:lnTo>
                  <a:lnTo>
                    <a:pt x="1028941" y="57873"/>
                  </a:lnTo>
                  <a:lnTo>
                    <a:pt x="1040701" y="75298"/>
                  </a:lnTo>
                  <a:lnTo>
                    <a:pt x="1045019" y="96634"/>
                  </a:lnTo>
                  <a:lnTo>
                    <a:pt x="1045019" y="19342"/>
                  </a:lnTo>
                  <a:lnTo>
                    <a:pt x="1027607" y="7594"/>
                  </a:lnTo>
                  <a:lnTo>
                    <a:pt x="990003" y="0"/>
                  </a:lnTo>
                  <a:lnTo>
                    <a:pt x="96647" y="0"/>
                  </a:lnTo>
                  <a:lnTo>
                    <a:pt x="59042" y="7594"/>
                  </a:lnTo>
                  <a:lnTo>
                    <a:pt x="28321" y="28321"/>
                  </a:lnTo>
                  <a:lnTo>
                    <a:pt x="7594" y="59042"/>
                  </a:lnTo>
                  <a:lnTo>
                    <a:pt x="0" y="96634"/>
                  </a:lnTo>
                  <a:lnTo>
                    <a:pt x="0" y="479031"/>
                  </a:lnTo>
                  <a:lnTo>
                    <a:pt x="0" y="717626"/>
                  </a:lnTo>
                  <a:lnTo>
                    <a:pt x="15100" y="770369"/>
                  </a:lnTo>
                  <a:lnTo>
                    <a:pt x="54800" y="806704"/>
                  </a:lnTo>
                  <a:lnTo>
                    <a:pt x="86944" y="814273"/>
                  </a:lnTo>
                  <a:lnTo>
                    <a:pt x="134759" y="814273"/>
                  </a:lnTo>
                  <a:lnTo>
                    <a:pt x="142900" y="812634"/>
                  </a:lnTo>
                  <a:lnTo>
                    <a:pt x="149542" y="808151"/>
                  </a:lnTo>
                  <a:lnTo>
                    <a:pt x="154025" y="801509"/>
                  </a:lnTo>
                  <a:lnTo>
                    <a:pt x="155663" y="793369"/>
                  </a:lnTo>
                  <a:lnTo>
                    <a:pt x="154025" y="785241"/>
                  </a:lnTo>
                  <a:lnTo>
                    <a:pt x="149542" y="778598"/>
                  </a:lnTo>
                  <a:lnTo>
                    <a:pt x="142900" y="774115"/>
                  </a:lnTo>
                  <a:lnTo>
                    <a:pt x="134759" y="772477"/>
                  </a:lnTo>
                  <a:lnTo>
                    <a:pt x="87109" y="772477"/>
                  </a:lnTo>
                  <a:lnTo>
                    <a:pt x="71450" y="768184"/>
                  </a:lnTo>
                  <a:lnTo>
                    <a:pt x="56896" y="756462"/>
                  </a:lnTo>
                  <a:lnTo>
                    <a:pt x="46151" y="739038"/>
                  </a:lnTo>
                  <a:lnTo>
                    <a:pt x="41973" y="717626"/>
                  </a:lnTo>
                  <a:lnTo>
                    <a:pt x="41973" y="499935"/>
                  </a:lnTo>
                  <a:lnTo>
                    <a:pt x="279565" y="499935"/>
                  </a:lnTo>
                  <a:lnTo>
                    <a:pt x="319189" y="564807"/>
                  </a:lnTo>
                  <a:lnTo>
                    <a:pt x="323900" y="570547"/>
                  </a:lnTo>
                  <a:lnTo>
                    <a:pt x="329780" y="574865"/>
                  </a:lnTo>
                  <a:lnTo>
                    <a:pt x="336511" y="577570"/>
                  </a:lnTo>
                  <a:lnTo>
                    <a:pt x="343763" y="578523"/>
                  </a:lnTo>
                  <a:lnTo>
                    <a:pt x="344944" y="578523"/>
                  </a:lnTo>
                  <a:lnTo>
                    <a:pt x="346113" y="578345"/>
                  </a:lnTo>
                  <a:lnTo>
                    <a:pt x="347281" y="578523"/>
                  </a:lnTo>
                  <a:lnTo>
                    <a:pt x="347891" y="578345"/>
                  </a:lnTo>
                  <a:lnTo>
                    <a:pt x="355269" y="576351"/>
                  </a:lnTo>
                  <a:lnTo>
                    <a:pt x="362178" y="572058"/>
                  </a:lnTo>
                  <a:lnTo>
                    <a:pt x="367614" y="565988"/>
                  </a:lnTo>
                  <a:lnTo>
                    <a:pt x="371195" y="558457"/>
                  </a:lnTo>
                  <a:lnTo>
                    <a:pt x="383514" y="518325"/>
                  </a:lnTo>
                  <a:lnTo>
                    <a:pt x="448106" y="307987"/>
                  </a:lnTo>
                  <a:lnTo>
                    <a:pt x="532206" y="543242"/>
                  </a:lnTo>
                  <a:lnTo>
                    <a:pt x="556780" y="562127"/>
                  </a:lnTo>
                  <a:lnTo>
                    <a:pt x="564946" y="561670"/>
                  </a:lnTo>
                  <a:lnTo>
                    <a:pt x="610108" y="502437"/>
                  </a:lnTo>
                  <a:lnTo>
                    <a:pt x="649579" y="433387"/>
                  </a:lnTo>
                  <a:lnTo>
                    <a:pt x="682180" y="486384"/>
                  </a:lnTo>
                  <a:lnTo>
                    <a:pt x="686828" y="492125"/>
                  </a:lnTo>
                  <a:lnTo>
                    <a:pt x="692721" y="496443"/>
                  </a:lnTo>
                  <a:lnTo>
                    <a:pt x="699490" y="499160"/>
                  </a:lnTo>
                  <a:lnTo>
                    <a:pt x="706767" y="500100"/>
                  </a:lnTo>
                  <a:lnTo>
                    <a:pt x="1045019" y="500100"/>
                  </a:lnTo>
                  <a:lnTo>
                    <a:pt x="1045019" y="717461"/>
                  </a:lnTo>
                  <a:lnTo>
                    <a:pt x="1040701" y="738797"/>
                  </a:lnTo>
                  <a:lnTo>
                    <a:pt x="1028941" y="756234"/>
                  </a:lnTo>
                  <a:lnTo>
                    <a:pt x="1011504" y="767994"/>
                  </a:lnTo>
                  <a:lnTo>
                    <a:pt x="990168" y="772299"/>
                  </a:lnTo>
                  <a:lnTo>
                    <a:pt x="647903" y="772299"/>
                  </a:lnTo>
                  <a:lnTo>
                    <a:pt x="639775" y="773950"/>
                  </a:lnTo>
                  <a:lnTo>
                    <a:pt x="633133" y="778433"/>
                  </a:lnTo>
                  <a:lnTo>
                    <a:pt x="628650" y="785075"/>
                  </a:lnTo>
                  <a:lnTo>
                    <a:pt x="627011" y="793203"/>
                  </a:lnTo>
                  <a:lnTo>
                    <a:pt x="628650" y="801344"/>
                  </a:lnTo>
                  <a:lnTo>
                    <a:pt x="633133" y="807986"/>
                  </a:lnTo>
                  <a:lnTo>
                    <a:pt x="639775" y="812457"/>
                  </a:lnTo>
                  <a:lnTo>
                    <a:pt x="647903" y="814108"/>
                  </a:lnTo>
                  <a:lnTo>
                    <a:pt x="990168" y="814108"/>
                  </a:lnTo>
                  <a:lnTo>
                    <a:pt x="1027772" y="806500"/>
                  </a:lnTo>
                  <a:lnTo>
                    <a:pt x="1058481" y="785787"/>
                  </a:lnTo>
                  <a:lnTo>
                    <a:pt x="1079144" y="755065"/>
                  </a:lnTo>
                  <a:lnTo>
                    <a:pt x="1086650" y="717461"/>
                  </a:lnTo>
                  <a:lnTo>
                    <a:pt x="1086650" y="480021"/>
                  </a:lnTo>
                  <a:lnTo>
                    <a:pt x="1086815" y="479196"/>
                  </a:lnTo>
                  <a:close/>
                </a:path>
              </a:pathLst>
            </a:custGeom>
            <a:solidFill>
              <a:srgbClr val="000000"/>
            </a:solidFill>
          </p:spPr>
          <p:txBody>
            <a:bodyPr wrap="square" lIns="0" tIns="0" rIns="0" bIns="0" rtlCol="0"/>
            <a:lstStyle/>
            <a:p>
              <a:endParaRPr/>
            </a:p>
          </p:txBody>
        </p:sp>
        <p:pic>
          <p:nvPicPr>
            <p:cNvPr id="39" name="object 39"/>
            <p:cNvPicPr/>
            <p:nvPr/>
          </p:nvPicPr>
          <p:blipFill>
            <a:blip r:embed="rId20" cstate="print"/>
            <a:stretch>
              <a:fillRect/>
            </a:stretch>
          </p:blipFill>
          <p:spPr>
            <a:xfrm>
              <a:off x="2156160" y="4771978"/>
              <a:ext cx="141202" cy="137064"/>
            </a:xfrm>
            <a:prstGeom prst="rect">
              <a:avLst/>
            </a:prstGeom>
          </p:spPr>
        </p:pic>
        <p:sp>
          <p:nvSpPr>
            <p:cNvPr id="40" name="object 40"/>
            <p:cNvSpPr/>
            <p:nvPr/>
          </p:nvSpPr>
          <p:spPr>
            <a:xfrm>
              <a:off x="1887423" y="4514945"/>
              <a:ext cx="356235" cy="342900"/>
            </a:xfrm>
            <a:custGeom>
              <a:avLst/>
              <a:gdLst/>
              <a:ahLst/>
              <a:cxnLst/>
              <a:rect l="l" t="t" r="r" b="b"/>
              <a:pathLst>
                <a:path w="356235" h="342900">
                  <a:moveTo>
                    <a:pt x="178070" y="342764"/>
                  </a:moveTo>
                  <a:lnTo>
                    <a:pt x="130800" y="336629"/>
                  </a:lnTo>
                  <a:lnTo>
                    <a:pt x="88282" y="319325"/>
                  </a:lnTo>
                  <a:lnTo>
                    <a:pt x="52229" y="292499"/>
                  </a:lnTo>
                  <a:lnTo>
                    <a:pt x="24355" y="257801"/>
                  </a:lnTo>
                  <a:lnTo>
                    <a:pt x="6374" y="216879"/>
                  </a:lnTo>
                  <a:lnTo>
                    <a:pt x="0" y="171383"/>
                  </a:lnTo>
                  <a:lnTo>
                    <a:pt x="6374" y="125886"/>
                  </a:lnTo>
                  <a:lnTo>
                    <a:pt x="24355" y="84963"/>
                  </a:lnTo>
                  <a:lnTo>
                    <a:pt x="52229" y="50265"/>
                  </a:lnTo>
                  <a:lnTo>
                    <a:pt x="88282" y="23439"/>
                  </a:lnTo>
                  <a:lnTo>
                    <a:pt x="130800" y="6134"/>
                  </a:lnTo>
                  <a:lnTo>
                    <a:pt x="178070" y="0"/>
                  </a:lnTo>
                  <a:lnTo>
                    <a:pt x="225339" y="6134"/>
                  </a:lnTo>
                  <a:lnTo>
                    <a:pt x="267858" y="23439"/>
                  </a:lnTo>
                  <a:lnTo>
                    <a:pt x="292535" y="41800"/>
                  </a:lnTo>
                  <a:lnTo>
                    <a:pt x="178070" y="41800"/>
                  </a:lnTo>
                  <a:lnTo>
                    <a:pt x="135069" y="48423"/>
                  </a:lnTo>
                  <a:lnTo>
                    <a:pt x="97671" y="66851"/>
                  </a:lnTo>
                  <a:lnTo>
                    <a:pt x="68146" y="94927"/>
                  </a:lnTo>
                  <a:lnTo>
                    <a:pt x="48765" y="130490"/>
                  </a:lnTo>
                  <a:lnTo>
                    <a:pt x="41800" y="171383"/>
                  </a:lnTo>
                  <a:lnTo>
                    <a:pt x="48765" y="212275"/>
                  </a:lnTo>
                  <a:lnTo>
                    <a:pt x="68146" y="247838"/>
                  </a:lnTo>
                  <a:lnTo>
                    <a:pt x="97671" y="275913"/>
                  </a:lnTo>
                  <a:lnTo>
                    <a:pt x="135069" y="294342"/>
                  </a:lnTo>
                  <a:lnTo>
                    <a:pt x="178070" y="300965"/>
                  </a:lnTo>
                  <a:lnTo>
                    <a:pt x="292533" y="300965"/>
                  </a:lnTo>
                  <a:lnTo>
                    <a:pt x="267858" y="319325"/>
                  </a:lnTo>
                  <a:lnTo>
                    <a:pt x="225339" y="336629"/>
                  </a:lnTo>
                  <a:lnTo>
                    <a:pt x="178070" y="342764"/>
                  </a:lnTo>
                  <a:close/>
                </a:path>
                <a:path w="356235" h="342900">
                  <a:moveTo>
                    <a:pt x="292533" y="300965"/>
                  </a:moveTo>
                  <a:lnTo>
                    <a:pt x="178070" y="300965"/>
                  </a:lnTo>
                  <a:lnTo>
                    <a:pt x="221071" y="294342"/>
                  </a:lnTo>
                  <a:lnTo>
                    <a:pt x="258470" y="275913"/>
                  </a:lnTo>
                  <a:lnTo>
                    <a:pt x="287995" y="247838"/>
                  </a:lnTo>
                  <a:lnTo>
                    <a:pt x="307375" y="212275"/>
                  </a:lnTo>
                  <a:lnTo>
                    <a:pt x="314340" y="171383"/>
                  </a:lnTo>
                  <a:lnTo>
                    <a:pt x="307375" y="130490"/>
                  </a:lnTo>
                  <a:lnTo>
                    <a:pt x="287995" y="94927"/>
                  </a:lnTo>
                  <a:lnTo>
                    <a:pt x="258470" y="66851"/>
                  </a:lnTo>
                  <a:lnTo>
                    <a:pt x="221071" y="48423"/>
                  </a:lnTo>
                  <a:lnTo>
                    <a:pt x="178070" y="41800"/>
                  </a:lnTo>
                  <a:lnTo>
                    <a:pt x="292535" y="41800"/>
                  </a:lnTo>
                  <a:lnTo>
                    <a:pt x="303911" y="50265"/>
                  </a:lnTo>
                  <a:lnTo>
                    <a:pt x="331785" y="84963"/>
                  </a:lnTo>
                  <a:lnTo>
                    <a:pt x="349767" y="125886"/>
                  </a:lnTo>
                  <a:lnTo>
                    <a:pt x="356141" y="171383"/>
                  </a:lnTo>
                  <a:lnTo>
                    <a:pt x="349767" y="216879"/>
                  </a:lnTo>
                  <a:lnTo>
                    <a:pt x="331785" y="257801"/>
                  </a:lnTo>
                  <a:lnTo>
                    <a:pt x="303911" y="292499"/>
                  </a:lnTo>
                  <a:lnTo>
                    <a:pt x="292533" y="300965"/>
                  </a:lnTo>
                  <a:close/>
                </a:path>
              </a:pathLst>
            </a:custGeom>
            <a:solidFill>
              <a:srgbClr val="000000"/>
            </a:solidFill>
          </p:spPr>
          <p:txBody>
            <a:bodyPr wrap="square" lIns="0" tIns="0" rIns="0" bIns="0" rtlCol="0"/>
            <a:lstStyle/>
            <a:p>
              <a:endParaRPr/>
            </a:p>
          </p:txBody>
        </p:sp>
      </p:grpSp>
      <p:sp>
        <p:nvSpPr>
          <p:cNvPr id="41" name="object 41"/>
          <p:cNvSpPr txBox="1"/>
          <p:nvPr/>
        </p:nvSpPr>
        <p:spPr>
          <a:xfrm>
            <a:off x="2612597" y="2531941"/>
            <a:ext cx="1199303" cy="778184"/>
          </a:xfrm>
          <a:prstGeom prst="rect">
            <a:avLst/>
          </a:prstGeom>
        </p:spPr>
        <p:txBody>
          <a:bodyPr vert="horz" wrap="square" lIns="0" tIns="8467" rIns="0" bIns="0" rtlCol="0">
            <a:spAutoFit/>
          </a:bodyPr>
          <a:lstStyle/>
          <a:p>
            <a:pPr marL="8467" marR="3387">
              <a:spcBef>
                <a:spcPts val="67"/>
              </a:spcBef>
            </a:pPr>
            <a:r>
              <a:rPr sz="1667" b="1" spc="63" dirty="0">
                <a:latin typeface="Century Gothic"/>
                <a:cs typeface="Century Gothic"/>
              </a:rPr>
              <a:t>Security Monitoring </a:t>
            </a:r>
            <a:r>
              <a:rPr sz="1667" b="1" spc="157" dirty="0">
                <a:latin typeface="Century Gothic"/>
                <a:cs typeface="Century Gothic"/>
              </a:rPr>
              <a:t>&amp;</a:t>
            </a:r>
            <a:r>
              <a:rPr sz="1667" b="1" spc="67" dirty="0">
                <a:latin typeface="Century Gothic"/>
                <a:cs typeface="Century Gothic"/>
              </a:rPr>
              <a:t> </a:t>
            </a:r>
            <a:r>
              <a:rPr sz="1667" b="1" spc="40" dirty="0">
                <a:latin typeface="Century Gothic"/>
                <a:cs typeface="Century Gothic"/>
              </a:rPr>
              <a:t>Analysis</a:t>
            </a:r>
            <a:endParaRPr sz="1667">
              <a:latin typeface="Century Gothic"/>
              <a:cs typeface="Century Gothic"/>
            </a:endParaRPr>
          </a:p>
        </p:txBody>
      </p:sp>
      <p:sp>
        <p:nvSpPr>
          <p:cNvPr id="42" name="object 42"/>
          <p:cNvSpPr txBox="1"/>
          <p:nvPr/>
        </p:nvSpPr>
        <p:spPr>
          <a:xfrm>
            <a:off x="6305534" y="2531941"/>
            <a:ext cx="1306830" cy="1034728"/>
          </a:xfrm>
          <a:prstGeom prst="rect">
            <a:avLst/>
          </a:prstGeom>
        </p:spPr>
        <p:txBody>
          <a:bodyPr vert="horz" wrap="square" lIns="0" tIns="8467" rIns="0" bIns="0" rtlCol="0">
            <a:spAutoFit/>
          </a:bodyPr>
          <a:lstStyle/>
          <a:p>
            <a:pPr marL="8467" marR="3387">
              <a:spcBef>
                <a:spcPts val="67"/>
              </a:spcBef>
            </a:pPr>
            <a:r>
              <a:rPr sz="1667" b="1" spc="-20" dirty="0">
                <a:latin typeface="Century Gothic"/>
                <a:cs typeface="Century Gothic"/>
              </a:rPr>
              <a:t>Advanced</a:t>
            </a:r>
            <a:r>
              <a:rPr sz="1667" b="1" spc="-73" dirty="0">
                <a:latin typeface="Century Gothic"/>
                <a:cs typeface="Century Gothic"/>
              </a:rPr>
              <a:t> </a:t>
            </a:r>
            <a:r>
              <a:rPr sz="1667" b="1" spc="123" dirty="0">
                <a:latin typeface="Century Gothic"/>
                <a:cs typeface="Century Gothic"/>
              </a:rPr>
              <a:t>&amp; </a:t>
            </a:r>
            <a:r>
              <a:rPr sz="1667" b="1" spc="113" dirty="0">
                <a:latin typeface="Century Gothic"/>
                <a:cs typeface="Century Gothic"/>
              </a:rPr>
              <a:t>Insider </a:t>
            </a:r>
            <a:r>
              <a:rPr sz="1667" b="1" spc="107" dirty="0">
                <a:latin typeface="Century Gothic"/>
                <a:cs typeface="Century Gothic"/>
              </a:rPr>
              <a:t>Threat </a:t>
            </a:r>
            <a:r>
              <a:rPr sz="1667" b="1" spc="23" dirty="0">
                <a:latin typeface="Century Gothic"/>
                <a:cs typeface="Century Gothic"/>
              </a:rPr>
              <a:t>Detection</a:t>
            </a:r>
            <a:endParaRPr sz="1667">
              <a:latin typeface="Century Gothic"/>
              <a:cs typeface="Century Gothic"/>
            </a:endParaRPr>
          </a:p>
        </p:txBody>
      </p:sp>
      <p:sp>
        <p:nvSpPr>
          <p:cNvPr id="43" name="object 43"/>
          <p:cNvSpPr txBox="1"/>
          <p:nvPr/>
        </p:nvSpPr>
        <p:spPr>
          <a:xfrm>
            <a:off x="9998534" y="2531950"/>
            <a:ext cx="1477433" cy="778184"/>
          </a:xfrm>
          <a:prstGeom prst="rect">
            <a:avLst/>
          </a:prstGeom>
        </p:spPr>
        <p:txBody>
          <a:bodyPr vert="horz" wrap="square" lIns="0" tIns="8467" rIns="0" bIns="0" rtlCol="0">
            <a:spAutoFit/>
          </a:bodyPr>
          <a:lstStyle/>
          <a:p>
            <a:pPr marL="8467" marR="3387">
              <a:spcBef>
                <a:spcPts val="67"/>
              </a:spcBef>
            </a:pPr>
            <a:r>
              <a:rPr sz="1667" b="1" spc="67" dirty="0">
                <a:latin typeface="Century Gothic"/>
                <a:cs typeface="Century Gothic"/>
              </a:rPr>
              <a:t>Incident </a:t>
            </a:r>
            <a:r>
              <a:rPr sz="1667" b="1" spc="83" dirty="0">
                <a:latin typeface="Century Gothic"/>
                <a:cs typeface="Century Gothic"/>
              </a:rPr>
              <a:t>Investigation </a:t>
            </a:r>
            <a:r>
              <a:rPr sz="1667" b="1" spc="157" dirty="0">
                <a:latin typeface="Century Gothic"/>
                <a:cs typeface="Century Gothic"/>
              </a:rPr>
              <a:t>&amp;</a:t>
            </a:r>
            <a:r>
              <a:rPr sz="1667" b="1" spc="67" dirty="0">
                <a:latin typeface="Century Gothic"/>
                <a:cs typeface="Century Gothic"/>
              </a:rPr>
              <a:t> </a:t>
            </a:r>
            <a:r>
              <a:rPr sz="1667" b="1" spc="47" dirty="0">
                <a:latin typeface="Century Gothic"/>
                <a:cs typeface="Century Gothic"/>
              </a:rPr>
              <a:t>Forensics</a:t>
            </a:r>
            <a:endParaRPr sz="1667">
              <a:latin typeface="Century Gothic"/>
              <a:cs typeface="Century Gothic"/>
            </a:endParaRPr>
          </a:p>
        </p:txBody>
      </p:sp>
      <p:sp>
        <p:nvSpPr>
          <p:cNvPr id="44" name="object 44"/>
          <p:cNvSpPr txBox="1"/>
          <p:nvPr/>
        </p:nvSpPr>
        <p:spPr>
          <a:xfrm>
            <a:off x="2612583" y="4831717"/>
            <a:ext cx="1028700" cy="521639"/>
          </a:xfrm>
          <a:prstGeom prst="rect">
            <a:avLst/>
          </a:prstGeom>
        </p:spPr>
        <p:txBody>
          <a:bodyPr vert="horz" wrap="square" lIns="0" tIns="8467" rIns="0" bIns="0" rtlCol="0">
            <a:spAutoFit/>
          </a:bodyPr>
          <a:lstStyle/>
          <a:p>
            <a:pPr marL="8467" marR="3387">
              <a:spcBef>
                <a:spcPts val="67"/>
              </a:spcBef>
            </a:pPr>
            <a:r>
              <a:rPr sz="1667" b="1" spc="67" dirty="0">
                <a:latin typeface="Century Gothic"/>
                <a:cs typeface="Century Gothic"/>
              </a:rPr>
              <a:t>Incident </a:t>
            </a:r>
            <a:r>
              <a:rPr sz="1667" b="1" spc="-7" dirty="0">
                <a:latin typeface="Century Gothic"/>
                <a:cs typeface="Century Gothic"/>
              </a:rPr>
              <a:t>Response</a:t>
            </a:r>
            <a:endParaRPr sz="1667">
              <a:latin typeface="Century Gothic"/>
              <a:cs typeface="Century Gothic"/>
            </a:endParaRPr>
          </a:p>
        </p:txBody>
      </p:sp>
      <p:sp>
        <p:nvSpPr>
          <p:cNvPr id="45" name="object 45"/>
          <p:cNvSpPr txBox="1"/>
          <p:nvPr/>
        </p:nvSpPr>
        <p:spPr>
          <a:xfrm>
            <a:off x="6305458" y="4958767"/>
            <a:ext cx="1287780" cy="265095"/>
          </a:xfrm>
          <a:prstGeom prst="rect">
            <a:avLst/>
          </a:prstGeom>
        </p:spPr>
        <p:txBody>
          <a:bodyPr vert="horz" wrap="square" lIns="0" tIns="8467" rIns="0" bIns="0" rtlCol="0">
            <a:spAutoFit/>
          </a:bodyPr>
          <a:lstStyle/>
          <a:p>
            <a:pPr marL="8467">
              <a:spcBef>
                <a:spcPts val="67"/>
              </a:spcBef>
            </a:pPr>
            <a:r>
              <a:rPr sz="1667" b="1" spc="-7" dirty="0">
                <a:latin typeface="Century Gothic"/>
                <a:cs typeface="Century Gothic"/>
              </a:rPr>
              <a:t>Compliance</a:t>
            </a:r>
            <a:endParaRPr sz="1667">
              <a:latin typeface="Century Gothic"/>
              <a:cs typeface="Century Gothic"/>
            </a:endParaRPr>
          </a:p>
        </p:txBody>
      </p:sp>
      <p:sp>
        <p:nvSpPr>
          <p:cNvPr id="46" name="object 46"/>
          <p:cNvSpPr txBox="1"/>
          <p:nvPr/>
        </p:nvSpPr>
        <p:spPr>
          <a:xfrm>
            <a:off x="9998347" y="4831717"/>
            <a:ext cx="880110" cy="521639"/>
          </a:xfrm>
          <a:prstGeom prst="rect">
            <a:avLst/>
          </a:prstGeom>
        </p:spPr>
        <p:txBody>
          <a:bodyPr vert="horz" wrap="square" lIns="0" tIns="8467" rIns="0" bIns="0" rtlCol="0">
            <a:spAutoFit/>
          </a:bodyPr>
          <a:lstStyle/>
          <a:p>
            <a:pPr marL="8467" marR="3387">
              <a:spcBef>
                <a:spcPts val="67"/>
              </a:spcBef>
            </a:pPr>
            <a:r>
              <a:rPr sz="1667" b="1" spc="107" dirty="0">
                <a:latin typeface="Century Gothic"/>
                <a:cs typeface="Century Gothic"/>
              </a:rPr>
              <a:t>Threat </a:t>
            </a:r>
            <a:r>
              <a:rPr sz="1667" b="1" spc="80" dirty="0">
                <a:latin typeface="Century Gothic"/>
                <a:cs typeface="Century Gothic"/>
              </a:rPr>
              <a:t>Hunting</a:t>
            </a:r>
            <a:endParaRPr sz="1667">
              <a:latin typeface="Century Gothic"/>
              <a:cs typeface="Century Gothic"/>
            </a:endParaRPr>
          </a:p>
        </p:txBody>
      </p:sp>
      <p:grpSp>
        <p:nvGrpSpPr>
          <p:cNvPr id="47" name="object 47"/>
          <p:cNvGrpSpPr/>
          <p:nvPr/>
        </p:nvGrpSpPr>
        <p:grpSpPr>
          <a:xfrm>
            <a:off x="8466007" y="4887724"/>
            <a:ext cx="800523" cy="437303"/>
            <a:chOff x="12699010" y="7331585"/>
            <a:chExt cx="1200785" cy="655955"/>
          </a:xfrm>
        </p:grpSpPr>
        <p:sp>
          <p:nvSpPr>
            <p:cNvPr id="48" name="object 48"/>
            <p:cNvSpPr/>
            <p:nvPr/>
          </p:nvSpPr>
          <p:spPr>
            <a:xfrm>
              <a:off x="13350558" y="7386459"/>
              <a:ext cx="549275" cy="408305"/>
            </a:xfrm>
            <a:custGeom>
              <a:avLst/>
              <a:gdLst/>
              <a:ahLst/>
              <a:cxnLst/>
              <a:rect l="l" t="t" r="r" b="b"/>
              <a:pathLst>
                <a:path w="549275" h="408304">
                  <a:moveTo>
                    <a:pt x="411505" y="386651"/>
                  </a:moveTo>
                  <a:lnTo>
                    <a:pt x="409829" y="378307"/>
                  </a:lnTo>
                  <a:lnTo>
                    <a:pt x="405231" y="371487"/>
                  </a:lnTo>
                  <a:lnTo>
                    <a:pt x="398411" y="366903"/>
                  </a:lnTo>
                  <a:lnTo>
                    <a:pt x="390067" y="365213"/>
                  </a:lnTo>
                  <a:lnTo>
                    <a:pt x="21437" y="365213"/>
                  </a:lnTo>
                  <a:lnTo>
                    <a:pt x="13093" y="366903"/>
                  </a:lnTo>
                  <a:lnTo>
                    <a:pt x="6273" y="371487"/>
                  </a:lnTo>
                  <a:lnTo>
                    <a:pt x="1689" y="378307"/>
                  </a:lnTo>
                  <a:lnTo>
                    <a:pt x="0" y="386651"/>
                  </a:lnTo>
                  <a:lnTo>
                    <a:pt x="1689" y="394982"/>
                  </a:lnTo>
                  <a:lnTo>
                    <a:pt x="6273" y="401802"/>
                  </a:lnTo>
                  <a:lnTo>
                    <a:pt x="13093" y="406387"/>
                  </a:lnTo>
                  <a:lnTo>
                    <a:pt x="21437" y="408076"/>
                  </a:lnTo>
                  <a:lnTo>
                    <a:pt x="390067" y="408076"/>
                  </a:lnTo>
                  <a:lnTo>
                    <a:pt x="398411" y="406387"/>
                  </a:lnTo>
                  <a:lnTo>
                    <a:pt x="405231" y="401802"/>
                  </a:lnTo>
                  <a:lnTo>
                    <a:pt x="409829" y="394982"/>
                  </a:lnTo>
                  <a:lnTo>
                    <a:pt x="411505" y="386651"/>
                  </a:lnTo>
                  <a:close/>
                </a:path>
                <a:path w="549275" h="408304">
                  <a:moveTo>
                    <a:pt x="411505" y="21437"/>
                  </a:moveTo>
                  <a:lnTo>
                    <a:pt x="409829" y="13093"/>
                  </a:lnTo>
                  <a:lnTo>
                    <a:pt x="405231" y="6286"/>
                  </a:lnTo>
                  <a:lnTo>
                    <a:pt x="398411" y="1689"/>
                  </a:lnTo>
                  <a:lnTo>
                    <a:pt x="390067" y="0"/>
                  </a:lnTo>
                  <a:lnTo>
                    <a:pt x="21437" y="0"/>
                  </a:lnTo>
                  <a:lnTo>
                    <a:pt x="13093" y="1689"/>
                  </a:lnTo>
                  <a:lnTo>
                    <a:pt x="6273" y="6286"/>
                  </a:lnTo>
                  <a:lnTo>
                    <a:pt x="1689" y="13093"/>
                  </a:lnTo>
                  <a:lnTo>
                    <a:pt x="0" y="21437"/>
                  </a:lnTo>
                  <a:lnTo>
                    <a:pt x="1689" y="29768"/>
                  </a:lnTo>
                  <a:lnTo>
                    <a:pt x="6273" y="36588"/>
                  </a:lnTo>
                  <a:lnTo>
                    <a:pt x="13093" y="41186"/>
                  </a:lnTo>
                  <a:lnTo>
                    <a:pt x="21437" y="42862"/>
                  </a:lnTo>
                  <a:lnTo>
                    <a:pt x="390067" y="42862"/>
                  </a:lnTo>
                  <a:lnTo>
                    <a:pt x="398411" y="41186"/>
                  </a:lnTo>
                  <a:lnTo>
                    <a:pt x="405231" y="36588"/>
                  </a:lnTo>
                  <a:lnTo>
                    <a:pt x="409829" y="29768"/>
                  </a:lnTo>
                  <a:lnTo>
                    <a:pt x="411505" y="21437"/>
                  </a:lnTo>
                  <a:close/>
                </a:path>
                <a:path w="549275" h="408304">
                  <a:moveTo>
                    <a:pt x="548678" y="203187"/>
                  </a:moveTo>
                  <a:lnTo>
                    <a:pt x="546989" y="194843"/>
                  </a:lnTo>
                  <a:lnTo>
                    <a:pt x="542391" y="188023"/>
                  </a:lnTo>
                  <a:lnTo>
                    <a:pt x="535584" y="183438"/>
                  </a:lnTo>
                  <a:lnTo>
                    <a:pt x="527240" y="181749"/>
                  </a:lnTo>
                  <a:lnTo>
                    <a:pt x="67729" y="181749"/>
                  </a:lnTo>
                  <a:lnTo>
                    <a:pt x="59385" y="183438"/>
                  </a:lnTo>
                  <a:lnTo>
                    <a:pt x="52578" y="188023"/>
                  </a:lnTo>
                  <a:lnTo>
                    <a:pt x="47980" y="194843"/>
                  </a:lnTo>
                  <a:lnTo>
                    <a:pt x="46291" y="203187"/>
                  </a:lnTo>
                  <a:lnTo>
                    <a:pt x="47980" y="211518"/>
                  </a:lnTo>
                  <a:lnTo>
                    <a:pt x="52578" y="218338"/>
                  </a:lnTo>
                  <a:lnTo>
                    <a:pt x="59385" y="222935"/>
                  </a:lnTo>
                  <a:lnTo>
                    <a:pt x="67729" y="224612"/>
                  </a:lnTo>
                  <a:lnTo>
                    <a:pt x="527240" y="224612"/>
                  </a:lnTo>
                  <a:lnTo>
                    <a:pt x="535584" y="222935"/>
                  </a:lnTo>
                  <a:lnTo>
                    <a:pt x="542391" y="218338"/>
                  </a:lnTo>
                  <a:lnTo>
                    <a:pt x="546989" y="211518"/>
                  </a:lnTo>
                  <a:lnTo>
                    <a:pt x="548678" y="203187"/>
                  </a:lnTo>
                  <a:close/>
                </a:path>
              </a:pathLst>
            </a:custGeom>
            <a:solidFill>
              <a:srgbClr val="000000"/>
            </a:solidFill>
          </p:spPr>
          <p:txBody>
            <a:bodyPr wrap="square" lIns="0" tIns="0" rIns="0" bIns="0" rtlCol="0"/>
            <a:lstStyle/>
            <a:p>
              <a:endParaRPr/>
            </a:p>
          </p:txBody>
        </p:sp>
        <p:pic>
          <p:nvPicPr>
            <p:cNvPr id="49" name="object 49"/>
            <p:cNvPicPr/>
            <p:nvPr/>
          </p:nvPicPr>
          <p:blipFill>
            <a:blip r:embed="rId21" cstate="print"/>
            <a:stretch>
              <a:fillRect/>
            </a:stretch>
          </p:blipFill>
          <p:spPr>
            <a:xfrm>
              <a:off x="13146051" y="7778628"/>
              <a:ext cx="208412" cy="208453"/>
            </a:xfrm>
            <a:prstGeom prst="rect">
              <a:avLst/>
            </a:prstGeom>
          </p:spPr>
        </p:pic>
        <p:sp>
          <p:nvSpPr>
            <p:cNvPr id="50" name="object 50"/>
            <p:cNvSpPr/>
            <p:nvPr/>
          </p:nvSpPr>
          <p:spPr>
            <a:xfrm>
              <a:off x="12699010" y="7331595"/>
              <a:ext cx="567690" cy="567690"/>
            </a:xfrm>
            <a:custGeom>
              <a:avLst/>
              <a:gdLst/>
              <a:ahLst/>
              <a:cxnLst/>
              <a:rect l="l" t="t" r="r" b="b"/>
              <a:pathLst>
                <a:path w="567690" h="567690">
                  <a:moveTo>
                    <a:pt x="305193" y="412356"/>
                  </a:moveTo>
                  <a:lnTo>
                    <a:pt x="303517" y="404025"/>
                  </a:lnTo>
                  <a:lnTo>
                    <a:pt x="298919" y="397205"/>
                  </a:lnTo>
                  <a:lnTo>
                    <a:pt x="292100" y="392607"/>
                  </a:lnTo>
                  <a:lnTo>
                    <a:pt x="283768" y="390931"/>
                  </a:lnTo>
                  <a:lnTo>
                    <a:pt x="275424" y="392607"/>
                  </a:lnTo>
                  <a:lnTo>
                    <a:pt x="268605" y="397205"/>
                  </a:lnTo>
                  <a:lnTo>
                    <a:pt x="264020" y="404025"/>
                  </a:lnTo>
                  <a:lnTo>
                    <a:pt x="262331" y="412356"/>
                  </a:lnTo>
                  <a:lnTo>
                    <a:pt x="262331" y="426072"/>
                  </a:lnTo>
                  <a:lnTo>
                    <a:pt x="264020" y="434416"/>
                  </a:lnTo>
                  <a:lnTo>
                    <a:pt x="268605" y="441236"/>
                  </a:lnTo>
                  <a:lnTo>
                    <a:pt x="275424" y="445820"/>
                  </a:lnTo>
                  <a:lnTo>
                    <a:pt x="283768" y="447509"/>
                  </a:lnTo>
                  <a:lnTo>
                    <a:pt x="292100" y="445820"/>
                  </a:lnTo>
                  <a:lnTo>
                    <a:pt x="298919" y="441236"/>
                  </a:lnTo>
                  <a:lnTo>
                    <a:pt x="303517" y="434416"/>
                  </a:lnTo>
                  <a:lnTo>
                    <a:pt x="305193" y="426072"/>
                  </a:lnTo>
                  <a:lnTo>
                    <a:pt x="305193" y="412356"/>
                  </a:lnTo>
                  <a:close/>
                </a:path>
                <a:path w="567690" h="567690">
                  <a:moveTo>
                    <a:pt x="305193" y="144881"/>
                  </a:moveTo>
                  <a:lnTo>
                    <a:pt x="303517" y="136537"/>
                  </a:lnTo>
                  <a:lnTo>
                    <a:pt x="298919" y="129730"/>
                  </a:lnTo>
                  <a:lnTo>
                    <a:pt x="292100" y="125133"/>
                  </a:lnTo>
                  <a:lnTo>
                    <a:pt x="283768" y="123444"/>
                  </a:lnTo>
                  <a:lnTo>
                    <a:pt x="275424" y="125133"/>
                  </a:lnTo>
                  <a:lnTo>
                    <a:pt x="268605" y="129730"/>
                  </a:lnTo>
                  <a:lnTo>
                    <a:pt x="264020" y="136537"/>
                  </a:lnTo>
                  <a:lnTo>
                    <a:pt x="262331" y="144881"/>
                  </a:lnTo>
                  <a:lnTo>
                    <a:pt x="262331" y="311200"/>
                  </a:lnTo>
                  <a:lnTo>
                    <a:pt x="264020" y="319544"/>
                  </a:lnTo>
                  <a:lnTo>
                    <a:pt x="268605" y="326351"/>
                  </a:lnTo>
                  <a:lnTo>
                    <a:pt x="275424" y="330949"/>
                  </a:lnTo>
                  <a:lnTo>
                    <a:pt x="283768" y="332625"/>
                  </a:lnTo>
                  <a:lnTo>
                    <a:pt x="292100" y="330949"/>
                  </a:lnTo>
                  <a:lnTo>
                    <a:pt x="298919" y="326351"/>
                  </a:lnTo>
                  <a:lnTo>
                    <a:pt x="303517" y="319544"/>
                  </a:lnTo>
                  <a:lnTo>
                    <a:pt x="305193" y="311200"/>
                  </a:lnTo>
                  <a:lnTo>
                    <a:pt x="305193" y="144881"/>
                  </a:lnTo>
                  <a:close/>
                </a:path>
                <a:path w="567690" h="567690">
                  <a:moveTo>
                    <a:pt x="567537" y="283768"/>
                  </a:moveTo>
                  <a:lnTo>
                    <a:pt x="563816" y="237782"/>
                  </a:lnTo>
                  <a:lnTo>
                    <a:pt x="553046" y="194144"/>
                  </a:lnTo>
                  <a:lnTo>
                    <a:pt x="535825" y="153428"/>
                  </a:lnTo>
                  <a:lnTo>
                    <a:pt x="524662" y="135458"/>
                  </a:lnTo>
                  <a:lnTo>
                    <a:pt x="524662" y="283768"/>
                  </a:lnTo>
                  <a:lnTo>
                    <a:pt x="519760" y="332270"/>
                  </a:lnTo>
                  <a:lnTo>
                    <a:pt x="505714" y="377469"/>
                  </a:lnTo>
                  <a:lnTo>
                    <a:pt x="483476" y="418388"/>
                  </a:lnTo>
                  <a:lnTo>
                    <a:pt x="454050" y="454050"/>
                  </a:lnTo>
                  <a:lnTo>
                    <a:pt x="418376" y="483489"/>
                  </a:lnTo>
                  <a:lnTo>
                    <a:pt x="377469" y="505714"/>
                  </a:lnTo>
                  <a:lnTo>
                    <a:pt x="332270" y="519772"/>
                  </a:lnTo>
                  <a:lnTo>
                    <a:pt x="283768" y="524675"/>
                  </a:lnTo>
                  <a:lnTo>
                    <a:pt x="235254" y="519772"/>
                  </a:lnTo>
                  <a:lnTo>
                    <a:pt x="190055" y="505714"/>
                  </a:lnTo>
                  <a:lnTo>
                    <a:pt x="149148" y="483489"/>
                  </a:lnTo>
                  <a:lnTo>
                    <a:pt x="113474" y="454050"/>
                  </a:lnTo>
                  <a:lnTo>
                    <a:pt x="84048" y="418388"/>
                  </a:lnTo>
                  <a:lnTo>
                    <a:pt x="61810" y="377469"/>
                  </a:lnTo>
                  <a:lnTo>
                    <a:pt x="47764" y="332270"/>
                  </a:lnTo>
                  <a:lnTo>
                    <a:pt x="42862" y="283768"/>
                  </a:lnTo>
                  <a:lnTo>
                    <a:pt x="47764" y="235267"/>
                  </a:lnTo>
                  <a:lnTo>
                    <a:pt x="61810" y="190068"/>
                  </a:lnTo>
                  <a:lnTo>
                    <a:pt x="84048" y="149148"/>
                  </a:lnTo>
                  <a:lnTo>
                    <a:pt x="113474" y="113487"/>
                  </a:lnTo>
                  <a:lnTo>
                    <a:pt x="149148" y="84048"/>
                  </a:lnTo>
                  <a:lnTo>
                    <a:pt x="190055" y="61810"/>
                  </a:lnTo>
                  <a:lnTo>
                    <a:pt x="235254" y="47764"/>
                  </a:lnTo>
                  <a:lnTo>
                    <a:pt x="283768" y="42862"/>
                  </a:lnTo>
                  <a:lnTo>
                    <a:pt x="332270" y="47764"/>
                  </a:lnTo>
                  <a:lnTo>
                    <a:pt x="377469" y="61810"/>
                  </a:lnTo>
                  <a:lnTo>
                    <a:pt x="418376" y="84048"/>
                  </a:lnTo>
                  <a:lnTo>
                    <a:pt x="454050" y="113487"/>
                  </a:lnTo>
                  <a:lnTo>
                    <a:pt x="483476" y="149148"/>
                  </a:lnTo>
                  <a:lnTo>
                    <a:pt x="505714" y="190068"/>
                  </a:lnTo>
                  <a:lnTo>
                    <a:pt x="519760" y="235267"/>
                  </a:lnTo>
                  <a:lnTo>
                    <a:pt x="524662" y="283768"/>
                  </a:lnTo>
                  <a:lnTo>
                    <a:pt x="524662" y="135458"/>
                  </a:lnTo>
                  <a:lnTo>
                    <a:pt x="512737" y="116255"/>
                  </a:lnTo>
                  <a:lnTo>
                    <a:pt x="484352" y="83172"/>
                  </a:lnTo>
                  <a:lnTo>
                    <a:pt x="451281" y="54800"/>
                  </a:lnTo>
                  <a:lnTo>
                    <a:pt x="432054" y="42862"/>
                  </a:lnTo>
                  <a:lnTo>
                    <a:pt x="414096" y="31699"/>
                  </a:lnTo>
                  <a:lnTo>
                    <a:pt x="373392" y="14478"/>
                  </a:lnTo>
                  <a:lnTo>
                    <a:pt x="329755" y="3721"/>
                  </a:lnTo>
                  <a:lnTo>
                    <a:pt x="283768" y="0"/>
                  </a:lnTo>
                  <a:lnTo>
                    <a:pt x="237782" y="3721"/>
                  </a:lnTo>
                  <a:lnTo>
                    <a:pt x="194132" y="14478"/>
                  </a:lnTo>
                  <a:lnTo>
                    <a:pt x="153428" y="31699"/>
                  </a:lnTo>
                  <a:lnTo>
                    <a:pt x="116255" y="54800"/>
                  </a:lnTo>
                  <a:lnTo>
                    <a:pt x="83172" y="83172"/>
                  </a:lnTo>
                  <a:lnTo>
                    <a:pt x="54800" y="116255"/>
                  </a:lnTo>
                  <a:lnTo>
                    <a:pt x="31699" y="153428"/>
                  </a:lnTo>
                  <a:lnTo>
                    <a:pt x="14478" y="194144"/>
                  </a:lnTo>
                  <a:lnTo>
                    <a:pt x="3708" y="237782"/>
                  </a:lnTo>
                  <a:lnTo>
                    <a:pt x="0" y="283768"/>
                  </a:lnTo>
                  <a:lnTo>
                    <a:pt x="3708" y="329755"/>
                  </a:lnTo>
                  <a:lnTo>
                    <a:pt x="14478" y="373392"/>
                  </a:lnTo>
                  <a:lnTo>
                    <a:pt x="31699" y="414096"/>
                  </a:lnTo>
                  <a:lnTo>
                    <a:pt x="54800" y="451281"/>
                  </a:lnTo>
                  <a:lnTo>
                    <a:pt x="83172" y="484352"/>
                  </a:lnTo>
                  <a:lnTo>
                    <a:pt x="116255" y="512737"/>
                  </a:lnTo>
                  <a:lnTo>
                    <a:pt x="153428" y="535825"/>
                  </a:lnTo>
                  <a:lnTo>
                    <a:pt x="194132" y="553046"/>
                  </a:lnTo>
                  <a:lnTo>
                    <a:pt x="237782" y="563816"/>
                  </a:lnTo>
                  <a:lnTo>
                    <a:pt x="283768" y="567537"/>
                  </a:lnTo>
                  <a:lnTo>
                    <a:pt x="329755" y="563816"/>
                  </a:lnTo>
                  <a:lnTo>
                    <a:pt x="373392" y="553046"/>
                  </a:lnTo>
                  <a:lnTo>
                    <a:pt x="414096" y="535825"/>
                  </a:lnTo>
                  <a:lnTo>
                    <a:pt x="432054" y="524675"/>
                  </a:lnTo>
                  <a:lnTo>
                    <a:pt x="451281" y="512737"/>
                  </a:lnTo>
                  <a:lnTo>
                    <a:pt x="484352" y="484352"/>
                  </a:lnTo>
                  <a:lnTo>
                    <a:pt x="512737" y="451281"/>
                  </a:lnTo>
                  <a:lnTo>
                    <a:pt x="535825" y="414096"/>
                  </a:lnTo>
                  <a:lnTo>
                    <a:pt x="553046" y="373392"/>
                  </a:lnTo>
                  <a:lnTo>
                    <a:pt x="563816" y="329755"/>
                  </a:lnTo>
                  <a:lnTo>
                    <a:pt x="567537" y="283768"/>
                  </a:lnTo>
                  <a:close/>
                </a:path>
              </a:pathLst>
            </a:custGeom>
            <a:solidFill>
              <a:srgbClr val="000000"/>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 name="Title 2">
            <a:extLst>
              <a:ext uri="{FF2B5EF4-FFF2-40B4-BE49-F238E27FC236}">
                <a16:creationId xmlns:a16="http://schemas.microsoft.com/office/drawing/2014/main" id="{912FCEAB-0C8C-9EBA-DD5D-8ED130904477}"/>
              </a:ext>
            </a:extLst>
          </p:cNvPr>
          <p:cNvSpPr>
            <a:spLocks noGrp="1"/>
          </p:cNvSpPr>
          <p:nvPr>
            <p:ph type="title"/>
          </p:nvPr>
        </p:nvSpPr>
        <p:spPr>
          <a:xfrm>
            <a:off x="609602" y="367145"/>
            <a:ext cx="10972800" cy="685800"/>
          </a:xfrm>
        </p:spPr>
        <p:txBody>
          <a:bodyPr/>
          <a:lstStyle/>
          <a:p>
            <a:r>
              <a:rPr lang="en-US" dirty="0"/>
              <a:t>Cybersecurity + AI – More Important Now Than Ever</a:t>
            </a:r>
          </a:p>
        </p:txBody>
      </p:sp>
      <p:sp>
        <p:nvSpPr>
          <p:cNvPr id="4" name="Text Placeholder 5">
            <a:extLst>
              <a:ext uri="{FF2B5EF4-FFF2-40B4-BE49-F238E27FC236}">
                <a16:creationId xmlns:a16="http://schemas.microsoft.com/office/drawing/2014/main" id="{6B678CE2-7195-D5D8-6668-93C0405CE468}"/>
              </a:ext>
            </a:extLst>
          </p:cNvPr>
          <p:cNvSpPr txBox="1">
            <a:spLocks/>
          </p:cNvSpPr>
          <p:nvPr/>
        </p:nvSpPr>
        <p:spPr>
          <a:xfrm>
            <a:off x="1054861" y="3959427"/>
            <a:ext cx="3092607" cy="91142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2276" rtl="0" eaLnBrk="1" fontAlgn="base" latinLnBrk="0" hangingPunct="1">
              <a:lnSpc>
                <a:spcPct val="100000"/>
              </a:lnSpc>
              <a:spcBef>
                <a:spcPts val="1433"/>
              </a:spcBef>
              <a:spcAft>
                <a:spcPct val="0"/>
              </a:spcAft>
              <a:buClr>
                <a:srgbClr val="00BCEB"/>
              </a:buClr>
              <a:buSzPct val="90000"/>
              <a:buFont typeface="Arial" charset="0"/>
              <a:buNone/>
              <a:tabLst/>
              <a:defRPr/>
            </a:pPr>
            <a:r>
              <a:rPr kumimoji="0" lang="en-US" sz="1400" b="0" i="0" u="none" strike="noStrike" kern="1200" cap="none" spc="0" normalizeH="0" baseline="0" noProof="0" dirty="0">
                <a:ln>
                  <a:noFill/>
                </a:ln>
                <a:solidFill>
                  <a:srgbClr val="FFFFFF"/>
                </a:solidFill>
                <a:effectLst/>
                <a:uLnTx/>
                <a:uFillTx/>
                <a:latin typeface="CiscoSansTT Light"/>
                <a:ea typeface="ＭＳ Ｐゴシック" charset="0"/>
                <a:cs typeface="CiscoSansTT Light" panose="020B0503020201020303" pitchFamily="34" charset="0"/>
              </a:rPr>
              <a:t>Gen AI a powerful tool in attacker toolkit to increase volume and scope of attacks</a:t>
            </a:r>
          </a:p>
        </p:txBody>
      </p:sp>
      <p:sp>
        <p:nvSpPr>
          <p:cNvPr id="9" name="Text Placeholder 12">
            <a:extLst>
              <a:ext uri="{FF2B5EF4-FFF2-40B4-BE49-F238E27FC236}">
                <a16:creationId xmlns:a16="http://schemas.microsoft.com/office/drawing/2014/main" id="{DA7ACBE7-30FD-8713-5A8E-F2154D7258AD}"/>
              </a:ext>
            </a:extLst>
          </p:cNvPr>
          <p:cNvSpPr txBox="1">
            <a:spLocks/>
          </p:cNvSpPr>
          <p:nvPr/>
        </p:nvSpPr>
        <p:spPr>
          <a:xfrm>
            <a:off x="1044495" y="3230173"/>
            <a:ext cx="3102973" cy="66580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2276" rtl="0" eaLnBrk="1" fontAlgn="base" latinLnBrk="0" hangingPunct="1">
              <a:lnSpc>
                <a:spcPct val="95000"/>
              </a:lnSpc>
              <a:spcBef>
                <a:spcPts val="1433"/>
              </a:spcBef>
              <a:spcAft>
                <a:spcPct val="0"/>
              </a:spcAft>
              <a:buClr>
                <a:srgbClr val="00BCEB"/>
              </a:buClr>
              <a:buSzPct val="90000"/>
              <a:buFont typeface="Arial" charset="0"/>
              <a:buNone/>
              <a:tabLst/>
              <a:defRPr/>
            </a:pPr>
            <a:r>
              <a:rPr kumimoji="0" lang="en-US" sz="2800" b="0" i="0" u="none" strike="noStrike" kern="1200" cap="none" spc="0" normalizeH="0" baseline="0" noProof="0" dirty="0">
                <a:ln>
                  <a:noFill/>
                </a:ln>
                <a:solidFill>
                  <a:srgbClr val="00BCEB"/>
                </a:solidFill>
                <a:effectLst/>
                <a:uLnTx/>
                <a:uFillTx/>
                <a:latin typeface="CiscoSansTT Light" panose="020B0503020201020303" pitchFamily="34" charset="0"/>
                <a:ea typeface="ＭＳ Ｐゴシック" charset="0"/>
                <a:cs typeface="CiscoSansTT Light" panose="020B0503020201020303" pitchFamily="34" charset="0"/>
              </a:rPr>
              <a:t>AI-Based Threats</a:t>
            </a:r>
          </a:p>
        </p:txBody>
      </p:sp>
      <p:pic>
        <p:nvPicPr>
          <p:cNvPr id="10" name="Graphic 9">
            <a:extLst>
              <a:ext uri="{FF2B5EF4-FFF2-40B4-BE49-F238E27FC236}">
                <a16:creationId xmlns:a16="http://schemas.microsoft.com/office/drawing/2014/main" id="{A901E9F7-C5A9-0364-477B-ABC8A86EC8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8288" y="2022128"/>
            <a:ext cx="1135385" cy="1135385"/>
          </a:xfrm>
          <a:prstGeom prst="rect">
            <a:avLst/>
          </a:prstGeom>
        </p:spPr>
      </p:pic>
      <p:pic>
        <p:nvPicPr>
          <p:cNvPr id="11" name="Graphic 10">
            <a:extLst>
              <a:ext uri="{FF2B5EF4-FFF2-40B4-BE49-F238E27FC236}">
                <a16:creationId xmlns:a16="http://schemas.microsoft.com/office/drawing/2014/main" id="{1A642108-F890-6A85-1800-3970F6BA24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9457" y="2019677"/>
            <a:ext cx="1257300" cy="1257300"/>
          </a:xfrm>
          <a:prstGeom prst="rect">
            <a:avLst/>
          </a:prstGeom>
        </p:spPr>
      </p:pic>
      <p:pic>
        <p:nvPicPr>
          <p:cNvPr id="12" name="Graphic 11">
            <a:extLst>
              <a:ext uri="{FF2B5EF4-FFF2-40B4-BE49-F238E27FC236}">
                <a16:creationId xmlns:a16="http://schemas.microsoft.com/office/drawing/2014/main" id="{F92549D5-3E5B-0744-7ACC-721D4A8658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52941" y="2019677"/>
            <a:ext cx="1082999" cy="1082999"/>
          </a:xfrm>
          <a:prstGeom prst="rect">
            <a:avLst/>
          </a:prstGeom>
        </p:spPr>
      </p:pic>
      <p:sp>
        <p:nvSpPr>
          <p:cNvPr id="13" name="Text Placeholder 5">
            <a:extLst>
              <a:ext uri="{FF2B5EF4-FFF2-40B4-BE49-F238E27FC236}">
                <a16:creationId xmlns:a16="http://schemas.microsoft.com/office/drawing/2014/main" id="{21878385-26D1-2A5D-B584-E110F67817F2}"/>
              </a:ext>
            </a:extLst>
          </p:cNvPr>
          <p:cNvSpPr txBox="1">
            <a:spLocks/>
          </p:cNvSpPr>
          <p:nvPr/>
        </p:nvSpPr>
        <p:spPr>
          <a:xfrm>
            <a:off x="4434370" y="3959427"/>
            <a:ext cx="3092607" cy="91142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2276" rtl="0" eaLnBrk="1" fontAlgn="base" latinLnBrk="0" hangingPunct="1">
              <a:lnSpc>
                <a:spcPct val="100000"/>
              </a:lnSpc>
              <a:spcBef>
                <a:spcPts val="1433"/>
              </a:spcBef>
              <a:spcAft>
                <a:spcPct val="0"/>
              </a:spcAft>
              <a:buClr>
                <a:srgbClr val="00BCEB"/>
              </a:buClr>
              <a:buSzPct val="90000"/>
              <a:buFont typeface="Arial" charset="0"/>
              <a:buNone/>
              <a:tabLst/>
              <a:defRPr/>
            </a:pPr>
            <a:r>
              <a:rPr kumimoji="0" lang="en-US" sz="1400" b="0" i="0" u="none" strike="noStrike" kern="1200" cap="none" spc="0" normalizeH="0" baseline="0" noProof="0" dirty="0">
                <a:ln>
                  <a:noFill/>
                </a:ln>
                <a:solidFill>
                  <a:srgbClr val="FFFFFF"/>
                </a:solidFill>
                <a:effectLst/>
                <a:uLnTx/>
                <a:uFillTx/>
                <a:latin typeface="CiscoSansTT Light"/>
                <a:ea typeface="ＭＳ Ｐゴシック" charset="0"/>
                <a:cs typeface="CiscoSansTT Light" panose="020B0503020201020303" pitchFamily="34" charset="0"/>
              </a:rPr>
              <a:t>Identity impersonation has never been easier through  voice, video, and email impersonation</a:t>
            </a:r>
          </a:p>
        </p:txBody>
      </p:sp>
      <p:sp>
        <p:nvSpPr>
          <p:cNvPr id="14" name="Text Placeholder 12">
            <a:extLst>
              <a:ext uri="{FF2B5EF4-FFF2-40B4-BE49-F238E27FC236}">
                <a16:creationId xmlns:a16="http://schemas.microsoft.com/office/drawing/2014/main" id="{83698FFC-0645-EE69-07E1-E0043E74F6FB}"/>
              </a:ext>
            </a:extLst>
          </p:cNvPr>
          <p:cNvSpPr txBox="1">
            <a:spLocks/>
          </p:cNvSpPr>
          <p:nvPr/>
        </p:nvSpPr>
        <p:spPr>
          <a:xfrm>
            <a:off x="4424004" y="3230173"/>
            <a:ext cx="3102973" cy="66580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2276" rtl="0" eaLnBrk="1" fontAlgn="base" latinLnBrk="0" hangingPunct="1">
              <a:lnSpc>
                <a:spcPct val="95000"/>
              </a:lnSpc>
              <a:spcBef>
                <a:spcPts val="1433"/>
              </a:spcBef>
              <a:spcAft>
                <a:spcPct val="0"/>
              </a:spcAft>
              <a:buClr>
                <a:srgbClr val="00BCEB"/>
              </a:buClr>
              <a:buSzPct val="90000"/>
              <a:buFont typeface="Arial" charset="0"/>
              <a:buNone/>
              <a:tabLst/>
              <a:defRPr/>
            </a:pPr>
            <a:r>
              <a:rPr kumimoji="0" lang="en-US" sz="2800" b="0" i="0" u="none" strike="noStrike" kern="1200" cap="none" spc="0" normalizeH="0" baseline="0" noProof="0" dirty="0">
                <a:ln>
                  <a:noFill/>
                </a:ln>
                <a:solidFill>
                  <a:srgbClr val="00BCEB"/>
                </a:solidFill>
                <a:effectLst/>
                <a:uLnTx/>
                <a:uFillTx/>
                <a:latin typeface="CiscoSansTT Light" panose="020B0503020201020303" pitchFamily="34" charset="0"/>
                <a:ea typeface="ＭＳ Ｐゴシック" charset="0"/>
                <a:cs typeface="CiscoSansTT Light" panose="020B0503020201020303" pitchFamily="34" charset="0"/>
              </a:rPr>
              <a:t>Almost Human</a:t>
            </a:r>
          </a:p>
        </p:txBody>
      </p:sp>
      <p:sp>
        <p:nvSpPr>
          <p:cNvPr id="16" name="Text Placeholder 5">
            <a:extLst>
              <a:ext uri="{FF2B5EF4-FFF2-40B4-BE49-F238E27FC236}">
                <a16:creationId xmlns:a16="http://schemas.microsoft.com/office/drawing/2014/main" id="{66B41C4B-AEF3-193E-4FF2-5D1CE70BAE04}"/>
              </a:ext>
            </a:extLst>
          </p:cNvPr>
          <p:cNvSpPr txBox="1">
            <a:spLocks/>
          </p:cNvSpPr>
          <p:nvPr/>
        </p:nvSpPr>
        <p:spPr>
          <a:xfrm>
            <a:off x="8073483" y="3959427"/>
            <a:ext cx="3241917" cy="91142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2276" rtl="0" eaLnBrk="1" fontAlgn="base" latinLnBrk="0" hangingPunct="1">
              <a:lnSpc>
                <a:spcPct val="100000"/>
              </a:lnSpc>
              <a:spcBef>
                <a:spcPts val="1433"/>
              </a:spcBef>
              <a:spcAft>
                <a:spcPct val="0"/>
              </a:spcAft>
              <a:buClr>
                <a:srgbClr val="00BCEB"/>
              </a:buClr>
              <a:buSzPct val="90000"/>
              <a:buFont typeface="Arial" charset="0"/>
              <a:buNone/>
              <a:tabLst/>
              <a:defRPr/>
            </a:pPr>
            <a:r>
              <a:rPr kumimoji="0" lang="en-US" sz="1400" b="0" i="0" u="none" strike="noStrike" kern="1200" cap="none" spc="0" normalizeH="0" baseline="0" noProof="0" dirty="0">
                <a:ln>
                  <a:noFill/>
                </a:ln>
                <a:solidFill>
                  <a:srgbClr val="FFFFFF"/>
                </a:solidFill>
                <a:effectLst/>
                <a:uLnTx/>
                <a:uFillTx/>
                <a:latin typeface="CiscoSansTT Light"/>
                <a:ea typeface="ＭＳ Ｐゴシック" charset="0"/>
                <a:cs typeface="CiscoSansTT Light" panose="020B0503020201020303" pitchFamily="34" charset="0"/>
              </a:rPr>
              <a:t>Disinformation can now spread faster than ever before because the content looks very real</a:t>
            </a:r>
          </a:p>
        </p:txBody>
      </p:sp>
      <p:sp>
        <p:nvSpPr>
          <p:cNvPr id="17" name="Text Placeholder 12">
            <a:extLst>
              <a:ext uri="{FF2B5EF4-FFF2-40B4-BE49-F238E27FC236}">
                <a16:creationId xmlns:a16="http://schemas.microsoft.com/office/drawing/2014/main" id="{CCB9CD51-BAC6-C391-D9D8-199D4E042116}"/>
              </a:ext>
            </a:extLst>
          </p:cNvPr>
          <p:cNvSpPr txBox="1">
            <a:spLocks/>
          </p:cNvSpPr>
          <p:nvPr/>
        </p:nvSpPr>
        <p:spPr>
          <a:xfrm>
            <a:off x="8073483" y="3230173"/>
            <a:ext cx="3241918" cy="66580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2276" rtl="0" eaLnBrk="1" fontAlgn="base" latinLnBrk="0" hangingPunct="1">
              <a:lnSpc>
                <a:spcPct val="95000"/>
              </a:lnSpc>
              <a:spcBef>
                <a:spcPts val="1433"/>
              </a:spcBef>
              <a:spcAft>
                <a:spcPct val="0"/>
              </a:spcAft>
              <a:buClr>
                <a:srgbClr val="00BCEB"/>
              </a:buClr>
              <a:buSzPct val="90000"/>
              <a:buFont typeface="Arial" charset="0"/>
              <a:buNone/>
              <a:tabLst/>
              <a:defRPr/>
            </a:pPr>
            <a:r>
              <a:rPr kumimoji="0" lang="en-US" sz="2800" b="0" i="0" u="none" strike="noStrike" kern="1200" cap="none" spc="0" normalizeH="0" baseline="0" noProof="0" dirty="0">
                <a:ln>
                  <a:noFill/>
                </a:ln>
                <a:solidFill>
                  <a:srgbClr val="00BCEB"/>
                </a:solidFill>
                <a:effectLst/>
                <a:uLnTx/>
                <a:uFillTx/>
                <a:latin typeface="CiscoSansTT Light" panose="020B0503020201020303" pitchFamily="34" charset="0"/>
                <a:ea typeface="ＭＳ Ｐゴシック" charset="0"/>
                <a:cs typeface="CiscoSansTT Light" panose="020B0503020201020303" pitchFamily="34" charset="0"/>
              </a:rPr>
              <a:t>Very Real Content</a:t>
            </a:r>
          </a:p>
        </p:txBody>
      </p:sp>
    </p:spTree>
    <p:extLst>
      <p:ext uri="{BB962C8B-B14F-4D97-AF65-F5344CB8AC3E}">
        <p14:creationId xmlns:p14="http://schemas.microsoft.com/office/powerpoint/2010/main" val="4286439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E2D47E2-49FD-AA46-D552-A1781EB398C5}"/>
              </a:ext>
            </a:extLst>
          </p:cNvPr>
          <p:cNvSpPr>
            <a:spLocks noGrp="1"/>
          </p:cNvSpPr>
          <p:nvPr>
            <p:ph type="title"/>
          </p:nvPr>
        </p:nvSpPr>
        <p:spPr/>
        <p:txBody>
          <a:bodyPr/>
          <a:lstStyle/>
          <a:p>
            <a:r>
              <a:rPr lang="en-US"/>
              <a:t>Security That Only Cisco Can Deliver</a:t>
            </a:r>
          </a:p>
        </p:txBody>
      </p:sp>
      <p:grpSp>
        <p:nvGrpSpPr>
          <p:cNvPr id="93" name="Group 92">
            <a:extLst>
              <a:ext uri="{FF2B5EF4-FFF2-40B4-BE49-F238E27FC236}">
                <a16:creationId xmlns:a16="http://schemas.microsoft.com/office/drawing/2014/main" id="{D020D5AD-0781-8207-0575-C1ED780066D4}"/>
              </a:ext>
            </a:extLst>
          </p:cNvPr>
          <p:cNvGrpSpPr/>
          <p:nvPr/>
        </p:nvGrpSpPr>
        <p:grpSpPr>
          <a:xfrm>
            <a:off x="1187785" y="3576333"/>
            <a:ext cx="9580071" cy="2349868"/>
            <a:chOff x="1187785" y="3213181"/>
            <a:chExt cx="9580071" cy="2349868"/>
          </a:xfrm>
        </p:grpSpPr>
        <p:sp>
          <p:nvSpPr>
            <p:cNvPr id="94" name="Rectangle 93">
              <a:extLst>
                <a:ext uri="{FF2B5EF4-FFF2-40B4-BE49-F238E27FC236}">
                  <a16:creationId xmlns:a16="http://schemas.microsoft.com/office/drawing/2014/main" id="{52F60423-5C70-F7EF-50AF-B721AE33F304}"/>
                </a:ext>
              </a:extLst>
            </p:cNvPr>
            <p:cNvSpPr/>
            <p:nvPr/>
          </p:nvSpPr>
          <p:spPr>
            <a:xfrm>
              <a:off x="1187785" y="3213181"/>
              <a:ext cx="4719836" cy="2349868"/>
            </a:xfrm>
            <a:prstGeom prst="rect">
              <a:avLst/>
            </a:prstGeom>
            <a:gradFill>
              <a:gsLst>
                <a:gs pos="0">
                  <a:srgbClr val="00BCEB">
                    <a:alpha val="5640"/>
                  </a:srgbClr>
                </a:gs>
                <a:gs pos="99000">
                  <a:srgbClr val="00BCEB">
                    <a:lumMod val="75000"/>
                    <a:alpha val="35000"/>
                  </a:srgbClr>
                </a:gs>
              </a:gsLst>
              <a:lin ang="5400000" scaled="0"/>
            </a:gradFill>
            <a:ln w="1270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Light"/>
                <a:ea typeface="ＭＳ Ｐゴシック" charset="0"/>
                <a:cs typeface="+mn-cs"/>
              </a:endParaRPr>
            </a:p>
          </p:txBody>
        </p:sp>
        <p:sp>
          <p:nvSpPr>
            <p:cNvPr id="95" name="Rectangle 94">
              <a:extLst>
                <a:ext uri="{FF2B5EF4-FFF2-40B4-BE49-F238E27FC236}">
                  <a16:creationId xmlns:a16="http://schemas.microsoft.com/office/drawing/2014/main" id="{0B5CF016-8895-4418-42DF-CC06594A9304}"/>
                </a:ext>
              </a:extLst>
            </p:cNvPr>
            <p:cNvSpPr/>
            <p:nvPr/>
          </p:nvSpPr>
          <p:spPr>
            <a:xfrm>
              <a:off x="6048020" y="3213181"/>
              <a:ext cx="4719836" cy="2349868"/>
            </a:xfrm>
            <a:prstGeom prst="rect">
              <a:avLst/>
            </a:prstGeom>
            <a:gradFill>
              <a:gsLst>
                <a:gs pos="0">
                  <a:srgbClr val="00BCEB">
                    <a:alpha val="5640"/>
                  </a:srgbClr>
                </a:gs>
                <a:gs pos="99000">
                  <a:srgbClr val="00BCEB">
                    <a:lumMod val="75000"/>
                    <a:alpha val="35000"/>
                  </a:srgbClr>
                </a:gs>
              </a:gsLst>
              <a:lin ang="5400000" scaled="0"/>
            </a:gradFill>
            <a:ln w="1270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Light"/>
                <a:ea typeface="ＭＳ Ｐゴシック" charset="0"/>
                <a:cs typeface="+mn-cs"/>
              </a:endParaRPr>
            </a:p>
          </p:txBody>
        </p:sp>
        <p:grpSp>
          <p:nvGrpSpPr>
            <p:cNvPr id="96" name="Group 95">
              <a:extLst>
                <a:ext uri="{FF2B5EF4-FFF2-40B4-BE49-F238E27FC236}">
                  <a16:creationId xmlns:a16="http://schemas.microsoft.com/office/drawing/2014/main" id="{DD9B4227-3619-426A-1EEE-7948FD27934B}"/>
                </a:ext>
              </a:extLst>
            </p:cNvPr>
            <p:cNvGrpSpPr/>
            <p:nvPr/>
          </p:nvGrpSpPr>
          <p:grpSpPr>
            <a:xfrm>
              <a:off x="6602095" y="3730632"/>
              <a:ext cx="3641468" cy="1439450"/>
              <a:chOff x="1717710" y="3730632"/>
              <a:chExt cx="3641468" cy="1439450"/>
            </a:xfrm>
          </p:grpSpPr>
          <p:sp>
            <p:nvSpPr>
              <p:cNvPr id="113" name="Rounded Rectangle 112">
                <a:extLst>
                  <a:ext uri="{FF2B5EF4-FFF2-40B4-BE49-F238E27FC236}">
                    <a16:creationId xmlns:a16="http://schemas.microsoft.com/office/drawing/2014/main" id="{7835B24F-9115-4817-CBC4-43942349BC99}"/>
                  </a:ext>
                </a:extLst>
              </p:cNvPr>
              <p:cNvSpPr/>
              <p:nvPr/>
            </p:nvSpPr>
            <p:spPr>
              <a:xfrm>
                <a:off x="1717710" y="3730632"/>
                <a:ext cx="3641468" cy="1439450"/>
              </a:xfrm>
              <a:prstGeom prst="roundRect">
                <a:avLst>
                  <a:gd name="adj" fmla="val 6911"/>
                </a:avLst>
              </a:prstGeom>
              <a:noFill/>
              <a:ln w="3175" cap="flat" cmpd="sng" algn="ctr">
                <a:solidFill>
                  <a:srgbClr val="00BCEB">
                    <a:alpha val="43927"/>
                  </a:srgbClr>
                </a:solidFill>
                <a:prstDash val="solid"/>
              </a:ln>
              <a:effectLst>
                <a:glow rad="63500">
                  <a:srgbClr val="00BCEB">
                    <a:satMod val="175000"/>
                    <a:alpha val="14000"/>
                  </a:srgbClr>
                </a:glo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iscoSansTT Light"/>
                  <a:ea typeface="ＭＳ Ｐゴシック" charset="0"/>
                  <a:cs typeface="+mn-cs"/>
                </a:endParaRPr>
              </a:p>
            </p:txBody>
          </p:sp>
          <p:cxnSp>
            <p:nvCxnSpPr>
              <p:cNvPr id="114" name="Straight Connector 113">
                <a:extLst>
                  <a:ext uri="{FF2B5EF4-FFF2-40B4-BE49-F238E27FC236}">
                    <a16:creationId xmlns:a16="http://schemas.microsoft.com/office/drawing/2014/main" id="{4C04D605-2843-EF2A-5DA6-2388FD3813EA}"/>
                  </a:ext>
                </a:extLst>
              </p:cNvPr>
              <p:cNvCxnSpPr>
                <a:cxnSpLocks/>
              </p:cNvCxnSpPr>
              <p:nvPr/>
            </p:nvCxnSpPr>
            <p:spPr>
              <a:xfrm>
                <a:off x="1717710" y="4211443"/>
                <a:ext cx="3641468" cy="0"/>
              </a:xfrm>
              <a:prstGeom prst="line">
                <a:avLst/>
              </a:prstGeom>
              <a:noFill/>
              <a:ln w="3175" cap="flat" cmpd="sng" algn="ctr">
                <a:solidFill>
                  <a:srgbClr val="00BCEB">
                    <a:alpha val="43927"/>
                  </a:srgbClr>
                </a:solidFill>
                <a:prstDash val="solid"/>
              </a:ln>
              <a:effectLst>
                <a:glow rad="63500">
                  <a:srgbClr val="00BCEB">
                    <a:satMod val="175000"/>
                    <a:alpha val="14000"/>
                  </a:srgbClr>
                </a:glow>
              </a:effectLst>
            </p:spPr>
          </p:cxnSp>
          <p:cxnSp>
            <p:nvCxnSpPr>
              <p:cNvPr id="115" name="Straight Connector 114">
                <a:extLst>
                  <a:ext uri="{FF2B5EF4-FFF2-40B4-BE49-F238E27FC236}">
                    <a16:creationId xmlns:a16="http://schemas.microsoft.com/office/drawing/2014/main" id="{97C43E2F-72BF-FCE2-E579-618157CD3969}"/>
                  </a:ext>
                </a:extLst>
              </p:cNvPr>
              <p:cNvCxnSpPr/>
              <p:nvPr/>
            </p:nvCxnSpPr>
            <p:spPr>
              <a:xfrm>
                <a:off x="3222400" y="4693582"/>
                <a:ext cx="548640" cy="0"/>
              </a:xfrm>
              <a:prstGeom prst="line">
                <a:avLst/>
              </a:prstGeom>
              <a:noFill/>
              <a:ln w="3175" cap="flat" cmpd="sng" algn="ctr">
                <a:solidFill>
                  <a:srgbClr val="00BCEB">
                    <a:alpha val="43927"/>
                  </a:srgbClr>
                </a:solidFill>
                <a:prstDash val="solid"/>
              </a:ln>
              <a:effectLst>
                <a:glow rad="63500">
                  <a:srgbClr val="00BCEB">
                    <a:satMod val="175000"/>
                    <a:alpha val="14000"/>
                  </a:srgbClr>
                </a:glow>
              </a:effectLst>
            </p:spPr>
          </p:cxnSp>
        </p:grpSp>
        <p:grpSp>
          <p:nvGrpSpPr>
            <p:cNvPr id="97" name="Group 96">
              <a:extLst>
                <a:ext uri="{FF2B5EF4-FFF2-40B4-BE49-F238E27FC236}">
                  <a16:creationId xmlns:a16="http://schemas.microsoft.com/office/drawing/2014/main" id="{3185758E-B671-20AD-CEE2-41479F73BFFC}"/>
                </a:ext>
              </a:extLst>
            </p:cNvPr>
            <p:cNvGrpSpPr/>
            <p:nvPr/>
          </p:nvGrpSpPr>
          <p:grpSpPr>
            <a:xfrm>
              <a:off x="1717710" y="3730632"/>
              <a:ext cx="3641468" cy="1439450"/>
              <a:chOff x="1717710" y="3730632"/>
              <a:chExt cx="3641468" cy="1439450"/>
            </a:xfrm>
          </p:grpSpPr>
          <p:sp>
            <p:nvSpPr>
              <p:cNvPr id="110" name="Rounded Rectangle 109">
                <a:extLst>
                  <a:ext uri="{FF2B5EF4-FFF2-40B4-BE49-F238E27FC236}">
                    <a16:creationId xmlns:a16="http://schemas.microsoft.com/office/drawing/2014/main" id="{D7C723E8-05E5-31E7-3A1E-45E2799981DD}"/>
                  </a:ext>
                </a:extLst>
              </p:cNvPr>
              <p:cNvSpPr/>
              <p:nvPr/>
            </p:nvSpPr>
            <p:spPr>
              <a:xfrm>
                <a:off x="1717710" y="3730632"/>
                <a:ext cx="3641468" cy="1439450"/>
              </a:xfrm>
              <a:prstGeom prst="roundRect">
                <a:avLst>
                  <a:gd name="adj" fmla="val 6911"/>
                </a:avLst>
              </a:prstGeom>
              <a:noFill/>
              <a:ln w="3175" cap="flat" cmpd="sng" algn="ctr">
                <a:solidFill>
                  <a:srgbClr val="00BCEB">
                    <a:alpha val="43927"/>
                  </a:srgbClr>
                </a:solidFill>
                <a:prstDash val="solid"/>
              </a:ln>
              <a:effectLst>
                <a:glow rad="63500">
                  <a:srgbClr val="00BCEB">
                    <a:satMod val="175000"/>
                    <a:alpha val="14000"/>
                  </a:srgbClr>
                </a:glo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iscoSansTT Light"/>
                  <a:ea typeface="ＭＳ Ｐゴシック" charset="0"/>
                  <a:cs typeface="+mn-cs"/>
                </a:endParaRPr>
              </a:p>
            </p:txBody>
          </p:sp>
          <p:cxnSp>
            <p:nvCxnSpPr>
              <p:cNvPr id="111" name="Straight Connector 110">
                <a:extLst>
                  <a:ext uri="{FF2B5EF4-FFF2-40B4-BE49-F238E27FC236}">
                    <a16:creationId xmlns:a16="http://schemas.microsoft.com/office/drawing/2014/main" id="{993AA4B3-B5FD-DE61-EA7B-490EFE04925B}"/>
                  </a:ext>
                </a:extLst>
              </p:cNvPr>
              <p:cNvCxnSpPr/>
              <p:nvPr/>
            </p:nvCxnSpPr>
            <p:spPr>
              <a:xfrm>
                <a:off x="3222400" y="4211443"/>
                <a:ext cx="548640" cy="0"/>
              </a:xfrm>
              <a:prstGeom prst="line">
                <a:avLst/>
              </a:prstGeom>
              <a:noFill/>
              <a:ln w="3175" cap="flat" cmpd="sng" algn="ctr">
                <a:solidFill>
                  <a:srgbClr val="00BCEB">
                    <a:alpha val="43927"/>
                  </a:srgbClr>
                </a:solidFill>
                <a:prstDash val="solid"/>
              </a:ln>
              <a:effectLst>
                <a:glow rad="63500">
                  <a:srgbClr val="00BCEB">
                    <a:satMod val="175000"/>
                    <a:alpha val="14000"/>
                  </a:srgbClr>
                </a:glow>
              </a:effectLst>
            </p:spPr>
          </p:cxnSp>
          <p:cxnSp>
            <p:nvCxnSpPr>
              <p:cNvPr id="112" name="Straight Connector 111">
                <a:extLst>
                  <a:ext uri="{FF2B5EF4-FFF2-40B4-BE49-F238E27FC236}">
                    <a16:creationId xmlns:a16="http://schemas.microsoft.com/office/drawing/2014/main" id="{509C1E10-D1DA-F33A-E79B-493C2F27EAB6}"/>
                  </a:ext>
                </a:extLst>
              </p:cNvPr>
              <p:cNvCxnSpPr/>
              <p:nvPr/>
            </p:nvCxnSpPr>
            <p:spPr>
              <a:xfrm>
                <a:off x="3222400" y="4693582"/>
                <a:ext cx="548640" cy="0"/>
              </a:xfrm>
              <a:prstGeom prst="line">
                <a:avLst/>
              </a:prstGeom>
              <a:noFill/>
              <a:ln w="3175" cap="flat" cmpd="sng" algn="ctr">
                <a:solidFill>
                  <a:srgbClr val="00BCEB">
                    <a:alpha val="43927"/>
                  </a:srgbClr>
                </a:solidFill>
                <a:prstDash val="solid"/>
              </a:ln>
              <a:effectLst>
                <a:glow rad="63500">
                  <a:srgbClr val="00BCEB">
                    <a:satMod val="175000"/>
                    <a:alpha val="14000"/>
                  </a:srgbClr>
                </a:glow>
              </a:effectLst>
            </p:spPr>
          </p:cxnSp>
        </p:grpSp>
        <p:sp>
          <p:nvSpPr>
            <p:cNvPr id="98" name="Rounded Rectangle 97">
              <a:extLst>
                <a:ext uri="{FF2B5EF4-FFF2-40B4-BE49-F238E27FC236}">
                  <a16:creationId xmlns:a16="http://schemas.microsoft.com/office/drawing/2014/main" id="{C3A3567D-3AF7-9E4C-87E8-87F57AE54C85}"/>
                </a:ext>
              </a:extLst>
            </p:cNvPr>
            <p:cNvSpPr/>
            <p:nvPr/>
          </p:nvSpPr>
          <p:spPr>
            <a:xfrm>
              <a:off x="1258354" y="3556680"/>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Posture &amp; Auth Management</a:t>
              </a:r>
            </a:p>
          </p:txBody>
        </p:sp>
        <p:sp>
          <p:nvSpPr>
            <p:cNvPr id="99" name="Rounded Rectangle 98">
              <a:extLst>
                <a:ext uri="{FF2B5EF4-FFF2-40B4-BE49-F238E27FC236}">
                  <a16:creationId xmlns:a16="http://schemas.microsoft.com/office/drawing/2014/main" id="{2B0B9469-184A-041A-0764-02530A482F2B}"/>
                </a:ext>
              </a:extLst>
            </p:cNvPr>
            <p:cNvSpPr/>
            <p:nvPr/>
          </p:nvSpPr>
          <p:spPr>
            <a:xfrm>
              <a:off x="3602543" y="3556680"/>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Endpoint Security</a:t>
              </a:r>
            </a:p>
          </p:txBody>
        </p:sp>
        <p:sp>
          <p:nvSpPr>
            <p:cNvPr id="100" name="Rounded Rectangle 99">
              <a:extLst>
                <a:ext uri="{FF2B5EF4-FFF2-40B4-BE49-F238E27FC236}">
                  <a16:creationId xmlns:a16="http://schemas.microsoft.com/office/drawing/2014/main" id="{58FD0897-9728-F707-AB19-AF5566D5F8F2}"/>
                </a:ext>
              </a:extLst>
            </p:cNvPr>
            <p:cNvSpPr/>
            <p:nvPr/>
          </p:nvSpPr>
          <p:spPr>
            <a:xfrm>
              <a:off x="1258354" y="4030506"/>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Email Security</a:t>
              </a:r>
            </a:p>
          </p:txBody>
        </p:sp>
        <p:sp>
          <p:nvSpPr>
            <p:cNvPr id="101" name="Rounded Rectangle 100">
              <a:extLst>
                <a:ext uri="{FF2B5EF4-FFF2-40B4-BE49-F238E27FC236}">
                  <a16:creationId xmlns:a16="http://schemas.microsoft.com/office/drawing/2014/main" id="{D4F65B3E-58DD-517E-87CF-F5B2DF701301}"/>
                </a:ext>
              </a:extLst>
            </p:cNvPr>
            <p:cNvSpPr/>
            <p:nvPr/>
          </p:nvSpPr>
          <p:spPr>
            <a:xfrm>
              <a:off x="3602543" y="4030506"/>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Experience Insights</a:t>
              </a:r>
            </a:p>
          </p:txBody>
        </p:sp>
        <p:sp>
          <p:nvSpPr>
            <p:cNvPr id="102" name="Rounded Rectangle 101">
              <a:extLst>
                <a:ext uri="{FF2B5EF4-FFF2-40B4-BE49-F238E27FC236}">
                  <a16:creationId xmlns:a16="http://schemas.microsoft.com/office/drawing/2014/main" id="{9D604902-1B18-818D-1B5B-4605CB17B9C1}"/>
                </a:ext>
              </a:extLst>
            </p:cNvPr>
            <p:cNvSpPr/>
            <p:nvPr/>
          </p:nvSpPr>
          <p:spPr>
            <a:xfrm>
              <a:off x="1258354" y="4504332"/>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Remote Browser Isolation</a:t>
              </a:r>
            </a:p>
          </p:txBody>
        </p:sp>
        <p:sp>
          <p:nvSpPr>
            <p:cNvPr id="103" name="Rounded Rectangle 102">
              <a:extLst>
                <a:ext uri="{FF2B5EF4-FFF2-40B4-BE49-F238E27FC236}">
                  <a16:creationId xmlns:a16="http://schemas.microsoft.com/office/drawing/2014/main" id="{0D71099D-A678-4C4A-6B80-129C2109CC51}"/>
                </a:ext>
              </a:extLst>
            </p:cNvPr>
            <p:cNvSpPr/>
            <p:nvPr/>
          </p:nvSpPr>
          <p:spPr>
            <a:xfrm>
              <a:off x="3602543" y="4504332"/>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Network Access Control</a:t>
              </a:r>
            </a:p>
          </p:txBody>
        </p:sp>
        <p:sp>
          <p:nvSpPr>
            <p:cNvPr id="104" name="Rounded Rectangle 103">
              <a:extLst>
                <a:ext uri="{FF2B5EF4-FFF2-40B4-BE49-F238E27FC236}">
                  <a16:creationId xmlns:a16="http://schemas.microsoft.com/office/drawing/2014/main" id="{080778C6-6AB8-298D-30F9-0BCCF6458FC5}"/>
                </a:ext>
              </a:extLst>
            </p:cNvPr>
            <p:cNvSpPr/>
            <p:nvPr/>
          </p:nvSpPr>
          <p:spPr>
            <a:xfrm>
              <a:off x="2405510" y="4978158"/>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Security Service Edge</a:t>
              </a:r>
            </a:p>
          </p:txBody>
        </p:sp>
        <p:sp>
          <p:nvSpPr>
            <p:cNvPr id="105" name="Rounded Rectangle 104">
              <a:extLst>
                <a:ext uri="{FF2B5EF4-FFF2-40B4-BE49-F238E27FC236}">
                  <a16:creationId xmlns:a16="http://schemas.microsoft.com/office/drawing/2014/main" id="{F9382207-893F-104D-C38A-F11A1B2C917B}"/>
                </a:ext>
              </a:extLst>
            </p:cNvPr>
            <p:cNvSpPr/>
            <p:nvPr/>
          </p:nvSpPr>
          <p:spPr>
            <a:xfrm>
              <a:off x="7305381" y="4030506"/>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Application Security</a:t>
              </a:r>
            </a:p>
          </p:txBody>
        </p:sp>
        <p:sp>
          <p:nvSpPr>
            <p:cNvPr id="106" name="Rounded Rectangle 105">
              <a:extLst>
                <a:ext uri="{FF2B5EF4-FFF2-40B4-BE49-F238E27FC236}">
                  <a16:creationId xmlns:a16="http://schemas.microsoft.com/office/drawing/2014/main" id="{DC69F153-853D-7B7D-5604-C7C1843E9095}"/>
                </a:ext>
              </a:extLst>
            </p:cNvPr>
            <p:cNvSpPr/>
            <p:nvPr/>
          </p:nvSpPr>
          <p:spPr>
            <a:xfrm>
              <a:off x="6140384" y="4504332"/>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Vulnerability Management</a:t>
              </a:r>
            </a:p>
          </p:txBody>
        </p:sp>
        <p:sp>
          <p:nvSpPr>
            <p:cNvPr id="107" name="Rounded Rectangle 106">
              <a:extLst>
                <a:ext uri="{FF2B5EF4-FFF2-40B4-BE49-F238E27FC236}">
                  <a16:creationId xmlns:a16="http://schemas.microsoft.com/office/drawing/2014/main" id="{FF939073-7969-EAC1-4143-F34B10DD71FF}"/>
                </a:ext>
              </a:extLst>
            </p:cNvPr>
            <p:cNvSpPr/>
            <p:nvPr/>
          </p:nvSpPr>
          <p:spPr>
            <a:xfrm>
              <a:off x="8484573" y="4504332"/>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Full Stack Observability</a:t>
              </a:r>
            </a:p>
          </p:txBody>
        </p:sp>
        <p:sp>
          <p:nvSpPr>
            <p:cNvPr id="108" name="Rounded Rectangle 107">
              <a:extLst>
                <a:ext uri="{FF2B5EF4-FFF2-40B4-BE49-F238E27FC236}">
                  <a16:creationId xmlns:a16="http://schemas.microsoft.com/office/drawing/2014/main" id="{71D6EB28-A243-D666-0328-691FB11EF531}"/>
                </a:ext>
              </a:extLst>
            </p:cNvPr>
            <p:cNvSpPr/>
            <p:nvPr/>
          </p:nvSpPr>
          <p:spPr>
            <a:xfrm>
              <a:off x="7310020" y="3556680"/>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Workload Security</a:t>
              </a:r>
            </a:p>
          </p:txBody>
        </p:sp>
        <p:sp>
          <p:nvSpPr>
            <p:cNvPr id="109" name="Rounded Rectangle 108">
              <a:extLst>
                <a:ext uri="{FF2B5EF4-FFF2-40B4-BE49-F238E27FC236}">
                  <a16:creationId xmlns:a16="http://schemas.microsoft.com/office/drawing/2014/main" id="{E938F9AF-EB5E-22B7-AEAB-BCEE659C3D0C}"/>
                </a:ext>
              </a:extLst>
            </p:cNvPr>
            <p:cNvSpPr/>
            <p:nvPr/>
          </p:nvSpPr>
          <p:spPr>
            <a:xfrm>
              <a:off x="7276769" y="4978158"/>
              <a:ext cx="2205114"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Multicloud Defense</a:t>
              </a:r>
            </a:p>
          </p:txBody>
        </p:sp>
      </p:grpSp>
      <p:sp>
        <p:nvSpPr>
          <p:cNvPr id="116" name="Rectangle 115">
            <a:extLst>
              <a:ext uri="{FF2B5EF4-FFF2-40B4-BE49-F238E27FC236}">
                <a16:creationId xmlns:a16="http://schemas.microsoft.com/office/drawing/2014/main" id="{41B8AFE4-A910-C84C-BDD6-03DFFF1066E1}"/>
              </a:ext>
            </a:extLst>
          </p:cNvPr>
          <p:cNvSpPr/>
          <p:nvPr/>
        </p:nvSpPr>
        <p:spPr>
          <a:xfrm>
            <a:off x="1187783" y="2251308"/>
            <a:ext cx="9596302" cy="1354204"/>
          </a:xfrm>
          <a:prstGeom prst="rect">
            <a:avLst/>
          </a:prstGeom>
          <a:solidFill>
            <a:srgbClr val="0D274D"/>
          </a:solidFill>
          <a:ln w="2540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ＭＳ Ｐゴシック" charset="0"/>
              <a:cs typeface="+mn-cs"/>
            </a:endParaRPr>
          </a:p>
        </p:txBody>
      </p:sp>
      <p:sp>
        <p:nvSpPr>
          <p:cNvPr id="117" name="Rectangle 116">
            <a:extLst>
              <a:ext uri="{FF2B5EF4-FFF2-40B4-BE49-F238E27FC236}">
                <a16:creationId xmlns:a16="http://schemas.microsoft.com/office/drawing/2014/main" id="{F80B6539-D01B-2731-3CC6-363105A7326A}"/>
              </a:ext>
            </a:extLst>
          </p:cNvPr>
          <p:cNvSpPr/>
          <p:nvPr/>
        </p:nvSpPr>
        <p:spPr>
          <a:xfrm>
            <a:off x="1196337" y="5926201"/>
            <a:ext cx="9587748" cy="89170"/>
          </a:xfrm>
          <a:prstGeom prst="rect">
            <a:avLst/>
          </a:prstGeom>
          <a:solidFill>
            <a:srgbClr val="0D274D"/>
          </a:solidFill>
          <a:ln w="2540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ＭＳ Ｐゴシック" charset="0"/>
              <a:cs typeface="+mn-cs"/>
            </a:endParaRPr>
          </a:p>
        </p:txBody>
      </p:sp>
      <p:sp>
        <p:nvSpPr>
          <p:cNvPr id="118" name="Rectangle: Rounded Corners 44">
            <a:extLst>
              <a:ext uri="{FF2B5EF4-FFF2-40B4-BE49-F238E27FC236}">
                <a16:creationId xmlns:a16="http://schemas.microsoft.com/office/drawing/2014/main" id="{CF9A43CF-4938-E9AC-0F7F-F723163BC0CB}"/>
              </a:ext>
            </a:extLst>
          </p:cNvPr>
          <p:cNvSpPr/>
          <p:nvPr/>
        </p:nvSpPr>
        <p:spPr>
          <a:xfrm rot="10800000">
            <a:off x="1187784" y="5911792"/>
            <a:ext cx="4728937" cy="45719"/>
          </a:xfrm>
          <a:prstGeom prst="roundRect">
            <a:avLst>
              <a:gd name="adj" fmla="val 0"/>
            </a:avLst>
          </a:prstGeom>
          <a:solidFill>
            <a:srgbClr val="00BCEB"/>
          </a:solidFill>
          <a:ln w="25400" cap="flat" cmpd="sng" algn="ctr">
            <a:noFill/>
            <a:prstDash val="solid"/>
          </a:ln>
          <a:effectLst>
            <a:outerShdw blurRad="50800" dist="38100" dir="16200000" rotWithShape="0">
              <a:prstClr val="black">
                <a:alpha val="11000"/>
              </a:prstClr>
            </a:outerShdw>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19" name="Rectangle: Rounded Corners 44">
            <a:extLst>
              <a:ext uri="{FF2B5EF4-FFF2-40B4-BE49-F238E27FC236}">
                <a16:creationId xmlns:a16="http://schemas.microsoft.com/office/drawing/2014/main" id="{C2FB51B1-2254-19D1-D321-3E1F043ECCED}"/>
              </a:ext>
            </a:extLst>
          </p:cNvPr>
          <p:cNvSpPr/>
          <p:nvPr/>
        </p:nvSpPr>
        <p:spPr>
          <a:xfrm rot="10800000">
            <a:off x="6048019" y="5911792"/>
            <a:ext cx="4728937" cy="45719"/>
          </a:xfrm>
          <a:prstGeom prst="roundRect">
            <a:avLst>
              <a:gd name="adj" fmla="val 0"/>
            </a:avLst>
          </a:prstGeom>
          <a:solidFill>
            <a:srgbClr val="00BCEB"/>
          </a:solidFill>
          <a:ln w="25400" cap="flat" cmpd="sng" algn="ctr">
            <a:noFill/>
            <a:prstDash val="solid"/>
          </a:ln>
          <a:effectLst>
            <a:outerShdw blurRad="50800" dist="38100" dir="16200000" rotWithShape="0">
              <a:prstClr val="black">
                <a:alpha val="11000"/>
              </a:prstClr>
            </a:outerShdw>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nvGrpSpPr>
          <p:cNvPr id="120" name="Group 119">
            <a:extLst>
              <a:ext uri="{FF2B5EF4-FFF2-40B4-BE49-F238E27FC236}">
                <a16:creationId xmlns:a16="http://schemas.microsoft.com/office/drawing/2014/main" id="{7F4B936F-9A6A-1FE5-2F82-17C291A371C4}"/>
              </a:ext>
            </a:extLst>
          </p:cNvPr>
          <p:cNvGrpSpPr/>
          <p:nvPr/>
        </p:nvGrpSpPr>
        <p:grpSpPr>
          <a:xfrm>
            <a:off x="1188224" y="6241573"/>
            <a:ext cx="9587744" cy="338554"/>
            <a:chOff x="916067" y="5822838"/>
            <a:chExt cx="10131134" cy="338554"/>
          </a:xfrm>
        </p:grpSpPr>
        <p:sp>
          <p:nvSpPr>
            <p:cNvPr id="121" name="TextBox 120">
              <a:extLst>
                <a:ext uri="{FF2B5EF4-FFF2-40B4-BE49-F238E27FC236}">
                  <a16:creationId xmlns:a16="http://schemas.microsoft.com/office/drawing/2014/main" id="{7FCBA9EF-85E9-DFDB-C2AE-BEF59104C1F7}"/>
                </a:ext>
              </a:extLst>
            </p:cNvPr>
            <p:cNvSpPr txBox="1"/>
            <p:nvPr/>
          </p:nvSpPr>
          <p:spPr>
            <a:xfrm>
              <a:off x="3804223" y="5822838"/>
              <a:ext cx="43606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charset="0"/>
                  <a:ea typeface="ＭＳ Ｐゴシック" charset="0"/>
                </a:rPr>
                <a:t>Firewall Protection</a:t>
              </a:r>
            </a:p>
          </p:txBody>
        </p:sp>
        <p:cxnSp>
          <p:nvCxnSpPr>
            <p:cNvPr id="122" name="Straight Arrow Connector 121">
              <a:extLst>
                <a:ext uri="{FF2B5EF4-FFF2-40B4-BE49-F238E27FC236}">
                  <a16:creationId xmlns:a16="http://schemas.microsoft.com/office/drawing/2014/main" id="{8DB4AD14-47B0-15A3-0AA8-0BD06DA7CD0B}"/>
                </a:ext>
              </a:extLst>
            </p:cNvPr>
            <p:cNvCxnSpPr>
              <a:cxnSpLocks/>
            </p:cNvCxnSpPr>
            <p:nvPr/>
          </p:nvCxnSpPr>
          <p:spPr>
            <a:xfrm>
              <a:off x="7197654" y="5994400"/>
              <a:ext cx="3849547" cy="0"/>
            </a:xfrm>
            <a:prstGeom prst="straightConnector1">
              <a:avLst/>
            </a:prstGeom>
            <a:noFill/>
            <a:ln w="19050" cap="flat" cmpd="sng" algn="ctr">
              <a:solidFill>
                <a:srgbClr val="FFFFFF"/>
              </a:solidFill>
              <a:prstDash val="solid"/>
              <a:tailEnd type="triangle"/>
            </a:ln>
            <a:effectLst/>
          </p:spPr>
        </p:cxnSp>
        <p:cxnSp>
          <p:nvCxnSpPr>
            <p:cNvPr id="123" name="Straight Arrow Connector 122">
              <a:extLst>
                <a:ext uri="{FF2B5EF4-FFF2-40B4-BE49-F238E27FC236}">
                  <a16:creationId xmlns:a16="http://schemas.microsoft.com/office/drawing/2014/main" id="{DDD8AE70-C7A0-8DC5-189F-3888DFBDE5DF}"/>
                </a:ext>
              </a:extLst>
            </p:cNvPr>
            <p:cNvCxnSpPr>
              <a:cxnSpLocks/>
            </p:cNvCxnSpPr>
            <p:nvPr/>
          </p:nvCxnSpPr>
          <p:spPr>
            <a:xfrm flipH="1">
              <a:off x="916067" y="5994400"/>
              <a:ext cx="3921276" cy="0"/>
            </a:xfrm>
            <a:prstGeom prst="straightConnector1">
              <a:avLst/>
            </a:prstGeom>
            <a:noFill/>
            <a:ln w="19050" cap="flat" cmpd="sng" algn="ctr">
              <a:solidFill>
                <a:srgbClr val="FFFFFF"/>
              </a:solidFill>
              <a:prstDash val="solid"/>
              <a:tailEnd type="triangle"/>
            </a:ln>
            <a:effectLst/>
          </p:spPr>
        </p:cxnSp>
      </p:grpSp>
      <p:sp>
        <p:nvSpPr>
          <p:cNvPr id="124" name="Rectangle: Rounded Corners 43">
            <a:extLst>
              <a:ext uri="{FF2B5EF4-FFF2-40B4-BE49-F238E27FC236}">
                <a16:creationId xmlns:a16="http://schemas.microsoft.com/office/drawing/2014/main" id="{1ABD36A6-7270-7C37-74BB-5146125F33C4}"/>
              </a:ext>
            </a:extLst>
          </p:cNvPr>
          <p:cNvSpPr/>
          <p:nvPr/>
        </p:nvSpPr>
        <p:spPr>
          <a:xfrm>
            <a:off x="965266" y="1320528"/>
            <a:ext cx="10033660" cy="5367183"/>
          </a:xfrm>
          <a:prstGeom prst="roundRect">
            <a:avLst>
              <a:gd name="adj" fmla="val 1190"/>
            </a:avLst>
          </a:prstGeom>
          <a:noFill/>
          <a:ln w="12700" cap="flat" cmpd="sng" algn="ctr">
            <a:gradFill>
              <a:gsLst>
                <a:gs pos="1000">
                  <a:srgbClr val="00BCEB">
                    <a:alpha val="0"/>
                  </a:srgbClr>
                </a:gs>
                <a:gs pos="6000">
                  <a:srgbClr val="00BCEB"/>
                </a:gs>
              </a:gsLst>
              <a:lin ang="16200000" scaled="0"/>
            </a:gra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25" name="TextBox 124">
            <a:extLst>
              <a:ext uri="{FF2B5EF4-FFF2-40B4-BE49-F238E27FC236}">
                <a16:creationId xmlns:a16="http://schemas.microsoft.com/office/drawing/2014/main" id="{E8629BB6-6E65-F077-923A-0633E7AE0BA2}"/>
              </a:ext>
            </a:extLst>
          </p:cNvPr>
          <p:cNvSpPr txBox="1"/>
          <p:nvPr/>
        </p:nvSpPr>
        <p:spPr>
          <a:xfrm>
            <a:off x="3782568" y="1052945"/>
            <a:ext cx="4626864" cy="461665"/>
          </a:xfrm>
          <a:prstGeom prst="rect">
            <a:avLst/>
          </a:prstGeom>
          <a:solidFill>
            <a:srgbClr val="0D274D"/>
          </a:solidFill>
        </p:spPr>
        <p:txBody>
          <a:bodyPr wrap="square" lIns="91440" tIns="45720" rIns="91440" bIns="45720" rtlCol="0" anchor="t">
            <a:spAutoFit/>
          </a:bodyPr>
          <a:lstStyle/>
          <a:p>
            <a:pPr marL="0" marR="0" lvl="0" indent="0" algn="ctr" defTabSz="609559"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BCEB"/>
                </a:solidFill>
                <a:effectLst/>
                <a:uLnTx/>
                <a:uFillTx/>
                <a:latin typeface="CiscoSansTT ExtraLight"/>
                <a:ea typeface="ＭＳ Ｐゴシック" charset="0"/>
              </a:rPr>
              <a:t>AI-First Cisco Security Cloud</a:t>
            </a:r>
          </a:p>
        </p:txBody>
      </p:sp>
      <p:sp>
        <p:nvSpPr>
          <p:cNvPr id="126" name="Rectangle 125">
            <a:extLst>
              <a:ext uri="{FF2B5EF4-FFF2-40B4-BE49-F238E27FC236}">
                <a16:creationId xmlns:a16="http://schemas.microsoft.com/office/drawing/2014/main" id="{C572C4AA-C502-50E6-0CCE-E7AAC6C014A4}"/>
              </a:ext>
            </a:extLst>
          </p:cNvPr>
          <p:cNvSpPr/>
          <p:nvPr/>
        </p:nvSpPr>
        <p:spPr>
          <a:xfrm>
            <a:off x="1187783" y="2894502"/>
            <a:ext cx="9596302" cy="90215"/>
          </a:xfrm>
          <a:prstGeom prst="rect">
            <a:avLst/>
          </a:prstGeom>
          <a:solidFill>
            <a:srgbClr val="0D274D"/>
          </a:solidFill>
          <a:ln w="2540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ＭＳ Ｐゴシック" charset="0"/>
              <a:cs typeface="+mn-cs"/>
            </a:endParaRPr>
          </a:p>
        </p:txBody>
      </p:sp>
      <p:grpSp>
        <p:nvGrpSpPr>
          <p:cNvPr id="127" name="Group 126">
            <a:extLst>
              <a:ext uri="{FF2B5EF4-FFF2-40B4-BE49-F238E27FC236}">
                <a16:creationId xmlns:a16="http://schemas.microsoft.com/office/drawing/2014/main" id="{80EF0C61-70DA-63AA-E7BD-871E4042B635}"/>
              </a:ext>
            </a:extLst>
          </p:cNvPr>
          <p:cNvGrpSpPr/>
          <p:nvPr/>
        </p:nvGrpSpPr>
        <p:grpSpPr>
          <a:xfrm>
            <a:off x="1187785" y="2175475"/>
            <a:ext cx="9587745" cy="640699"/>
            <a:chOff x="1187785" y="1812323"/>
            <a:chExt cx="9587745" cy="640699"/>
          </a:xfrm>
        </p:grpSpPr>
        <p:sp>
          <p:nvSpPr>
            <p:cNvPr id="128" name="Rectangle 127">
              <a:extLst>
                <a:ext uri="{FF2B5EF4-FFF2-40B4-BE49-F238E27FC236}">
                  <a16:creationId xmlns:a16="http://schemas.microsoft.com/office/drawing/2014/main" id="{CDFEA99D-C627-829A-4806-D27B98B167FA}"/>
                </a:ext>
              </a:extLst>
            </p:cNvPr>
            <p:cNvSpPr/>
            <p:nvPr/>
          </p:nvSpPr>
          <p:spPr>
            <a:xfrm>
              <a:off x="1187785" y="1812323"/>
              <a:ext cx="9587745" cy="640699"/>
            </a:xfrm>
            <a:prstGeom prst="rect">
              <a:avLst/>
            </a:prstGeom>
            <a:gradFill>
              <a:gsLst>
                <a:gs pos="0">
                  <a:srgbClr val="00BCEB">
                    <a:alpha val="5640"/>
                  </a:srgbClr>
                </a:gs>
                <a:gs pos="99000">
                  <a:srgbClr val="00BCEB">
                    <a:lumMod val="75000"/>
                    <a:alpha val="35000"/>
                  </a:srgbClr>
                </a:gs>
              </a:gsLst>
              <a:lin ang="5400000" scaled="0"/>
            </a:gradFill>
            <a:ln w="12700" cap="flat" cmpd="sng" algn="ctr">
              <a:noFill/>
              <a:prstDash val="solid"/>
            </a:ln>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Light"/>
                <a:ea typeface="ＭＳ Ｐゴシック" charset="0"/>
                <a:cs typeface="+mn-cs"/>
              </a:endParaRPr>
            </a:p>
          </p:txBody>
        </p:sp>
        <p:sp>
          <p:nvSpPr>
            <p:cNvPr id="129" name="Rounded Rectangle 128">
              <a:extLst>
                <a:ext uri="{FF2B5EF4-FFF2-40B4-BE49-F238E27FC236}">
                  <a16:creationId xmlns:a16="http://schemas.microsoft.com/office/drawing/2014/main" id="{2C6807EF-C76F-3C94-E397-F66CC1F5C523}"/>
                </a:ext>
              </a:extLst>
            </p:cNvPr>
            <p:cNvSpPr/>
            <p:nvPr/>
          </p:nvSpPr>
          <p:spPr>
            <a:xfrm>
              <a:off x="4593527" y="1952323"/>
              <a:ext cx="2776260" cy="374208"/>
            </a:xfrm>
            <a:prstGeom prst="roundRect">
              <a:avLst>
                <a:gd name="adj" fmla="val 50000"/>
              </a:avLst>
            </a:prstGeom>
            <a:solidFill>
              <a:srgbClr val="0051AF">
                <a:lumMod val="50000"/>
              </a:srgbClr>
            </a:solidFill>
            <a:ln w="3175" cap="flat" cmpd="sng" algn="ctr">
              <a:gradFill>
                <a:gsLst>
                  <a:gs pos="0">
                    <a:srgbClr val="00BCEB">
                      <a:lumMod val="60000"/>
                      <a:lumOff val="40000"/>
                    </a:srgbClr>
                  </a:gs>
                  <a:gs pos="100000">
                    <a:srgbClr val="00BCEB">
                      <a:lumMod val="75000"/>
                    </a:srgbClr>
                  </a:gs>
                </a:gsLst>
                <a:lin ang="3000000" scaled="0"/>
              </a:gradFill>
              <a:prstDash val="solid"/>
            </a:ln>
            <a:effectLst>
              <a:outerShdw blurRad="74860" algn="tl" rotWithShape="0">
                <a:prstClr val="black">
                  <a:alpha val="40000"/>
                </a:prstClr>
              </a:outerShdw>
            </a:effectLst>
          </p:spPr>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BCEB">
                      <a:lumMod val="40000"/>
                      <a:lumOff val="60000"/>
                    </a:srgbClr>
                  </a:solidFill>
                  <a:effectLst/>
                  <a:uLnTx/>
                  <a:uFillTx/>
                  <a:latin typeface="CiscoSansTT Light"/>
                  <a:ea typeface="ＭＳ Ｐゴシック" charset="0"/>
                  <a:cs typeface="+mn-cs"/>
                </a:rPr>
                <a:t>Extended Detection &amp; Response</a:t>
              </a:r>
            </a:p>
          </p:txBody>
        </p:sp>
      </p:grpSp>
      <p:sp>
        <p:nvSpPr>
          <p:cNvPr id="130" name="TextBox 129">
            <a:extLst>
              <a:ext uri="{FF2B5EF4-FFF2-40B4-BE49-F238E27FC236}">
                <a16:creationId xmlns:a16="http://schemas.microsoft.com/office/drawing/2014/main" id="{93CEEE4E-9F8C-04A3-9F2F-57198C9C1E02}"/>
              </a:ext>
            </a:extLst>
          </p:cNvPr>
          <p:cNvSpPr txBox="1"/>
          <p:nvPr/>
        </p:nvSpPr>
        <p:spPr>
          <a:xfrm>
            <a:off x="2158586" y="2194802"/>
            <a:ext cx="7647021" cy="307777"/>
          </a:xfrm>
          <a:prstGeom prst="rect">
            <a:avLst/>
          </a:prstGeom>
          <a:noFill/>
        </p:spPr>
        <p:txBody>
          <a:bodyPr wrap="square" rtlCol="0">
            <a:spAutoFit/>
          </a:bodyPr>
          <a:lstStyle/>
          <a:p>
            <a:pPr marL="0" marR="0" lvl="0" indent="0" algn="ctr" defTabSz="60955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BCEB">
                    <a:lumMod val="60000"/>
                    <a:lumOff val="40000"/>
                    <a:alpha val="0"/>
                  </a:srgbClr>
                </a:solidFill>
                <a:effectLst/>
                <a:uLnTx/>
                <a:uFillTx/>
                <a:latin typeface="CiscoSansTT ExtraLight"/>
                <a:ea typeface="ＭＳ Ｐゴシック" charset="0"/>
              </a:rPr>
              <a:t>Powered by the Talos threat intelligence team</a:t>
            </a:r>
          </a:p>
        </p:txBody>
      </p:sp>
      <p:sp>
        <p:nvSpPr>
          <p:cNvPr id="131" name="Rectangle: Rounded Corners 44">
            <a:extLst>
              <a:ext uri="{FF2B5EF4-FFF2-40B4-BE49-F238E27FC236}">
                <a16:creationId xmlns:a16="http://schemas.microsoft.com/office/drawing/2014/main" id="{1B1E05F5-F545-8839-A273-C66B31680A9F}"/>
              </a:ext>
            </a:extLst>
          </p:cNvPr>
          <p:cNvSpPr/>
          <p:nvPr/>
        </p:nvSpPr>
        <p:spPr>
          <a:xfrm rot="10800000">
            <a:off x="1187783" y="2811144"/>
            <a:ext cx="9589173" cy="45719"/>
          </a:xfrm>
          <a:prstGeom prst="roundRect">
            <a:avLst>
              <a:gd name="adj" fmla="val 0"/>
            </a:avLst>
          </a:prstGeom>
          <a:solidFill>
            <a:srgbClr val="00BCEB"/>
          </a:solidFill>
          <a:ln w="25400" cap="flat" cmpd="sng" algn="ctr">
            <a:noFill/>
            <a:prstDash val="solid"/>
          </a:ln>
          <a:effectLst>
            <a:outerShdw blurRad="50800" dist="38100" dir="16200000" rotWithShape="0">
              <a:prstClr val="black">
                <a:alpha val="11000"/>
              </a:prstClr>
            </a:outerShdw>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32" name="Rectangle: Rounded Corners 43">
            <a:extLst>
              <a:ext uri="{FF2B5EF4-FFF2-40B4-BE49-F238E27FC236}">
                <a16:creationId xmlns:a16="http://schemas.microsoft.com/office/drawing/2014/main" id="{8E1FA511-A340-35A5-11D9-8DB128FB13E7}"/>
              </a:ext>
            </a:extLst>
          </p:cNvPr>
          <p:cNvSpPr/>
          <p:nvPr/>
        </p:nvSpPr>
        <p:spPr>
          <a:xfrm>
            <a:off x="1187785" y="1519155"/>
            <a:ext cx="9587745" cy="685800"/>
          </a:xfrm>
          <a:prstGeom prst="roundRect">
            <a:avLst>
              <a:gd name="adj" fmla="val 0"/>
            </a:avLst>
          </a:prstGeom>
          <a:solidFill>
            <a:srgbClr val="00BCEB"/>
          </a:solidFill>
          <a:ln w="25400" cap="flat" cmpd="sng" algn="ctr">
            <a:noFill/>
            <a:prstDash val="solid"/>
          </a:ln>
          <a:effectLst>
            <a:outerShdw blurRad="50800" dist="38100" dir="5400000" algn="t" rotWithShape="0">
              <a:prstClr val="black">
                <a:alpha val="22000"/>
              </a:prstClr>
            </a:outerShdw>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33" name="TextBox 132">
            <a:extLst>
              <a:ext uri="{FF2B5EF4-FFF2-40B4-BE49-F238E27FC236}">
                <a16:creationId xmlns:a16="http://schemas.microsoft.com/office/drawing/2014/main" id="{C52E6D64-8614-0793-4795-90F3669660A2}"/>
              </a:ext>
            </a:extLst>
          </p:cNvPr>
          <p:cNvSpPr txBox="1"/>
          <p:nvPr/>
        </p:nvSpPr>
        <p:spPr>
          <a:xfrm>
            <a:off x="4257935" y="1662000"/>
            <a:ext cx="3453832"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Arial" charset="0"/>
                <a:ea typeface="ＭＳ Ｐゴシック"/>
              </a:rPr>
              <a:t>Cisco Breach Protection</a:t>
            </a:r>
            <a:endParaRPr kumimoji="0" lang="en-US" sz="2000" b="0" i="0" u="none" strike="noStrike" kern="0" cap="none" spc="0" normalizeH="0" baseline="0" noProof="0">
              <a:ln>
                <a:noFill/>
              </a:ln>
              <a:solidFill>
                <a:srgbClr val="FFFFFF"/>
              </a:solidFill>
              <a:effectLst/>
              <a:uLnTx/>
              <a:uFillTx/>
              <a:latin typeface="Arial" charset="0"/>
              <a:ea typeface="ＭＳ Ｐゴシック" charset="0"/>
            </a:endParaRPr>
          </a:p>
        </p:txBody>
      </p:sp>
      <p:sp>
        <p:nvSpPr>
          <p:cNvPr id="134" name="Rectangle: Rounded Corners 44">
            <a:extLst>
              <a:ext uri="{FF2B5EF4-FFF2-40B4-BE49-F238E27FC236}">
                <a16:creationId xmlns:a16="http://schemas.microsoft.com/office/drawing/2014/main" id="{3A09161A-68EA-ADE4-BE4B-3E0FDBBFF155}"/>
              </a:ext>
            </a:extLst>
          </p:cNvPr>
          <p:cNvSpPr/>
          <p:nvPr/>
        </p:nvSpPr>
        <p:spPr>
          <a:xfrm>
            <a:off x="6046594" y="2952361"/>
            <a:ext cx="4728936" cy="685800"/>
          </a:xfrm>
          <a:prstGeom prst="roundRect">
            <a:avLst>
              <a:gd name="adj" fmla="val 0"/>
            </a:avLst>
          </a:prstGeom>
          <a:solidFill>
            <a:srgbClr val="00BCEB"/>
          </a:solidFill>
          <a:ln w="25400" cap="flat" cmpd="sng" algn="ctr">
            <a:noFill/>
            <a:prstDash val="solid"/>
          </a:ln>
          <a:effectLst>
            <a:outerShdw blurRad="50800" dist="38100" dir="5400000" algn="t" rotWithShape="0">
              <a:prstClr val="black">
                <a:alpha val="22000"/>
              </a:prstClr>
            </a:outerShdw>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35" name="Rectangle: Rounded Corners 44">
            <a:extLst>
              <a:ext uri="{FF2B5EF4-FFF2-40B4-BE49-F238E27FC236}">
                <a16:creationId xmlns:a16="http://schemas.microsoft.com/office/drawing/2014/main" id="{3EC63FA0-B9AE-F32D-30DB-079B61447FD2}"/>
              </a:ext>
            </a:extLst>
          </p:cNvPr>
          <p:cNvSpPr/>
          <p:nvPr/>
        </p:nvSpPr>
        <p:spPr>
          <a:xfrm>
            <a:off x="1187785" y="2952361"/>
            <a:ext cx="4728937" cy="685800"/>
          </a:xfrm>
          <a:prstGeom prst="roundRect">
            <a:avLst>
              <a:gd name="adj" fmla="val 0"/>
            </a:avLst>
          </a:prstGeom>
          <a:solidFill>
            <a:srgbClr val="00BCEB"/>
          </a:solidFill>
          <a:ln w="25400" cap="flat" cmpd="sng" algn="ctr">
            <a:noFill/>
            <a:prstDash val="solid"/>
          </a:ln>
          <a:effectLst>
            <a:outerShdw blurRad="50800" dist="38100" dir="5400000" algn="t" rotWithShape="0">
              <a:prstClr val="black">
                <a:alpha val="22000"/>
              </a:prstClr>
            </a:outerShdw>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36" name="TextBox 135">
            <a:extLst>
              <a:ext uri="{FF2B5EF4-FFF2-40B4-BE49-F238E27FC236}">
                <a16:creationId xmlns:a16="http://schemas.microsoft.com/office/drawing/2014/main" id="{D4BE04B1-F9F5-0F64-8792-A2137566D078}"/>
              </a:ext>
            </a:extLst>
          </p:cNvPr>
          <p:cNvSpPr txBox="1"/>
          <p:nvPr/>
        </p:nvSpPr>
        <p:spPr>
          <a:xfrm>
            <a:off x="6507303" y="3058495"/>
            <a:ext cx="3807517" cy="400110"/>
          </a:xfrm>
          <a:prstGeom prst="rect">
            <a:avLst/>
          </a:prstGeom>
          <a:noFill/>
        </p:spPr>
        <p:txBody>
          <a:bodyPr wrap="square" lIns="91440" tIns="45720" rIns="91440" bIns="45720" rtlCol="0" anchor="t">
            <a:spAutoFit/>
          </a:bodyPr>
          <a:lstStyle/>
          <a:p>
            <a:pPr marL="0" marR="0" lvl="0" indent="0" algn="ctr" defTabSz="609559"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a:rPr>
              <a:t>Cisco Cloud Protection</a:t>
            </a:r>
          </a:p>
        </p:txBody>
      </p:sp>
      <p:sp>
        <p:nvSpPr>
          <p:cNvPr id="137" name="TextBox 136">
            <a:extLst>
              <a:ext uri="{FF2B5EF4-FFF2-40B4-BE49-F238E27FC236}">
                <a16:creationId xmlns:a16="http://schemas.microsoft.com/office/drawing/2014/main" id="{325CD170-54BC-87F5-0E5B-497C0E336C93}"/>
              </a:ext>
            </a:extLst>
          </p:cNvPr>
          <p:cNvSpPr txBox="1"/>
          <p:nvPr/>
        </p:nvSpPr>
        <p:spPr>
          <a:xfrm>
            <a:off x="1648494" y="3058495"/>
            <a:ext cx="3807517" cy="400110"/>
          </a:xfrm>
          <a:prstGeom prst="rect">
            <a:avLst/>
          </a:prstGeom>
          <a:noFill/>
        </p:spPr>
        <p:txBody>
          <a:bodyPr wrap="square" lIns="91440" tIns="45720" rIns="91440" bIns="45720" rtlCol="0" anchor="t">
            <a:spAutoFit/>
          </a:bodyPr>
          <a:lstStyle/>
          <a:p>
            <a:pPr marL="0" marR="0" lvl="0" indent="0" algn="ctr" defTabSz="609559"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a:rPr>
              <a:t>Cisco User Protection</a:t>
            </a:r>
          </a:p>
        </p:txBody>
      </p:sp>
    </p:spTree>
    <p:extLst>
      <p:ext uri="{BB962C8B-B14F-4D97-AF65-F5344CB8AC3E}">
        <p14:creationId xmlns:p14="http://schemas.microsoft.com/office/powerpoint/2010/main" val="22309812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391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51DE0-BC9C-63C4-0F07-9F89435052B6}"/>
              </a:ext>
            </a:extLst>
          </p:cNvPr>
          <p:cNvSpPr>
            <a:spLocks noGrp="1"/>
          </p:cNvSpPr>
          <p:nvPr>
            <p:ph type="title"/>
          </p:nvPr>
        </p:nvSpPr>
        <p:spPr>
          <a:xfrm>
            <a:off x="591312" y="437471"/>
            <a:ext cx="11009376" cy="975360"/>
          </a:xfrm>
        </p:spPr>
        <p:txBody>
          <a:bodyPr vert="horz" wrap="square" lIns="91423" tIns="45712" rIns="91423" bIns="45712" numCol="1" rtlCol="0" anchor="b" anchorCtr="0" compatLnSpc="1">
            <a:prstTxWarp prst="textNoShape">
              <a:avLst/>
            </a:prstTxWarp>
            <a:noAutofit/>
          </a:bodyPr>
          <a:lstStyle/>
          <a:p>
            <a:r>
              <a:rPr lang="en-US" sz="4000" dirty="0">
                <a:cs typeface="CiscoSansTT Light"/>
              </a:rPr>
              <a:t>AI Assistant in Secure Access</a:t>
            </a:r>
          </a:p>
        </p:txBody>
      </p:sp>
      <p:sp>
        <p:nvSpPr>
          <p:cNvPr id="3" name="TextBox 2">
            <a:extLst>
              <a:ext uri="{FF2B5EF4-FFF2-40B4-BE49-F238E27FC236}">
                <a16:creationId xmlns:a16="http://schemas.microsoft.com/office/drawing/2014/main" id="{47048D7D-99CA-0BEE-C6D8-3DE4429711C1}"/>
              </a:ext>
            </a:extLst>
          </p:cNvPr>
          <p:cNvSpPr txBox="1"/>
          <p:nvPr/>
        </p:nvSpPr>
        <p:spPr>
          <a:xfrm>
            <a:off x="455632" y="2283706"/>
            <a:ext cx="3347049" cy="2439129"/>
          </a:xfrm>
          <a:prstGeom prst="rect">
            <a:avLst/>
          </a:prstGeom>
          <a:noFill/>
        </p:spPr>
        <p:txBody>
          <a:bodyPr wrap="square" lIns="91440" tIns="45720" rIns="91440" bIns="45720" anchor="t">
            <a:spAutoFit/>
          </a:bodyPr>
          <a:lstStyle/>
          <a:p>
            <a:pPr marL="285744" indent="-285744" defTabSz="914377">
              <a:spcBef>
                <a:spcPts val="300"/>
              </a:spcBef>
              <a:buFont typeface="Arial" panose="020B0604020202020204" pitchFamily="34" charset="0"/>
              <a:buChar char="•"/>
              <a:defRPr/>
            </a:pPr>
            <a:endParaRPr lang="en-US" sz="1600">
              <a:solidFill>
                <a:srgbClr val="FFFFFF"/>
              </a:solidFill>
              <a:latin typeface="CiscoSansTT Light"/>
              <a:ea typeface="ＭＳ Ｐゴシック"/>
              <a:cs typeface="Calibri"/>
            </a:endParaRPr>
          </a:p>
          <a:p>
            <a:pPr marL="285744" indent="-285744" defTabSz="914377">
              <a:spcBef>
                <a:spcPts val="300"/>
              </a:spcBef>
              <a:buClr>
                <a:srgbClr val="FFFFFF"/>
              </a:buClr>
              <a:buFont typeface="Arial" panose="020B0604020202020204" pitchFamily="34" charset="0"/>
              <a:buChar char="•"/>
              <a:defRPr/>
            </a:pPr>
            <a:r>
              <a:rPr lang="en-US" sz="1600">
                <a:solidFill>
                  <a:srgbClr val="FFFFFF"/>
                </a:solidFill>
                <a:latin typeface="CiscoSansTT Light"/>
                <a:ea typeface="ＭＳ Ｐゴシック"/>
              </a:rPr>
              <a:t>Simplify and speed up policy administration by 70%</a:t>
            </a:r>
          </a:p>
          <a:p>
            <a:pPr marL="285744" indent="-285744" defTabSz="914377">
              <a:spcBef>
                <a:spcPts val="300"/>
              </a:spcBef>
              <a:buClr>
                <a:srgbClr val="FFFFFF"/>
              </a:buClr>
              <a:buFont typeface="Arial" panose="020B0604020202020204" pitchFamily="34" charset="0"/>
              <a:buChar char="•"/>
              <a:defRPr/>
            </a:pPr>
            <a:endParaRPr lang="en-US" sz="1600" b="1">
              <a:solidFill>
                <a:srgbClr val="FFFFFF"/>
              </a:solidFill>
              <a:latin typeface="CiscoSansTT Light"/>
            </a:endParaRPr>
          </a:p>
          <a:p>
            <a:pPr marL="285744" indent="-285744" defTabSz="914377">
              <a:spcBef>
                <a:spcPts val="300"/>
              </a:spcBef>
              <a:buClr>
                <a:srgbClr val="FFFFFF"/>
              </a:buClr>
              <a:buFont typeface="Arial" panose="020B0604020202020204" pitchFamily="34" charset="0"/>
              <a:buChar char="•"/>
              <a:defRPr/>
            </a:pPr>
            <a:r>
              <a:rPr lang="en-US" sz="1600">
                <a:solidFill>
                  <a:srgbClr val="FFFFFF"/>
                </a:solidFill>
                <a:latin typeface="CiscoSansTT Light"/>
                <a:ea typeface="ＭＳ Ｐゴシック"/>
              </a:rPr>
              <a:t>Reduce human error with automatic error handling prompts</a:t>
            </a:r>
            <a:r>
              <a:rPr lang="en-US" sz="1400">
                <a:solidFill>
                  <a:srgbClr val="FFFFFF"/>
                </a:solidFill>
                <a:latin typeface="CiscoSansTT Light"/>
                <a:ea typeface="ＭＳ Ｐゴシック"/>
              </a:rPr>
              <a:t>.</a:t>
            </a:r>
          </a:p>
          <a:p>
            <a:pPr defTabSz="914377">
              <a:spcBef>
                <a:spcPts val="300"/>
              </a:spcBef>
              <a:buClr>
                <a:srgbClr val="FFFFFF"/>
              </a:buClr>
              <a:defRPr/>
            </a:pPr>
            <a:endParaRPr lang="en-US" sz="1400">
              <a:solidFill>
                <a:srgbClr val="00BCEB"/>
              </a:solidFill>
              <a:latin typeface="CiscoSansTT Light"/>
              <a:ea typeface="ＭＳ Ｐゴシック"/>
            </a:endParaRPr>
          </a:p>
          <a:p>
            <a:pPr marL="285744" indent="-285744" defTabSz="914377">
              <a:spcBef>
                <a:spcPts val="300"/>
              </a:spcBef>
              <a:buClr>
                <a:srgbClr val="FFFFFF"/>
              </a:buClr>
              <a:buFont typeface="Arial" panose="020B0604020202020204" pitchFamily="34" charset="0"/>
              <a:buChar char="•"/>
              <a:defRPr/>
            </a:pPr>
            <a:endParaRPr lang="en-US" sz="1400" b="1">
              <a:solidFill>
                <a:srgbClr val="101820"/>
              </a:solidFill>
              <a:latin typeface="CiscoSansTT Light"/>
            </a:endParaRPr>
          </a:p>
        </p:txBody>
      </p:sp>
      <p:pic>
        <p:nvPicPr>
          <p:cNvPr id="4" name="Picture 3" descr="A screenshot of a computer&#10;&#10;Description automatically generated">
            <a:extLst>
              <a:ext uri="{FF2B5EF4-FFF2-40B4-BE49-F238E27FC236}">
                <a16:creationId xmlns:a16="http://schemas.microsoft.com/office/drawing/2014/main" id="{A5E3F418-4705-4221-A1FD-BAD90D2D3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895" y="1414213"/>
            <a:ext cx="7698540" cy="5092263"/>
          </a:xfrm>
          <a:prstGeom prst="rect">
            <a:avLst/>
          </a:prstGeom>
        </p:spPr>
      </p:pic>
      <p:sp>
        <p:nvSpPr>
          <p:cNvPr id="5" name="Text Placeholder 1">
            <a:extLst>
              <a:ext uri="{FF2B5EF4-FFF2-40B4-BE49-F238E27FC236}">
                <a16:creationId xmlns:a16="http://schemas.microsoft.com/office/drawing/2014/main" id="{E25649DC-A67E-8807-C5D9-7EC7533227FA}"/>
              </a:ext>
            </a:extLst>
          </p:cNvPr>
          <p:cNvSpPr txBox="1">
            <a:spLocks/>
          </p:cNvSpPr>
          <p:nvPr/>
        </p:nvSpPr>
        <p:spPr>
          <a:xfrm>
            <a:off x="698953" y="465637"/>
            <a:ext cx="5486400"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1"/>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2253">
              <a:buClr>
                <a:srgbClr val="00BCEB"/>
              </a:buClr>
            </a:pPr>
            <a:r>
              <a:rPr lang="en-US" dirty="0">
                <a:solidFill>
                  <a:srgbClr val="00BCEB"/>
                </a:solidFill>
                <a:latin typeface="CiscoSansTT Light"/>
              </a:rPr>
              <a:t>Use-Cases Driven by Customer Feedback</a:t>
            </a:r>
          </a:p>
          <a:p>
            <a:pPr defTabSz="912253">
              <a:buClr>
                <a:srgbClr val="00BCEB"/>
              </a:buClr>
            </a:pPr>
            <a:endParaRPr lang="en-US" dirty="0">
              <a:solidFill>
                <a:srgbClr val="00BCEB"/>
              </a:solidFill>
              <a:latin typeface="CiscoSansTT Light"/>
            </a:endParaRPr>
          </a:p>
        </p:txBody>
      </p:sp>
    </p:spTree>
    <p:extLst>
      <p:ext uri="{BB962C8B-B14F-4D97-AF65-F5344CB8AC3E}">
        <p14:creationId xmlns:p14="http://schemas.microsoft.com/office/powerpoint/2010/main" val="2465983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86CB48D-812D-9526-319D-155956734827}"/>
              </a:ext>
            </a:extLst>
          </p:cNvPr>
          <p:cNvSpPr>
            <a:spLocks noGrp="1"/>
          </p:cNvSpPr>
          <p:nvPr>
            <p:ph type="title"/>
          </p:nvPr>
        </p:nvSpPr>
        <p:spPr>
          <a:xfrm>
            <a:off x="591312" y="409509"/>
            <a:ext cx="11009376" cy="975360"/>
          </a:xfrm>
        </p:spPr>
        <p:txBody>
          <a:bodyPr/>
          <a:lstStyle/>
          <a:p>
            <a:r>
              <a:rPr lang="en-US" dirty="0">
                <a:cs typeface="CiscoSansTT Thin"/>
              </a:rPr>
              <a:t>AI Assistant in XDR</a:t>
            </a:r>
          </a:p>
        </p:txBody>
      </p:sp>
      <p:pic>
        <p:nvPicPr>
          <p:cNvPr id="3" name="Picture 2">
            <a:extLst>
              <a:ext uri="{FF2B5EF4-FFF2-40B4-BE49-F238E27FC236}">
                <a16:creationId xmlns:a16="http://schemas.microsoft.com/office/drawing/2014/main" id="{CCCDCD1C-C306-89F7-D951-997DA8D609F3}"/>
              </a:ext>
            </a:extLst>
          </p:cNvPr>
          <p:cNvPicPr>
            <a:picLocks noChangeAspect="1"/>
          </p:cNvPicPr>
          <p:nvPr/>
        </p:nvPicPr>
        <p:blipFill>
          <a:blip r:embed="rId3"/>
          <a:srcRect/>
          <a:stretch/>
        </p:blipFill>
        <p:spPr>
          <a:xfrm>
            <a:off x="3510897" y="1461393"/>
            <a:ext cx="8290012" cy="4616172"/>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772F907C-62A9-190C-841E-26B59242D473}"/>
              </a:ext>
            </a:extLst>
          </p:cNvPr>
          <p:cNvSpPr txBox="1"/>
          <p:nvPr/>
        </p:nvSpPr>
        <p:spPr>
          <a:xfrm>
            <a:off x="455632" y="2283706"/>
            <a:ext cx="3347049" cy="1985159"/>
          </a:xfrm>
          <a:prstGeom prst="rect">
            <a:avLst/>
          </a:prstGeom>
          <a:noFill/>
        </p:spPr>
        <p:txBody>
          <a:bodyPr wrap="square" lIns="91440" tIns="45720" rIns="91440" bIns="45720" anchor="t">
            <a:spAutoFit/>
          </a:bodyPr>
          <a:lstStyle/>
          <a:p>
            <a:pPr marL="285744" indent="-285744" defTabSz="914377">
              <a:spcBef>
                <a:spcPts val="300"/>
              </a:spcBef>
              <a:buFont typeface="Arial" panose="020B0604020202020204" pitchFamily="34" charset="0"/>
              <a:buChar char="•"/>
              <a:defRPr/>
            </a:pPr>
            <a:endParaRPr lang="en-US" sz="1600">
              <a:solidFill>
                <a:srgbClr val="FFFFFF"/>
              </a:solidFill>
              <a:latin typeface="CiscoSansTT Light"/>
              <a:ea typeface="ＭＳ Ｐゴシック"/>
              <a:cs typeface="Calibri"/>
            </a:endParaRPr>
          </a:p>
          <a:p>
            <a:pPr marL="285744" indent="-285744" defTabSz="914377">
              <a:spcBef>
                <a:spcPts val="300"/>
              </a:spcBef>
              <a:buClr>
                <a:srgbClr val="FFFFFF"/>
              </a:buClr>
              <a:buFont typeface="Arial" panose="020B0604020202020204" pitchFamily="34" charset="0"/>
              <a:buChar char="•"/>
              <a:defRPr/>
            </a:pPr>
            <a:r>
              <a:rPr lang="en-US" sz="1600">
                <a:solidFill>
                  <a:srgbClr val="FFFFFF"/>
                </a:solidFill>
                <a:latin typeface="CiscoSansTT Light"/>
                <a:ea typeface="ＭＳ Ｐゴシック"/>
              </a:rPr>
              <a:t>Recommend actions</a:t>
            </a:r>
          </a:p>
          <a:p>
            <a:pPr marL="285744" indent="-285744" defTabSz="914377">
              <a:spcBef>
                <a:spcPts val="300"/>
              </a:spcBef>
              <a:buClr>
                <a:srgbClr val="FFFFFF"/>
              </a:buClr>
              <a:buFont typeface="Arial" panose="020B0604020202020204" pitchFamily="34" charset="0"/>
              <a:buChar char="•"/>
              <a:defRPr/>
            </a:pPr>
            <a:r>
              <a:rPr lang="en-US" sz="1600">
                <a:solidFill>
                  <a:srgbClr val="FFFFFF"/>
                </a:solidFill>
                <a:latin typeface="CiscoSansTT Light"/>
                <a:ea typeface="ＭＳ Ｐゴシック"/>
              </a:rPr>
              <a:t>Investigate IOCs</a:t>
            </a:r>
          </a:p>
          <a:p>
            <a:pPr marL="285744" indent="-285744" defTabSz="914377">
              <a:spcBef>
                <a:spcPts val="300"/>
              </a:spcBef>
              <a:buClr>
                <a:srgbClr val="FFFFFF"/>
              </a:buClr>
              <a:buFont typeface="Arial" panose="020B0604020202020204" pitchFamily="34" charset="0"/>
              <a:buChar char="•"/>
              <a:defRPr/>
            </a:pPr>
            <a:r>
              <a:rPr lang="en-US" sz="1600">
                <a:solidFill>
                  <a:srgbClr val="FFFFFF"/>
                </a:solidFill>
                <a:latin typeface="CiscoSansTT Light"/>
                <a:ea typeface="ＭＳ Ｐゴシック"/>
              </a:rPr>
              <a:t>Get incident summaries</a:t>
            </a:r>
          </a:p>
          <a:p>
            <a:pPr marL="285744" indent="-285744" defTabSz="914377">
              <a:spcBef>
                <a:spcPts val="300"/>
              </a:spcBef>
              <a:buClr>
                <a:srgbClr val="FFFFFF"/>
              </a:buClr>
              <a:buFont typeface="Arial" panose="020B0604020202020204" pitchFamily="34" charset="0"/>
              <a:buChar char="•"/>
              <a:defRPr/>
            </a:pPr>
            <a:endParaRPr lang="en-US" sz="1600">
              <a:solidFill>
                <a:srgbClr val="FFFFFF"/>
              </a:solidFill>
              <a:latin typeface="CiscoSansTT Light"/>
              <a:ea typeface="ＭＳ Ｐゴシック"/>
            </a:endParaRPr>
          </a:p>
          <a:p>
            <a:pPr defTabSz="914377">
              <a:spcBef>
                <a:spcPts val="300"/>
              </a:spcBef>
              <a:buClr>
                <a:srgbClr val="FFFFFF"/>
              </a:buClr>
              <a:defRPr/>
            </a:pPr>
            <a:endParaRPr lang="en-US" sz="1400">
              <a:solidFill>
                <a:srgbClr val="00BCEB"/>
              </a:solidFill>
              <a:latin typeface="CiscoSansTT Light"/>
              <a:ea typeface="ＭＳ Ｐゴシック"/>
            </a:endParaRPr>
          </a:p>
          <a:p>
            <a:pPr marL="285744" indent="-285744" defTabSz="914377">
              <a:spcBef>
                <a:spcPts val="300"/>
              </a:spcBef>
              <a:buClr>
                <a:srgbClr val="FFFFFF"/>
              </a:buClr>
              <a:buFont typeface="Arial" panose="020B0604020202020204" pitchFamily="34" charset="0"/>
              <a:buChar char="•"/>
              <a:defRPr/>
            </a:pPr>
            <a:endParaRPr lang="en-US" sz="1400" b="1">
              <a:solidFill>
                <a:srgbClr val="101820"/>
              </a:solidFill>
              <a:latin typeface="CiscoSansTT Light"/>
            </a:endParaRPr>
          </a:p>
        </p:txBody>
      </p:sp>
      <p:sp>
        <p:nvSpPr>
          <p:cNvPr id="5" name="Text Placeholder 1">
            <a:extLst>
              <a:ext uri="{FF2B5EF4-FFF2-40B4-BE49-F238E27FC236}">
                <a16:creationId xmlns:a16="http://schemas.microsoft.com/office/drawing/2014/main" id="{90D4CD4C-7339-DFF5-991F-6E87F9E23A4D}"/>
              </a:ext>
            </a:extLst>
          </p:cNvPr>
          <p:cNvSpPr txBox="1">
            <a:spLocks/>
          </p:cNvSpPr>
          <p:nvPr/>
        </p:nvSpPr>
        <p:spPr>
          <a:xfrm>
            <a:off x="698953" y="114760"/>
            <a:ext cx="5486400"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1"/>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2253">
              <a:buClr>
                <a:srgbClr val="00BCEB"/>
              </a:buClr>
            </a:pPr>
            <a:r>
              <a:rPr lang="en-US" dirty="0">
                <a:solidFill>
                  <a:srgbClr val="00BCEB"/>
                </a:solidFill>
                <a:latin typeface="CiscoSansTT Light"/>
              </a:rPr>
              <a:t>Use-Cases Driven by Customer Feedback</a:t>
            </a:r>
          </a:p>
          <a:p>
            <a:pPr defTabSz="912253">
              <a:buClr>
                <a:srgbClr val="00BCEB"/>
              </a:buClr>
            </a:pPr>
            <a:endParaRPr lang="en-US" dirty="0">
              <a:solidFill>
                <a:srgbClr val="00BCEB"/>
              </a:solidFill>
              <a:latin typeface="CiscoSansTT Light"/>
            </a:endParaRPr>
          </a:p>
        </p:txBody>
      </p:sp>
      <p:sp>
        <p:nvSpPr>
          <p:cNvPr id="6" name="TextBox 5">
            <a:extLst>
              <a:ext uri="{FF2B5EF4-FFF2-40B4-BE49-F238E27FC236}">
                <a16:creationId xmlns:a16="http://schemas.microsoft.com/office/drawing/2014/main" id="{39CFE67E-51A2-54B0-F834-18CDDD9D3387}"/>
              </a:ext>
            </a:extLst>
          </p:cNvPr>
          <p:cNvSpPr txBox="1"/>
          <p:nvPr/>
        </p:nvSpPr>
        <p:spPr>
          <a:xfrm>
            <a:off x="9918139" y="220983"/>
            <a:ext cx="1622715"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l"/>
            <a:r>
              <a:rPr lang="en-US" sz="2400" dirty="0">
                <a:solidFill>
                  <a:schemeClr val="bg2"/>
                </a:solidFill>
                <a:ea typeface="ＭＳ Ｐゴシック"/>
              </a:rPr>
              <a:t>FUTURE</a:t>
            </a:r>
            <a:endParaRPr lang="en-US" sz="2400" dirty="0">
              <a:solidFill>
                <a:schemeClr val="bg2"/>
              </a:solidFill>
            </a:endParaRPr>
          </a:p>
        </p:txBody>
      </p:sp>
    </p:spTree>
    <p:extLst>
      <p:ext uri="{BB962C8B-B14F-4D97-AF65-F5344CB8AC3E}">
        <p14:creationId xmlns:p14="http://schemas.microsoft.com/office/powerpoint/2010/main" val="680500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39F8FF-4BCD-EF9C-231D-11F8A3CAAB57}"/>
              </a:ext>
            </a:extLst>
          </p:cNvPr>
          <p:cNvSpPr/>
          <p:nvPr/>
        </p:nvSpPr>
        <p:spPr>
          <a:xfrm>
            <a:off x="3175738" y="5484389"/>
            <a:ext cx="2936591" cy="1391955"/>
          </a:xfrm>
          <a:prstGeom prst="rect">
            <a:avLst/>
          </a:prstGeom>
          <a:solidFill>
            <a:srgbClr val="00BCEB"/>
          </a:solidFill>
          <a:ln w="25400" cap="flat" cmpd="sng" algn="ctr">
            <a:noFill/>
            <a:prstDash val="solid"/>
          </a:ln>
          <a:effectLst/>
        </p:spPr>
        <p:txBody>
          <a:bodyPr lIns="45720" rIns="45720" rtlCol="0" anchor="ctr"/>
          <a:lstStyle/>
          <a:p>
            <a:pPr algn="ctr" defTabSz="609543">
              <a:defRPr/>
            </a:pPr>
            <a:endParaRPr lang="en-US" sz="1400" kern="0">
              <a:solidFill>
                <a:srgbClr val="414244"/>
              </a:solidFill>
              <a:latin typeface="CiscoSansTT Light"/>
            </a:endParaRPr>
          </a:p>
        </p:txBody>
      </p:sp>
      <p:pic>
        <p:nvPicPr>
          <p:cNvPr id="3" name="Graphic 14">
            <a:extLst>
              <a:ext uri="{FF2B5EF4-FFF2-40B4-BE49-F238E27FC236}">
                <a16:creationId xmlns:a16="http://schemas.microsoft.com/office/drawing/2014/main" id="{108FE27F-C667-36A3-4BCB-72AA470D37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67727" y="1284003"/>
            <a:ext cx="2056548" cy="2056548"/>
          </a:xfrm>
          <a:prstGeom prst="rect">
            <a:avLst/>
          </a:prstGeom>
        </p:spPr>
      </p:pic>
      <p:sp>
        <p:nvSpPr>
          <p:cNvPr id="4" name="Rectangle 3">
            <a:extLst>
              <a:ext uri="{FF2B5EF4-FFF2-40B4-BE49-F238E27FC236}">
                <a16:creationId xmlns:a16="http://schemas.microsoft.com/office/drawing/2014/main" id="{8D7C65A3-DCA8-F7FF-A1A8-2D4AAB517E1B}"/>
              </a:ext>
            </a:extLst>
          </p:cNvPr>
          <p:cNvSpPr/>
          <p:nvPr/>
        </p:nvSpPr>
        <p:spPr>
          <a:xfrm>
            <a:off x="6068430" y="2593537"/>
            <a:ext cx="96175" cy="390619"/>
          </a:xfrm>
          <a:prstGeom prst="rect">
            <a:avLst/>
          </a:prstGeom>
          <a:solidFill>
            <a:srgbClr val="0D274D"/>
          </a:solidFill>
          <a:ln w="25400" cap="flat" cmpd="sng" algn="ctr">
            <a:noFill/>
            <a:prstDash val="solid"/>
          </a:ln>
          <a:effectLst/>
        </p:spPr>
        <p:txBody>
          <a:bodyPr lIns="45720" rIns="45720" rtlCol="0" anchor="ctr"/>
          <a:lstStyle/>
          <a:p>
            <a:pPr algn="ctr" defTabSz="914377">
              <a:defRPr/>
            </a:pPr>
            <a:endParaRPr lang="en-US" kern="0">
              <a:solidFill>
                <a:srgbClr val="414244"/>
              </a:solidFill>
              <a:latin typeface="CiscoSansTT Light"/>
            </a:endParaRPr>
          </a:p>
        </p:txBody>
      </p:sp>
      <p:sp>
        <p:nvSpPr>
          <p:cNvPr id="5" name="Rectangle 4">
            <a:extLst>
              <a:ext uri="{FF2B5EF4-FFF2-40B4-BE49-F238E27FC236}">
                <a16:creationId xmlns:a16="http://schemas.microsoft.com/office/drawing/2014/main" id="{EE555AE4-F38E-B29F-BD94-1FA0F95C975D}"/>
              </a:ext>
            </a:extLst>
          </p:cNvPr>
          <p:cNvSpPr/>
          <p:nvPr/>
        </p:nvSpPr>
        <p:spPr>
          <a:xfrm rot="5400000">
            <a:off x="6054533" y="1369042"/>
            <a:ext cx="96175" cy="1735613"/>
          </a:xfrm>
          <a:prstGeom prst="rect">
            <a:avLst/>
          </a:prstGeom>
          <a:solidFill>
            <a:srgbClr val="0D274D"/>
          </a:solidFill>
          <a:ln w="25400" cap="flat" cmpd="sng" algn="ctr">
            <a:noFill/>
            <a:prstDash val="solid"/>
          </a:ln>
          <a:effectLst/>
        </p:spPr>
        <p:txBody>
          <a:bodyPr lIns="45720" rIns="45720" rtlCol="0" anchor="ctr"/>
          <a:lstStyle/>
          <a:p>
            <a:pPr algn="ctr" defTabSz="914377">
              <a:defRPr/>
            </a:pPr>
            <a:endParaRPr lang="en-US" kern="0">
              <a:solidFill>
                <a:srgbClr val="414244"/>
              </a:solidFill>
              <a:latin typeface="CiscoSansTT Light"/>
            </a:endParaRPr>
          </a:p>
        </p:txBody>
      </p:sp>
      <p:sp>
        <p:nvSpPr>
          <p:cNvPr id="6" name="Rounded Rectangle 5">
            <a:extLst>
              <a:ext uri="{FF2B5EF4-FFF2-40B4-BE49-F238E27FC236}">
                <a16:creationId xmlns:a16="http://schemas.microsoft.com/office/drawing/2014/main" id="{084979FE-D220-3488-4DDB-3395D08E9405}"/>
              </a:ext>
            </a:extLst>
          </p:cNvPr>
          <p:cNvSpPr/>
          <p:nvPr/>
        </p:nvSpPr>
        <p:spPr>
          <a:xfrm>
            <a:off x="2432482" y="2236849"/>
            <a:ext cx="7412855" cy="1731147"/>
          </a:xfrm>
          <a:prstGeom prst="roundRect">
            <a:avLst/>
          </a:prstGeom>
          <a:noFill/>
          <a:ln w="25400" cap="flat" cmpd="sng" algn="ctr">
            <a:solidFill>
              <a:srgbClr val="00BCEB"/>
            </a:solidFill>
            <a:prstDash val="solid"/>
          </a:ln>
          <a:effectLst/>
        </p:spPr>
        <p:txBody>
          <a:bodyPr lIns="45720" rIns="45720" rtlCol="0" anchor="ctr"/>
          <a:lstStyle/>
          <a:p>
            <a:pPr algn="ctr" defTabSz="914377">
              <a:defRPr/>
            </a:pPr>
            <a:endParaRPr lang="en-US" kern="0">
              <a:solidFill>
                <a:srgbClr val="414244"/>
              </a:solidFill>
              <a:latin typeface="CiscoSansTT Light"/>
            </a:endParaRPr>
          </a:p>
        </p:txBody>
      </p:sp>
      <p:sp>
        <p:nvSpPr>
          <p:cNvPr id="7" name="Rectangle 6">
            <a:extLst>
              <a:ext uri="{FF2B5EF4-FFF2-40B4-BE49-F238E27FC236}">
                <a16:creationId xmlns:a16="http://schemas.microsoft.com/office/drawing/2014/main" id="{12AC41A0-40FD-C41A-A79C-2A34C638D1F1}"/>
              </a:ext>
            </a:extLst>
          </p:cNvPr>
          <p:cNvSpPr/>
          <p:nvPr/>
        </p:nvSpPr>
        <p:spPr>
          <a:xfrm>
            <a:off x="2254928" y="3329453"/>
            <a:ext cx="7874493" cy="830507"/>
          </a:xfrm>
          <a:prstGeom prst="rect">
            <a:avLst/>
          </a:prstGeom>
          <a:solidFill>
            <a:srgbClr val="0D274D"/>
          </a:solidFill>
          <a:ln w="25400" cap="flat" cmpd="sng" algn="ctr">
            <a:noFill/>
            <a:prstDash val="solid"/>
          </a:ln>
          <a:effectLst/>
        </p:spPr>
        <p:txBody>
          <a:bodyPr lIns="45720" rIns="45720" rtlCol="0" anchor="ctr"/>
          <a:lstStyle/>
          <a:p>
            <a:pPr algn="ctr" defTabSz="914377">
              <a:defRPr/>
            </a:pPr>
            <a:endParaRPr lang="en-US" kern="0">
              <a:solidFill>
                <a:srgbClr val="414244"/>
              </a:solidFill>
              <a:latin typeface="CiscoSansTT Light"/>
            </a:endParaRPr>
          </a:p>
        </p:txBody>
      </p:sp>
      <p:cxnSp>
        <p:nvCxnSpPr>
          <p:cNvPr id="8" name="Straight Connector 7">
            <a:extLst>
              <a:ext uri="{FF2B5EF4-FFF2-40B4-BE49-F238E27FC236}">
                <a16:creationId xmlns:a16="http://schemas.microsoft.com/office/drawing/2014/main" id="{AC319D93-5160-20DA-3D14-0614D1BE0AFA}"/>
              </a:ext>
            </a:extLst>
          </p:cNvPr>
          <p:cNvCxnSpPr>
            <a:cxnSpLocks/>
          </p:cNvCxnSpPr>
          <p:nvPr/>
        </p:nvCxnSpPr>
        <p:spPr>
          <a:xfrm>
            <a:off x="589503" y="3340551"/>
            <a:ext cx="11014668" cy="0"/>
          </a:xfrm>
          <a:prstGeom prst="line">
            <a:avLst/>
          </a:prstGeom>
          <a:noFill/>
          <a:ln w="9525" cap="flat" cmpd="sng" algn="ctr">
            <a:solidFill>
              <a:srgbClr val="00BCEB">
                <a:shade val="95000"/>
                <a:satMod val="105000"/>
              </a:srgbClr>
            </a:solidFill>
            <a:prstDash val="solid"/>
          </a:ln>
          <a:effectLst>
            <a:glow rad="63500">
              <a:srgbClr val="00BCEB">
                <a:alpha val="20000"/>
              </a:srgbClr>
            </a:glow>
          </a:effectLst>
        </p:spPr>
      </p:cxnSp>
      <p:sp>
        <p:nvSpPr>
          <p:cNvPr id="9" name="TextBox 8">
            <a:extLst>
              <a:ext uri="{FF2B5EF4-FFF2-40B4-BE49-F238E27FC236}">
                <a16:creationId xmlns:a16="http://schemas.microsoft.com/office/drawing/2014/main" id="{02AFE343-6175-D904-3F39-1CE32ABBD89A}"/>
              </a:ext>
            </a:extLst>
          </p:cNvPr>
          <p:cNvSpPr txBox="1"/>
          <p:nvPr/>
        </p:nvSpPr>
        <p:spPr>
          <a:xfrm>
            <a:off x="589503" y="4232286"/>
            <a:ext cx="3426587" cy="738664"/>
          </a:xfrm>
          <a:prstGeom prst="rect">
            <a:avLst/>
          </a:prstGeom>
          <a:noFill/>
        </p:spPr>
        <p:txBody>
          <a:bodyPr wrap="square" rtlCol="0">
            <a:spAutoFit/>
          </a:bodyPr>
          <a:lstStyle/>
          <a:p>
            <a:pPr algn="ctr" defTabSz="609527">
              <a:defRPr/>
            </a:pPr>
            <a:r>
              <a:rPr lang="en-US" sz="1400">
                <a:solidFill>
                  <a:srgbClr val="FFFFFF"/>
                </a:solidFill>
                <a:latin typeface="CiscoSansTT Light"/>
              </a:rPr>
              <a:t>Detects a </a:t>
            </a:r>
            <a:r>
              <a:rPr lang="en-US" sz="1400">
                <a:solidFill>
                  <a:srgbClr val="00BCEB"/>
                </a:solidFill>
                <a:latin typeface="CiscoSansTT Light"/>
              </a:rPr>
              <a:t>phishing attack </a:t>
            </a:r>
            <a:r>
              <a:rPr lang="en-US" sz="1400">
                <a:solidFill>
                  <a:srgbClr val="FFFFFF"/>
                </a:solidFill>
                <a:latin typeface="CiscoSansTT Light"/>
              </a:rPr>
              <a:t>that has setup a “command and control” and is exfiltrating data outside the network.</a:t>
            </a:r>
          </a:p>
        </p:txBody>
      </p:sp>
      <p:sp>
        <p:nvSpPr>
          <p:cNvPr id="10" name="TextBox 9">
            <a:extLst>
              <a:ext uri="{FF2B5EF4-FFF2-40B4-BE49-F238E27FC236}">
                <a16:creationId xmlns:a16="http://schemas.microsoft.com/office/drawing/2014/main" id="{37B4563F-9E7B-471F-2BB6-74BEAA3C3397}"/>
              </a:ext>
            </a:extLst>
          </p:cNvPr>
          <p:cNvSpPr txBox="1"/>
          <p:nvPr/>
        </p:nvSpPr>
        <p:spPr>
          <a:xfrm>
            <a:off x="4644942" y="4265017"/>
            <a:ext cx="2936591" cy="738664"/>
          </a:xfrm>
          <a:prstGeom prst="rect">
            <a:avLst/>
          </a:prstGeom>
          <a:noFill/>
        </p:spPr>
        <p:txBody>
          <a:bodyPr wrap="square" rtlCol="0">
            <a:spAutoFit/>
          </a:bodyPr>
          <a:lstStyle/>
          <a:p>
            <a:pPr algn="ctr" defTabSz="609527">
              <a:defRPr/>
            </a:pPr>
            <a:r>
              <a:rPr lang="en-US" sz="1400">
                <a:solidFill>
                  <a:srgbClr val="FFFFFF"/>
                </a:solidFill>
                <a:latin typeface="CiscoSansTT Light"/>
              </a:rPr>
              <a:t>Block any </a:t>
            </a:r>
            <a:r>
              <a:rPr lang="en-US" sz="1400">
                <a:solidFill>
                  <a:srgbClr val="00BCEB"/>
                </a:solidFill>
                <a:latin typeface="CiscoSansTT Light"/>
              </a:rPr>
              <a:t>outbound</a:t>
            </a:r>
            <a:r>
              <a:rPr lang="en-US" sz="1400">
                <a:solidFill>
                  <a:srgbClr val="E3241B">
                    <a:lumMod val="60000"/>
                    <a:lumOff val="40000"/>
                  </a:srgbClr>
                </a:solidFill>
                <a:latin typeface="CiscoSansTT Light"/>
              </a:rPr>
              <a:t> </a:t>
            </a:r>
            <a:br>
              <a:rPr lang="en-US" sz="1400">
                <a:solidFill>
                  <a:srgbClr val="E3241B">
                    <a:lumMod val="60000"/>
                    <a:lumOff val="40000"/>
                  </a:srgbClr>
                </a:solidFill>
                <a:latin typeface="CiscoSansTT Light"/>
              </a:rPr>
            </a:br>
            <a:r>
              <a:rPr lang="en-US" sz="1400">
                <a:solidFill>
                  <a:srgbClr val="FFFFFF"/>
                </a:solidFill>
                <a:latin typeface="CiscoSansTT Light"/>
              </a:rPr>
              <a:t>exfiltration to the IP address identified by the XDR</a:t>
            </a:r>
          </a:p>
        </p:txBody>
      </p:sp>
      <p:sp>
        <p:nvSpPr>
          <p:cNvPr id="11" name="TextBox 10">
            <a:extLst>
              <a:ext uri="{FF2B5EF4-FFF2-40B4-BE49-F238E27FC236}">
                <a16:creationId xmlns:a16="http://schemas.microsoft.com/office/drawing/2014/main" id="{06DAC059-50C8-1CF0-9045-CA174CFA6D60}"/>
              </a:ext>
            </a:extLst>
          </p:cNvPr>
          <p:cNvSpPr txBox="1"/>
          <p:nvPr/>
        </p:nvSpPr>
        <p:spPr>
          <a:xfrm>
            <a:off x="8569111" y="4232286"/>
            <a:ext cx="2735924" cy="523220"/>
          </a:xfrm>
          <a:prstGeom prst="rect">
            <a:avLst/>
          </a:prstGeom>
          <a:noFill/>
        </p:spPr>
        <p:txBody>
          <a:bodyPr wrap="square" rtlCol="0">
            <a:spAutoFit/>
          </a:bodyPr>
          <a:lstStyle/>
          <a:p>
            <a:pPr algn="ctr" defTabSz="609527">
              <a:defRPr/>
            </a:pPr>
            <a:r>
              <a:rPr lang="en-US" sz="1400">
                <a:solidFill>
                  <a:srgbClr val="00BCEB"/>
                </a:solidFill>
                <a:latin typeface="CiscoSansTT Light"/>
              </a:rPr>
              <a:t>Lock affected user </a:t>
            </a:r>
            <a:br>
              <a:rPr lang="en-US" sz="1400">
                <a:solidFill>
                  <a:srgbClr val="00BCEB"/>
                </a:solidFill>
                <a:latin typeface="CiscoSansTT Light"/>
              </a:rPr>
            </a:br>
            <a:r>
              <a:rPr lang="en-US" sz="1400">
                <a:solidFill>
                  <a:srgbClr val="FFFFFF"/>
                </a:solidFill>
                <a:latin typeface="CiscoSansTT Light"/>
              </a:rPr>
              <a:t>out of critical applications</a:t>
            </a:r>
          </a:p>
        </p:txBody>
      </p:sp>
      <p:sp>
        <p:nvSpPr>
          <p:cNvPr id="12" name="TextBox 11">
            <a:extLst>
              <a:ext uri="{FF2B5EF4-FFF2-40B4-BE49-F238E27FC236}">
                <a16:creationId xmlns:a16="http://schemas.microsoft.com/office/drawing/2014/main" id="{D764BD1D-C9D7-1B64-7C7D-17452D2048BA}"/>
              </a:ext>
            </a:extLst>
          </p:cNvPr>
          <p:cNvSpPr txBox="1">
            <a:spLocks/>
          </p:cNvSpPr>
          <p:nvPr/>
        </p:nvSpPr>
        <p:spPr>
          <a:xfrm>
            <a:off x="1300898" y="3517172"/>
            <a:ext cx="2235455" cy="461665"/>
          </a:xfrm>
          <a:prstGeom prst="rect">
            <a:avLst/>
          </a:prstGeom>
          <a:noFill/>
        </p:spPr>
        <p:txBody>
          <a:bodyPr wrap="square" rtlCol="0">
            <a:spAutoFit/>
          </a:bodyPr>
          <a:lstStyle/>
          <a:p>
            <a:pPr algn="ctr" defTabSz="609527">
              <a:defRPr/>
            </a:pPr>
            <a:r>
              <a:rPr lang="en-US" sz="2400">
                <a:solidFill>
                  <a:srgbClr val="FFFFFF"/>
                </a:solidFill>
                <a:latin typeface="CiscoSansTT ExtraLight"/>
              </a:rPr>
              <a:t>Cisco XDR</a:t>
            </a:r>
          </a:p>
        </p:txBody>
      </p:sp>
      <p:sp>
        <p:nvSpPr>
          <p:cNvPr id="13" name="TextBox 12">
            <a:extLst>
              <a:ext uri="{FF2B5EF4-FFF2-40B4-BE49-F238E27FC236}">
                <a16:creationId xmlns:a16="http://schemas.microsoft.com/office/drawing/2014/main" id="{CE167C7D-BC40-CBDD-C260-4EA2ACC377C6}"/>
              </a:ext>
            </a:extLst>
          </p:cNvPr>
          <p:cNvSpPr txBox="1">
            <a:spLocks/>
          </p:cNvSpPr>
          <p:nvPr/>
        </p:nvSpPr>
        <p:spPr>
          <a:xfrm>
            <a:off x="4015387" y="3527153"/>
            <a:ext cx="4195700" cy="461665"/>
          </a:xfrm>
          <a:prstGeom prst="rect">
            <a:avLst/>
          </a:prstGeom>
          <a:noFill/>
        </p:spPr>
        <p:txBody>
          <a:bodyPr wrap="square" rtlCol="0">
            <a:spAutoFit/>
          </a:bodyPr>
          <a:lstStyle/>
          <a:p>
            <a:pPr algn="ctr" defTabSz="609527">
              <a:defRPr/>
            </a:pPr>
            <a:r>
              <a:rPr lang="en-US" sz="2400">
                <a:solidFill>
                  <a:srgbClr val="FFFFFF"/>
                </a:solidFill>
                <a:latin typeface="CiscoSansTT ExtraLight"/>
              </a:rPr>
              <a:t>Cisco Defense Orchestrator</a:t>
            </a:r>
          </a:p>
        </p:txBody>
      </p:sp>
      <p:sp>
        <p:nvSpPr>
          <p:cNvPr id="14" name="TextBox 13">
            <a:extLst>
              <a:ext uri="{FF2B5EF4-FFF2-40B4-BE49-F238E27FC236}">
                <a16:creationId xmlns:a16="http://schemas.microsoft.com/office/drawing/2014/main" id="{DE3E50FC-C6EB-FEDB-DA56-D7F58D6A8FF8}"/>
              </a:ext>
            </a:extLst>
          </p:cNvPr>
          <p:cNvSpPr txBox="1">
            <a:spLocks/>
          </p:cNvSpPr>
          <p:nvPr/>
        </p:nvSpPr>
        <p:spPr>
          <a:xfrm>
            <a:off x="8415081" y="3495908"/>
            <a:ext cx="2863233" cy="461665"/>
          </a:xfrm>
          <a:prstGeom prst="rect">
            <a:avLst/>
          </a:prstGeom>
          <a:noFill/>
        </p:spPr>
        <p:txBody>
          <a:bodyPr wrap="square" rtlCol="0">
            <a:spAutoFit/>
          </a:bodyPr>
          <a:lstStyle/>
          <a:p>
            <a:pPr algn="ctr" defTabSz="609527">
              <a:defRPr/>
            </a:pPr>
            <a:r>
              <a:rPr lang="en-US" sz="2400">
                <a:solidFill>
                  <a:srgbClr val="FFFFFF"/>
                </a:solidFill>
                <a:latin typeface="CiscoSansTT ExtraLight"/>
              </a:rPr>
              <a:t>Cisco Duo</a:t>
            </a:r>
          </a:p>
        </p:txBody>
      </p:sp>
      <p:sp>
        <p:nvSpPr>
          <p:cNvPr id="15" name="Rectangle 14">
            <a:extLst>
              <a:ext uri="{FF2B5EF4-FFF2-40B4-BE49-F238E27FC236}">
                <a16:creationId xmlns:a16="http://schemas.microsoft.com/office/drawing/2014/main" id="{4E32C621-B5C1-31F1-B5AA-5EC97561C970}"/>
              </a:ext>
            </a:extLst>
          </p:cNvPr>
          <p:cNvSpPr/>
          <p:nvPr/>
        </p:nvSpPr>
        <p:spPr>
          <a:xfrm>
            <a:off x="5610688" y="2122091"/>
            <a:ext cx="994299" cy="230819"/>
          </a:xfrm>
          <a:prstGeom prst="rect">
            <a:avLst/>
          </a:prstGeom>
          <a:solidFill>
            <a:srgbClr val="0D274D"/>
          </a:solidFill>
          <a:ln w="25400" cap="flat" cmpd="sng" algn="ctr">
            <a:noFill/>
            <a:prstDash val="solid"/>
          </a:ln>
          <a:effectLst/>
        </p:spPr>
        <p:txBody>
          <a:bodyPr lIns="45720" rIns="45720" rtlCol="0" anchor="ctr"/>
          <a:lstStyle/>
          <a:p>
            <a:pPr algn="ctr" defTabSz="914377">
              <a:defRPr/>
            </a:pPr>
            <a:endParaRPr lang="en-US" kern="0">
              <a:solidFill>
                <a:srgbClr val="414244"/>
              </a:solidFill>
              <a:latin typeface="CiscoSansTT Light"/>
            </a:endParaRPr>
          </a:p>
        </p:txBody>
      </p:sp>
      <p:cxnSp>
        <p:nvCxnSpPr>
          <p:cNvPr id="16" name="Straight Arrow Connector 15">
            <a:extLst>
              <a:ext uri="{FF2B5EF4-FFF2-40B4-BE49-F238E27FC236}">
                <a16:creationId xmlns:a16="http://schemas.microsoft.com/office/drawing/2014/main" id="{539656E6-8DC4-59B6-609E-5FB7066686B9}"/>
              </a:ext>
            </a:extLst>
          </p:cNvPr>
          <p:cNvCxnSpPr>
            <a:cxnSpLocks/>
          </p:cNvCxnSpPr>
          <p:nvPr/>
        </p:nvCxnSpPr>
        <p:spPr>
          <a:xfrm flipV="1">
            <a:off x="6112329" y="2601149"/>
            <a:ext cx="4188" cy="735915"/>
          </a:xfrm>
          <a:prstGeom prst="straightConnector1">
            <a:avLst/>
          </a:prstGeom>
          <a:noFill/>
          <a:ln w="25400" cap="flat" cmpd="sng" algn="ctr">
            <a:solidFill>
              <a:srgbClr val="00BCEB"/>
            </a:solidFill>
            <a:prstDash val="solid"/>
            <a:headEnd w="med" len="sm"/>
            <a:tailEnd type="triangle"/>
          </a:ln>
          <a:effectLst/>
        </p:spPr>
      </p:cxnSp>
      <p:cxnSp>
        <p:nvCxnSpPr>
          <p:cNvPr id="17" name="Straight Arrow Connector 16">
            <a:extLst>
              <a:ext uri="{FF2B5EF4-FFF2-40B4-BE49-F238E27FC236}">
                <a16:creationId xmlns:a16="http://schemas.microsoft.com/office/drawing/2014/main" id="{6922F47A-BD88-4406-67C4-D2E957187B79}"/>
              </a:ext>
            </a:extLst>
          </p:cNvPr>
          <p:cNvCxnSpPr/>
          <p:nvPr/>
        </p:nvCxnSpPr>
        <p:spPr>
          <a:xfrm>
            <a:off x="4644941" y="2236849"/>
            <a:ext cx="1083075" cy="0"/>
          </a:xfrm>
          <a:prstGeom prst="straightConnector1">
            <a:avLst/>
          </a:prstGeom>
          <a:noFill/>
          <a:ln w="25400" cap="flat" cmpd="sng" algn="ctr">
            <a:solidFill>
              <a:srgbClr val="00BCEB"/>
            </a:solidFill>
            <a:prstDash val="solid"/>
            <a:headEnd w="med" len="sm"/>
            <a:tailEnd type="triangle"/>
          </a:ln>
          <a:effectLst/>
        </p:spPr>
      </p:cxnSp>
      <p:cxnSp>
        <p:nvCxnSpPr>
          <p:cNvPr id="18" name="Straight Arrow Connector 17">
            <a:extLst>
              <a:ext uri="{FF2B5EF4-FFF2-40B4-BE49-F238E27FC236}">
                <a16:creationId xmlns:a16="http://schemas.microsoft.com/office/drawing/2014/main" id="{4BDB560A-447E-2F9A-A7B9-8F4253050EB9}"/>
              </a:ext>
            </a:extLst>
          </p:cNvPr>
          <p:cNvCxnSpPr>
            <a:cxnSpLocks/>
          </p:cNvCxnSpPr>
          <p:nvPr/>
        </p:nvCxnSpPr>
        <p:spPr>
          <a:xfrm flipH="1">
            <a:off x="6436311" y="2236849"/>
            <a:ext cx="472436" cy="0"/>
          </a:xfrm>
          <a:prstGeom prst="straightConnector1">
            <a:avLst/>
          </a:prstGeom>
          <a:noFill/>
          <a:ln w="25400" cap="flat" cmpd="sng" algn="ctr">
            <a:solidFill>
              <a:srgbClr val="00BCEB"/>
            </a:solidFill>
            <a:prstDash val="solid"/>
            <a:headEnd w="med" len="sm"/>
            <a:tailEnd type="triangle"/>
          </a:ln>
          <a:effectLst/>
        </p:spPr>
      </p:cxnSp>
      <p:grpSp>
        <p:nvGrpSpPr>
          <p:cNvPr id="19" name="Group 18">
            <a:extLst>
              <a:ext uri="{FF2B5EF4-FFF2-40B4-BE49-F238E27FC236}">
                <a16:creationId xmlns:a16="http://schemas.microsoft.com/office/drawing/2014/main" id="{8C4CAA18-7702-84DA-E5BF-F1137404B5BB}"/>
              </a:ext>
            </a:extLst>
          </p:cNvPr>
          <p:cNvGrpSpPr/>
          <p:nvPr/>
        </p:nvGrpSpPr>
        <p:grpSpPr>
          <a:xfrm>
            <a:off x="5882900" y="2005069"/>
            <a:ext cx="439441" cy="443275"/>
            <a:chOff x="7178275" y="1486313"/>
            <a:chExt cx="473242" cy="473242"/>
          </a:xfrm>
        </p:grpSpPr>
        <p:sp>
          <p:nvSpPr>
            <p:cNvPr id="20" name="Oval 19">
              <a:extLst>
                <a:ext uri="{FF2B5EF4-FFF2-40B4-BE49-F238E27FC236}">
                  <a16:creationId xmlns:a16="http://schemas.microsoft.com/office/drawing/2014/main" id="{36FA1947-BE91-076C-2FE4-1943136BD140}"/>
                </a:ext>
              </a:extLst>
            </p:cNvPr>
            <p:cNvSpPr/>
            <p:nvPr/>
          </p:nvSpPr>
          <p:spPr>
            <a:xfrm>
              <a:off x="7178275" y="1486313"/>
              <a:ext cx="473242" cy="473242"/>
            </a:xfrm>
            <a:prstGeom prst="ellipse">
              <a:avLst/>
            </a:prstGeom>
            <a:noFill/>
            <a:ln w="25400" cap="flat" cmpd="sng" algn="ctr">
              <a:solidFill>
                <a:srgbClr val="74BF4B"/>
              </a:solidFill>
              <a:prstDash val="solid"/>
            </a:ln>
            <a:effectLst/>
          </p:spPr>
          <p:txBody>
            <a:bodyPr lIns="45720" rIns="45720" rtlCol="0" anchor="ctr"/>
            <a:lstStyle/>
            <a:p>
              <a:pPr algn="ctr" defTabSz="609543">
                <a:defRPr/>
              </a:pPr>
              <a:endParaRPr lang="en-US" kern="0">
                <a:solidFill>
                  <a:srgbClr val="414244"/>
                </a:solidFill>
                <a:latin typeface="CiscoSansTT Light"/>
              </a:endParaRPr>
            </a:p>
          </p:txBody>
        </p:sp>
        <p:sp>
          <p:nvSpPr>
            <p:cNvPr id="21" name="Freeform 20">
              <a:extLst>
                <a:ext uri="{FF2B5EF4-FFF2-40B4-BE49-F238E27FC236}">
                  <a16:creationId xmlns:a16="http://schemas.microsoft.com/office/drawing/2014/main" id="{C6925A91-C0ED-AE6D-D56E-8E817D715B83}"/>
                </a:ext>
              </a:extLst>
            </p:cNvPr>
            <p:cNvSpPr/>
            <p:nvPr/>
          </p:nvSpPr>
          <p:spPr>
            <a:xfrm>
              <a:off x="7286559" y="1656909"/>
              <a:ext cx="261251" cy="155506"/>
            </a:xfrm>
            <a:custGeom>
              <a:avLst/>
              <a:gdLst>
                <a:gd name="connsiteX0" fmla="*/ 0 w 336884"/>
                <a:gd name="connsiteY0" fmla="*/ 64168 h 200526"/>
                <a:gd name="connsiteX1" fmla="*/ 136358 w 336884"/>
                <a:gd name="connsiteY1" fmla="*/ 200526 h 200526"/>
                <a:gd name="connsiteX2" fmla="*/ 336884 w 336884"/>
                <a:gd name="connsiteY2" fmla="*/ 0 h 200526"/>
              </a:gdLst>
              <a:ahLst/>
              <a:cxnLst>
                <a:cxn ang="0">
                  <a:pos x="connsiteX0" y="connsiteY0"/>
                </a:cxn>
                <a:cxn ang="0">
                  <a:pos x="connsiteX1" y="connsiteY1"/>
                </a:cxn>
                <a:cxn ang="0">
                  <a:pos x="connsiteX2" y="connsiteY2"/>
                </a:cxn>
              </a:cxnLst>
              <a:rect l="l" t="t" r="r" b="b"/>
              <a:pathLst>
                <a:path w="336884" h="200526">
                  <a:moveTo>
                    <a:pt x="0" y="64168"/>
                  </a:moveTo>
                  <a:lnTo>
                    <a:pt x="136358" y="200526"/>
                  </a:lnTo>
                  <a:lnTo>
                    <a:pt x="336884" y="0"/>
                  </a:lnTo>
                </a:path>
              </a:pathLst>
            </a:custGeom>
            <a:noFill/>
            <a:ln w="15875" cap="flat" cmpd="sng" algn="ctr">
              <a:solidFill>
                <a:srgbClr val="74BF4B"/>
              </a:solidFill>
              <a:prstDash val="solid"/>
            </a:ln>
            <a:effectLst/>
          </p:spPr>
          <p:txBody>
            <a:bodyPr lIns="45720" rIns="45720" rtlCol="0" anchor="ctr"/>
            <a:lstStyle/>
            <a:p>
              <a:pPr algn="ctr" defTabSz="609543">
                <a:defRPr/>
              </a:pPr>
              <a:endParaRPr lang="en-US" kern="0">
                <a:solidFill>
                  <a:srgbClr val="414244"/>
                </a:solidFill>
                <a:latin typeface="CiscoSansTT Light"/>
              </a:endParaRPr>
            </a:p>
          </p:txBody>
        </p:sp>
      </p:grpSp>
      <p:sp>
        <p:nvSpPr>
          <p:cNvPr id="22" name="Rectangle 21">
            <a:extLst>
              <a:ext uri="{FF2B5EF4-FFF2-40B4-BE49-F238E27FC236}">
                <a16:creationId xmlns:a16="http://schemas.microsoft.com/office/drawing/2014/main" id="{2D3C87B1-E926-5593-C970-758CB903A513}"/>
              </a:ext>
            </a:extLst>
          </p:cNvPr>
          <p:cNvSpPr/>
          <p:nvPr/>
        </p:nvSpPr>
        <p:spPr>
          <a:xfrm>
            <a:off x="6118445" y="5484389"/>
            <a:ext cx="2936591" cy="1391955"/>
          </a:xfrm>
          <a:prstGeom prst="rect">
            <a:avLst/>
          </a:prstGeom>
          <a:solidFill>
            <a:srgbClr val="0051AF"/>
          </a:solidFill>
          <a:ln w="25400" cap="flat" cmpd="sng" algn="ctr">
            <a:noFill/>
            <a:prstDash val="solid"/>
          </a:ln>
          <a:effectLst/>
        </p:spPr>
        <p:txBody>
          <a:bodyPr lIns="45720" rIns="45720" rtlCol="0" anchor="ctr"/>
          <a:lstStyle/>
          <a:p>
            <a:pPr algn="ctr" defTabSz="609543">
              <a:defRPr/>
            </a:pPr>
            <a:endParaRPr lang="en-US" sz="1400" kern="0">
              <a:solidFill>
                <a:srgbClr val="414244"/>
              </a:solidFill>
              <a:latin typeface="CiscoSansTT Light"/>
            </a:endParaRPr>
          </a:p>
        </p:txBody>
      </p:sp>
      <p:sp>
        <p:nvSpPr>
          <p:cNvPr id="23" name="TextBox 22">
            <a:extLst>
              <a:ext uri="{FF2B5EF4-FFF2-40B4-BE49-F238E27FC236}">
                <a16:creationId xmlns:a16="http://schemas.microsoft.com/office/drawing/2014/main" id="{C9A5E744-39CC-A146-805E-7D44A56C54B0}"/>
              </a:ext>
            </a:extLst>
          </p:cNvPr>
          <p:cNvSpPr txBox="1"/>
          <p:nvPr/>
        </p:nvSpPr>
        <p:spPr>
          <a:xfrm>
            <a:off x="2641831" y="5569599"/>
            <a:ext cx="3426587" cy="369332"/>
          </a:xfrm>
          <a:prstGeom prst="rect">
            <a:avLst/>
          </a:prstGeom>
          <a:noFill/>
        </p:spPr>
        <p:txBody>
          <a:bodyPr wrap="square" rtlCol="0">
            <a:spAutoFit/>
          </a:bodyPr>
          <a:lstStyle/>
          <a:p>
            <a:pPr algn="r" defTabSz="609527">
              <a:defRPr/>
            </a:pPr>
            <a:r>
              <a:rPr lang="en-US">
                <a:solidFill>
                  <a:srgbClr val="FFFFFF"/>
                </a:solidFill>
                <a:latin typeface="CiscoSansTT Light"/>
              </a:rPr>
              <a:t>Opportunities</a:t>
            </a:r>
          </a:p>
        </p:txBody>
      </p:sp>
      <p:sp>
        <p:nvSpPr>
          <p:cNvPr id="24" name="TextBox 23">
            <a:extLst>
              <a:ext uri="{FF2B5EF4-FFF2-40B4-BE49-F238E27FC236}">
                <a16:creationId xmlns:a16="http://schemas.microsoft.com/office/drawing/2014/main" id="{FC9CCB63-F8C4-8C75-BC71-E6BBAE369CCA}"/>
              </a:ext>
            </a:extLst>
          </p:cNvPr>
          <p:cNvSpPr txBox="1"/>
          <p:nvPr/>
        </p:nvSpPr>
        <p:spPr>
          <a:xfrm>
            <a:off x="6096001" y="5562047"/>
            <a:ext cx="3426587" cy="369332"/>
          </a:xfrm>
          <a:prstGeom prst="rect">
            <a:avLst/>
          </a:prstGeom>
          <a:noFill/>
        </p:spPr>
        <p:txBody>
          <a:bodyPr wrap="square" rtlCol="0">
            <a:spAutoFit/>
          </a:bodyPr>
          <a:lstStyle/>
          <a:p>
            <a:pPr defTabSz="609527">
              <a:defRPr/>
            </a:pPr>
            <a:r>
              <a:rPr lang="en-US">
                <a:solidFill>
                  <a:srgbClr val="FFFFFF"/>
                </a:solidFill>
                <a:latin typeface="CiscoSansTT Light"/>
              </a:rPr>
              <a:t>Challenges</a:t>
            </a:r>
          </a:p>
        </p:txBody>
      </p:sp>
      <p:sp>
        <p:nvSpPr>
          <p:cNvPr id="25" name="TextBox 24">
            <a:extLst>
              <a:ext uri="{FF2B5EF4-FFF2-40B4-BE49-F238E27FC236}">
                <a16:creationId xmlns:a16="http://schemas.microsoft.com/office/drawing/2014/main" id="{622F2163-CD14-F0E9-8422-DF05B1E004FA}"/>
              </a:ext>
            </a:extLst>
          </p:cNvPr>
          <p:cNvSpPr txBox="1"/>
          <p:nvPr/>
        </p:nvSpPr>
        <p:spPr>
          <a:xfrm>
            <a:off x="3344707" y="6009837"/>
            <a:ext cx="2731143" cy="646331"/>
          </a:xfrm>
          <a:prstGeom prst="rect">
            <a:avLst/>
          </a:prstGeom>
          <a:noFill/>
        </p:spPr>
        <p:txBody>
          <a:bodyPr wrap="square" rtlCol="0">
            <a:spAutoFit/>
          </a:bodyPr>
          <a:lstStyle/>
          <a:p>
            <a:pPr algn="r" defTabSz="609527">
              <a:defRPr/>
            </a:pPr>
            <a:r>
              <a:rPr lang="en-US" sz="1200" kern="0">
                <a:solidFill>
                  <a:srgbClr val="FFFFFF"/>
                </a:solidFill>
                <a:latin typeface="CiscoSansTT Light"/>
                <a:ea typeface="ＭＳ Ｐゴシック"/>
              </a:rPr>
              <a:t>One single Assistant</a:t>
            </a:r>
            <a:endParaRPr lang="en-US" sz="1200" kern="0">
              <a:solidFill>
                <a:srgbClr val="FFFFFF"/>
              </a:solidFill>
              <a:latin typeface="CiscoSansTT Light"/>
            </a:endParaRPr>
          </a:p>
          <a:p>
            <a:pPr algn="r" defTabSz="609527">
              <a:defRPr/>
            </a:pPr>
            <a:r>
              <a:rPr lang="en-US" sz="1200" kern="0">
                <a:solidFill>
                  <a:srgbClr val="FFFFFF"/>
                </a:solidFill>
                <a:latin typeface="CiscoSansTT Light"/>
                <a:ea typeface="ＭＳ Ｐゴシック"/>
              </a:rPr>
              <a:t>Natural Language</a:t>
            </a:r>
            <a:endParaRPr lang="en-US" sz="1200" kern="0">
              <a:solidFill>
                <a:srgbClr val="FFFFFF"/>
              </a:solidFill>
              <a:latin typeface="CiscoSansTT Light"/>
            </a:endParaRPr>
          </a:p>
          <a:p>
            <a:pPr algn="r" defTabSz="609527">
              <a:defRPr/>
            </a:pPr>
            <a:r>
              <a:rPr lang="en-US" sz="1200" kern="0">
                <a:solidFill>
                  <a:srgbClr val="FFFFFF"/>
                </a:solidFill>
                <a:latin typeface="CiscoSansTT Light"/>
                <a:ea typeface="ＭＳ Ｐゴシック"/>
              </a:rPr>
              <a:t>Automated workflows</a:t>
            </a:r>
            <a:endParaRPr lang="en-US" sz="1200" kern="0">
              <a:solidFill>
                <a:srgbClr val="FFFFFF"/>
              </a:solidFill>
              <a:latin typeface="CiscoSansTT Light"/>
            </a:endParaRPr>
          </a:p>
        </p:txBody>
      </p:sp>
      <p:sp>
        <p:nvSpPr>
          <p:cNvPr id="26" name="TextBox 25">
            <a:extLst>
              <a:ext uri="{FF2B5EF4-FFF2-40B4-BE49-F238E27FC236}">
                <a16:creationId xmlns:a16="http://schemas.microsoft.com/office/drawing/2014/main" id="{E29033C5-4D90-B279-18A2-127A7E098C3B}"/>
              </a:ext>
            </a:extLst>
          </p:cNvPr>
          <p:cNvSpPr txBox="1"/>
          <p:nvPr/>
        </p:nvSpPr>
        <p:spPr>
          <a:xfrm>
            <a:off x="6137594" y="6009837"/>
            <a:ext cx="4273105" cy="646331"/>
          </a:xfrm>
          <a:prstGeom prst="rect">
            <a:avLst/>
          </a:prstGeom>
          <a:noFill/>
        </p:spPr>
        <p:txBody>
          <a:bodyPr wrap="square" rtlCol="0">
            <a:spAutoFit/>
          </a:bodyPr>
          <a:lstStyle/>
          <a:p>
            <a:pPr defTabSz="609527">
              <a:defRPr/>
            </a:pPr>
            <a:r>
              <a:rPr lang="en-US" sz="1200" kern="0">
                <a:solidFill>
                  <a:srgbClr val="FFFFFF"/>
                </a:solidFill>
                <a:latin typeface="CiscoSansTT Light"/>
                <a:ea typeface="ＭＳ Ｐゴシック"/>
              </a:rPr>
              <a:t>Multiple dashboards</a:t>
            </a:r>
          </a:p>
          <a:p>
            <a:pPr defTabSz="609527">
              <a:defRPr/>
            </a:pPr>
            <a:r>
              <a:rPr lang="en-US" sz="1200" kern="0">
                <a:solidFill>
                  <a:srgbClr val="FFFFFF"/>
                </a:solidFill>
                <a:latin typeface="CiscoSansTT Light"/>
                <a:ea typeface="ＭＳ Ｐゴシック"/>
              </a:rPr>
              <a:t>Training to use different consoles </a:t>
            </a:r>
            <a:endParaRPr lang="en-US" sz="1200" kern="0">
              <a:solidFill>
                <a:srgbClr val="FFFFFF"/>
              </a:solidFill>
              <a:latin typeface="CiscoSansTT Light"/>
            </a:endParaRPr>
          </a:p>
          <a:p>
            <a:pPr defTabSz="609527">
              <a:defRPr/>
            </a:pPr>
            <a:r>
              <a:rPr lang="en-US" sz="1200" kern="0">
                <a:solidFill>
                  <a:srgbClr val="FFFFFF"/>
                </a:solidFill>
                <a:latin typeface="CiscoSansTT Light"/>
                <a:ea typeface="ＭＳ Ｐゴシック"/>
              </a:rPr>
              <a:t>Approvals, permissions</a:t>
            </a:r>
            <a:endParaRPr lang="en-US" sz="1200" kern="0">
              <a:solidFill>
                <a:srgbClr val="FFFFFF"/>
              </a:solidFill>
              <a:latin typeface="CiscoSansTT Light"/>
            </a:endParaRPr>
          </a:p>
        </p:txBody>
      </p:sp>
      <p:sp>
        <p:nvSpPr>
          <p:cNvPr id="27" name="Title 2">
            <a:extLst>
              <a:ext uri="{FF2B5EF4-FFF2-40B4-BE49-F238E27FC236}">
                <a16:creationId xmlns:a16="http://schemas.microsoft.com/office/drawing/2014/main" id="{46A31111-5C72-BBAA-7AB1-3F1516665135}"/>
              </a:ext>
            </a:extLst>
          </p:cNvPr>
          <p:cNvSpPr txBox="1">
            <a:spLocks/>
          </p:cNvSpPr>
          <p:nvPr/>
        </p:nvSpPr>
        <p:spPr>
          <a:xfrm>
            <a:off x="1401281" y="154015"/>
            <a:ext cx="5857511" cy="711123"/>
          </a:xfrm>
          <a:prstGeom prst="rect">
            <a:avLst/>
          </a:prstGeom>
        </p:spPr>
        <p:txBody>
          <a:bodyPr vert="horz" lIns="45720" tIns="45720" rIns="45720" bIns="45720" rtlCol="0" anchor="ctr">
            <a:noAutofit/>
          </a:bodyPr>
          <a:lstStyle>
            <a:lvl1pPr marL="0" indent="0" algn="l" defTabSz="912276" rtl="0" eaLnBrk="1" fontAlgn="base" hangingPunct="1">
              <a:lnSpc>
                <a:spcPct val="100000"/>
              </a:lnSpc>
              <a:spcBef>
                <a:spcPct val="0"/>
              </a:spcBef>
              <a:spcAft>
                <a:spcPct val="0"/>
              </a:spcAft>
              <a:buFont typeface="Arial" panose="020B0604020202020204" pitchFamily="34" charset="0"/>
              <a:buNone/>
              <a:defRPr lang="en-US" sz="3200" b="0" i="0" u="none" kern="1200" spc="0" baseline="0">
                <a:solidFill>
                  <a:schemeClr val="bg1"/>
                </a:solidFill>
                <a:latin typeface="+mj-lt"/>
                <a:ea typeface="CiscoSansTT Thin" charset="0"/>
                <a:cs typeface="CiscoSansTT ExtraLight" panose="020B0303020201020303" pitchFamily="34"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defTabSz="912253">
              <a:defRPr/>
            </a:pPr>
            <a:r>
              <a:rPr lang="en-US" sz="2400">
                <a:solidFill>
                  <a:srgbClr val="00BCEB"/>
                </a:solidFill>
                <a:latin typeface="CiscoSansTT" panose="020B0503020201020303" pitchFamily="34" charset="0"/>
                <a:cs typeface="CiscoSansTT" panose="020B0503020201020303" pitchFamily="34" charset="0"/>
              </a:rPr>
              <a:t>AI Assistant</a:t>
            </a:r>
          </a:p>
        </p:txBody>
      </p:sp>
      <p:sp>
        <p:nvSpPr>
          <p:cNvPr id="28" name="TextBox 27">
            <a:extLst>
              <a:ext uri="{FF2B5EF4-FFF2-40B4-BE49-F238E27FC236}">
                <a16:creationId xmlns:a16="http://schemas.microsoft.com/office/drawing/2014/main" id="{F68DF095-2055-7A76-EEAF-876011555562}"/>
              </a:ext>
            </a:extLst>
          </p:cNvPr>
          <p:cNvSpPr txBox="1">
            <a:spLocks/>
          </p:cNvSpPr>
          <p:nvPr/>
        </p:nvSpPr>
        <p:spPr>
          <a:xfrm>
            <a:off x="1342161" y="698959"/>
            <a:ext cx="6736232" cy="338554"/>
          </a:xfrm>
          <a:prstGeom prst="rect">
            <a:avLst/>
          </a:prstGeom>
          <a:noFill/>
        </p:spPr>
        <p:txBody>
          <a:bodyPr wrap="square" rtlCol="0">
            <a:spAutoFit/>
          </a:bodyPr>
          <a:lstStyle/>
          <a:p>
            <a:pPr defTabSz="609527">
              <a:defRPr/>
            </a:pPr>
            <a:r>
              <a:rPr lang="en-US" sz="1600">
                <a:solidFill>
                  <a:srgbClr val="00BCEB"/>
                </a:solidFill>
                <a:latin typeface="CiscoSansTT Light"/>
              </a:rPr>
              <a:t>Bringing the suites together</a:t>
            </a:r>
          </a:p>
        </p:txBody>
      </p:sp>
      <p:pic>
        <p:nvPicPr>
          <p:cNvPr id="29" name="Picture 28">
            <a:extLst>
              <a:ext uri="{FF2B5EF4-FFF2-40B4-BE49-F238E27FC236}">
                <a16:creationId xmlns:a16="http://schemas.microsoft.com/office/drawing/2014/main" id="{283F916D-0485-8167-FA53-1939040CBBE6}"/>
              </a:ext>
            </a:extLst>
          </p:cNvPr>
          <p:cNvPicPr>
            <a:picLocks noChangeAspect="1"/>
          </p:cNvPicPr>
          <p:nvPr/>
        </p:nvPicPr>
        <p:blipFill>
          <a:blip r:embed="rId5"/>
          <a:stretch>
            <a:fillRect/>
          </a:stretch>
        </p:blipFill>
        <p:spPr>
          <a:xfrm>
            <a:off x="223858" y="122095"/>
            <a:ext cx="980671" cy="980671"/>
          </a:xfrm>
          <a:prstGeom prst="rect">
            <a:avLst/>
          </a:prstGeom>
        </p:spPr>
      </p:pic>
    </p:spTree>
    <p:extLst>
      <p:ext uri="{BB962C8B-B14F-4D97-AF65-F5344CB8AC3E}">
        <p14:creationId xmlns:p14="http://schemas.microsoft.com/office/powerpoint/2010/main" val="1373543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8AFD996-EC96-AAB6-30F1-694C77E38B85}"/>
              </a:ext>
            </a:extLst>
          </p:cNvPr>
          <p:cNvSpPr>
            <a:spLocks noGrp="1"/>
          </p:cNvSpPr>
          <p:nvPr>
            <p:ph type="title"/>
          </p:nvPr>
        </p:nvSpPr>
        <p:spPr>
          <a:xfrm>
            <a:off x="591996" y="256032"/>
            <a:ext cx="11009376" cy="975360"/>
          </a:xfrm>
        </p:spPr>
        <p:txBody>
          <a:bodyPr/>
          <a:lstStyle/>
          <a:p>
            <a:r>
              <a:rPr lang="en-US">
                <a:cs typeface="CiscoSansTT Thin"/>
              </a:rPr>
              <a:t>AI Assistant</a:t>
            </a:r>
          </a:p>
        </p:txBody>
      </p:sp>
      <p:sp>
        <p:nvSpPr>
          <p:cNvPr id="3" name="Text Placeholder 5">
            <a:extLst>
              <a:ext uri="{FF2B5EF4-FFF2-40B4-BE49-F238E27FC236}">
                <a16:creationId xmlns:a16="http://schemas.microsoft.com/office/drawing/2014/main" id="{E473C00A-3A27-E5FE-BB1A-0AE00F579D57}"/>
              </a:ext>
            </a:extLst>
          </p:cNvPr>
          <p:cNvSpPr txBox="1">
            <a:spLocks/>
          </p:cNvSpPr>
          <p:nvPr/>
        </p:nvSpPr>
        <p:spPr>
          <a:xfrm>
            <a:off x="591996" y="1597152"/>
            <a:ext cx="11009376" cy="4523232"/>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accent1"/>
                </a:solidFill>
                <a:ea typeface="ＭＳ Ｐゴシック"/>
                <a:cs typeface="CiscoSansTT Light"/>
              </a:rPr>
              <a:t>Bringing the Suites Together</a:t>
            </a:r>
            <a:endParaRPr lang="en-US">
              <a:solidFill>
                <a:schemeClr val="accent1"/>
              </a:solidFill>
            </a:endParaRPr>
          </a:p>
          <a:p>
            <a:endParaRPr lang="en-US"/>
          </a:p>
        </p:txBody>
      </p:sp>
      <p:pic>
        <p:nvPicPr>
          <p:cNvPr id="4" name="Picture 3">
            <a:extLst>
              <a:ext uri="{FF2B5EF4-FFF2-40B4-BE49-F238E27FC236}">
                <a16:creationId xmlns:a16="http://schemas.microsoft.com/office/drawing/2014/main" id="{DC6A788B-231F-C442-8EA4-E3DE75AEF0F2}"/>
              </a:ext>
            </a:extLst>
          </p:cNvPr>
          <p:cNvPicPr>
            <a:picLocks noChangeAspect="1"/>
          </p:cNvPicPr>
          <p:nvPr/>
        </p:nvPicPr>
        <p:blipFill>
          <a:blip r:embed="rId3"/>
          <a:srcRect/>
          <a:stretch/>
        </p:blipFill>
        <p:spPr>
          <a:xfrm>
            <a:off x="609601" y="1613574"/>
            <a:ext cx="7799531" cy="4344655"/>
          </a:xfrm>
          <a:prstGeom prst="rect">
            <a:avLst/>
          </a:prstGeom>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EE49D617-885D-4933-ACB7-8F9BD4A59B40}"/>
              </a:ext>
            </a:extLst>
          </p:cNvPr>
          <p:cNvSpPr/>
          <p:nvPr/>
        </p:nvSpPr>
        <p:spPr>
          <a:xfrm>
            <a:off x="1046148" y="3410017"/>
            <a:ext cx="258265" cy="2582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200">
                <a:solidFill>
                  <a:srgbClr val="FFFFFF"/>
                </a:solidFill>
                <a:latin typeface="CiscoSansTT Light"/>
              </a:rPr>
              <a:t>1</a:t>
            </a:r>
            <a:endParaRPr lang="en-US">
              <a:solidFill>
                <a:srgbClr val="FFFFFF"/>
              </a:solidFill>
              <a:latin typeface="CiscoSansTT Light"/>
            </a:endParaRPr>
          </a:p>
        </p:txBody>
      </p:sp>
      <p:sp>
        <p:nvSpPr>
          <p:cNvPr id="6" name="Oval 5">
            <a:extLst>
              <a:ext uri="{FF2B5EF4-FFF2-40B4-BE49-F238E27FC236}">
                <a16:creationId xmlns:a16="http://schemas.microsoft.com/office/drawing/2014/main" id="{7C55ED71-561F-00C0-45F7-815A44064EBC}"/>
              </a:ext>
            </a:extLst>
          </p:cNvPr>
          <p:cNvSpPr/>
          <p:nvPr/>
        </p:nvSpPr>
        <p:spPr>
          <a:xfrm>
            <a:off x="8925793" y="3446336"/>
            <a:ext cx="258265" cy="2582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200">
                <a:solidFill>
                  <a:srgbClr val="FFFFFF"/>
                </a:solidFill>
                <a:latin typeface="CiscoSansTT Light"/>
              </a:rPr>
              <a:t>1</a:t>
            </a:r>
            <a:endParaRPr lang="en-US">
              <a:solidFill>
                <a:srgbClr val="FFFFFF"/>
              </a:solidFill>
              <a:latin typeface="CiscoSansTT Light"/>
            </a:endParaRPr>
          </a:p>
        </p:txBody>
      </p:sp>
      <p:sp>
        <p:nvSpPr>
          <p:cNvPr id="7" name="TextBox 6">
            <a:extLst>
              <a:ext uri="{FF2B5EF4-FFF2-40B4-BE49-F238E27FC236}">
                <a16:creationId xmlns:a16="http://schemas.microsoft.com/office/drawing/2014/main" id="{54031DC2-8182-6E9A-8A7A-9DA581F233C5}"/>
              </a:ext>
            </a:extLst>
          </p:cNvPr>
          <p:cNvSpPr txBox="1"/>
          <p:nvPr/>
        </p:nvSpPr>
        <p:spPr>
          <a:xfrm>
            <a:off x="9322389" y="3410016"/>
            <a:ext cx="2440807" cy="738664"/>
          </a:xfrm>
          <a:prstGeom prst="rect">
            <a:avLst/>
          </a:prstGeom>
          <a:noFill/>
        </p:spPr>
        <p:txBody>
          <a:bodyPr wrap="square" lIns="91440" tIns="45720" rIns="91440" bIns="45720" rtlCol="0" anchor="t">
            <a:spAutoFit/>
          </a:bodyPr>
          <a:lstStyle/>
          <a:p>
            <a:pPr defTabSz="609527">
              <a:defRPr/>
            </a:pPr>
            <a:r>
              <a:rPr lang="en-US" sz="1400" dirty="0">
                <a:solidFill>
                  <a:srgbClr val="FFFFFF"/>
                </a:solidFill>
                <a:latin typeface="CiscoSansTT Light"/>
                <a:ea typeface="ＭＳ Ｐゴシック"/>
              </a:rPr>
              <a:t>AI Assistant in XDR allows Remi to request a firewall rule to be added.</a:t>
            </a:r>
            <a:endParaRPr lang="en-US" dirty="0">
              <a:solidFill>
                <a:srgbClr val="FFFFFF"/>
              </a:solidFill>
              <a:latin typeface="CiscoSansTT Light"/>
            </a:endParaRPr>
          </a:p>
        </p:txBody>
      </p:sp>
    </p:spTree>
    <p:extLst>
      <p:ext uri="{BB962C8B-B14F-4D97-AF65-F5344CB8AC3E}">
        <p14:creationId xmlns:p14="http://schemas.microsoft.com/office/powerpoint/2010/main" val="3234664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1983D4E2-9F80-BBEB-5611-FA1D87CA917B}"/>
              </a:ext>
            </a:extLst>
          </p:cNvPr>
          <p:cNvSpPr>
            <a:spLocks noGrp="1"/>
          </p:cNvSpPr>
          <p:nvPr>
            <p:ph type="subTitle" idx="1"/>
          </p:nvPr>
        </p:nvSpPr>
        <p:spPr/>
        <p:txBody>
          <a:bodyPr/>
          <a:lstStyle/>
          <a:p>
            <a:endParaRPr lang="en-SI" dirty="0"/>
          </a:p>
        </p:txBody>
      </p:sp>
      <p:sp>
        <p:nvSpPr>
          <p:cNvPr id="9" name="Text Placeholder 8">
            <a:extLst>
              <a:ext uri="{FF2B5EF4-FFF2-40B4-BE49-F238E27FC236}">
                <a16:creationId xmlns:a16="http://schemas.microsoft.com/office/drawing/2014/main" id="{D66FABB0-A61D-7CB2-AAFD-0C899B8088E8}"/>
              </a:ext>
            </a:extLst>
          </p:cNvPr>
          <p:cNvSpPr>
            <a:spLocks noGrp="1"/>
          </p:cNvSpPr>
          <p:nvPr>
            <p:ph type="body" sz="quarter" idx="13"/>
          </p:nvPr>
        </p:nvSpPr>
        <p:spPr/>
        <p:txBody>
          <a:bodyPr/>
          <a:lstStyle/>
          <a:p>
            <a:r>
              <a:rPr lang="en-SI" dirty="0"/>
              <a:t>Cisco AI Readiness Index 2024</a:t>
            </a:r>
          </a:p>
        </p:txBody>
      </p:sp>
      <p:sp>
        <p:nvSpPr>
          <p:cNvPr id="7" name="Title 6">
            <a:extLst>
              <a:ext uri="{FF2B5EF4-FFF2-40B4-BE49-F238E27FC236}">
                <a16:creationId xmlns:a16="http://schemas.microsoft.com/office/drawing/2014/main" id="{A9B92945-EF0D-C083-B24B-6EC2CBA953A9}"/>
              </a:ext>
            </a:extLst>
          </p:cNvPr>
          <p:cNvSpPr>
            <a:spLocks noGrp="1"/>
          </p:cNvSpPr>
          <p:nvPr>
            <p:ph type="ctrTitle"/>
          </p:nvPr>
        </p:nvSpPr>
        <p:spPr/>
        <p:txBody>
          <a:bodyPr/>
          <a:lstStyle/>
          <a:p>
            <a:r>
              <a:rPr lang="en-SI" b="1" dirty="0">
                <a:solidFill>
                  <a:schemeClr val="accent4"/>
                </a:solidFill>
                <a:latin typeface="CiscoSansTT" panose="020B0503020201020303" pitchFamily="34" charset="0"/>
                <a:cs typeface="CiscoSansTT" panose="020B0503020201020303" pitchFamily="34" charset="0"/>
              </a:rPr>
              <a:t>97%</a:t>
            </a:r>
            <a:r>
              <a:rPr lang="en-SI" b="1" dirty="0"/>
              <a:t> </a:t>
            </a:r>
            <a:r>
              <a:rPr lang="en-SI" dirty="0"/>
              <a:t>of companies say the urgency to deploy AI powered technology has increased but only </a:t>
            </a:r>
            <a:r>
              <a:rPr lang="en-SI" b="1" dirty="0">
                <a:solidFill>
                  <a:schemeClr val="accent5"/>
                </a:solidFill>
                <a:latin typeface="CiscoSansTT" panose="020B0503020201020303" pitchFamily="34" charset="0"/>
                <a:cs typeface="CiscoSansTT" panose="020B0503020201020303" pitchFamily="34" charset="0"/>
              </a:rPr>
              <a:t>14%</a:t>
            </a:r>
            <a:r>
              <a:rPr lang="en-SI" dirty="0"/>
              <a:t> of organizations worldwide are fully ready to integrate AI into their businesses.</a:t>
            </a:r>
          </a:p>
        </p:txBody>
      </p:sp>
    </p:spTree>
    <p:extLst>
      <p:ext uri="{BB962C8B-B14F-4D97-AF65-F5344CB8AC3E}">
        <p14:creationId xmlns:p14="http://schemas.microsoft.com/office/powerpoint/2010/main" val="183082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CF9EEBBB-6B9C-ADB1-3C5F-81418A13F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226" y="2198483"/>
            <a:ext cx="4290943" cy="2931821"/>
          </a:xfrm>
          <a:prstGeom prst="rect">
            <a:avLst/>
          </a:prstGeom>
        </p:spPr>
      </p:pic>
      <p:sp>
        <p:nvSpPr>
          <p:cNvPr id="3" name="Title 2">
            <a:extLst>
              <a:ext uri="{FF2B5EF4-FFF2-40B4-BE49-F238E27FC236}">
                <a16:creationId xmlns:a16="http://schemas.microsoft.com/office/drawing/2014/main" id="{DF93A7D1-ADAD-BBD2-10DB-D02F4D4676E0}"/>
              </a:ext>
            </a:extLst>
          </p:cNvPr>
          <p:cNvSpPr>
            <a:spLocks noGrp="1"/>
          </p:cNvSpPr>
          <p:nvPr>
            <p:ph type="title"/>
          </p:nvPr>
        </p:nvSpPr>
        <p:spPr>
          <a:xfrm>
            <a:off x="591996" y="422287"/>
            <a:ext cx="11009376" cy="975360"/>
          </a:xfrm>
        </p:spPr>
        <p:txBody>
          <a:bodyPr/>
          <a:lstStyle/>
          <a:p>
            <a:r>
              <a:rPr lang="en-US">
                <a:cs typeface="CiscoSansTT Thin"/>
              </a:rPr>
              <a:t>AI Assistant</a:t>
            </a:r>
          </a:p>
        </p:txBody>
      </p:sp>
      <p:pic>
        <p:nvPicPr>
          <p:cNvPr id="4" name="Picture 3">
            <a:extLst>
              <a:ext uri="{FF2B5EF4-FFF2-40B4-BE49-F238E27FC236}">
                <a16:creationId xmlns:a16="http://schemas.microsoft.com/office/drawing/2014/main" id="{F13A6186-D13A-0082-1F34-89111778081A}"/>
              </a:ext>
            </a:extLst>
          </p:cNvPr>
          <p:cNvPicPr>
            <a:picLocks noChangeAspect="1"/>
          </p:cNvPicPr>
          <p:nvPr/>
        </p:nvPicPr>
        <p:blipFill>
          <a:blip r:embed="rId4"/>
          <a:srcRect/>
          <a:stretch/>
        </p:blipFill>
        <p:spPr>
          <a:xfrm>
            <a:off x="751636" y="2168539"/>
            <a:ext cx="5024411" cy="2800061"/>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C1DBB357-491E-44B5-CC57-2EE2E66FA426}"/>
              </a:ext>
            </a:extLst>
          </p:cNvPr>
          <p:cNvSpPr txBox="1"/>
          <p:nvPr/>
        </p:nvSpPr>
        <p:spPr>
          <a:xfrm>
            <a:off x="1623842" y="5166401"/>
            <a:ext cx="2990204" cy="738664"/>
          </a:xfrm>
          <a:prstGeom prst="rect">
            <a:avLst/>
          </a:prstGeom>
          <a:noFill/>
        </p:spPr>
        <p:txBody>
          <a:bodyPr wrap="square" rtlCol="0">
            <a:spAutoFit/>
          </a:bodyPr>
          <a:lstStyle/>
          <a:p>
            <a:pPr defTabSz="609527">
              <a:defRPr/>
            </a:pPr>
            <a:r>
              <a:rPr lang="en-US" sz="1400">
                <a:solidFill>
                  <a:srgbClr val="FFFFFF"/>
                </a:solidFill>
                <a:latin typeface="CiscoSansTT Light"/>
              </a:rPr>
              <a:t>Detects a phishing attack that has setup a C&amp;C and is exfiltrating data outside the network.</a:t>
            </a:r>
          </a:p>
        </p:txBody>
      </p:sp>
      <p:sp>
        <p:nvSpPr>
          <p:cNvPr id="6" name="TextBox 5">
            <a:extLst>
              <a:ext uri="{FF2B5EF4-FFF2-40B4-BE49-F238E27FC236}">
                <a16:creationId xmlns:a16="http://schemas.microsoft.com/office/drawing/2014/main" id="{E354194E-8309-F029-7D91-7CF4ECD1D54C}"/>
              </a:ext>
            </a:extLst>
          </p:cNvPr>
          <p:cNvSpPr txBox="1"/>
          <p:nvPr/>
        </p:nvSpPr>
        <p:spPr>
          <a:xfrm>
            <a:off x="7872667" y="5166400"/>
            <a:ext cx="2482063" cy="738664"/>
          </a:xfrm>
          <a:prstGeom prst="rect">
            <a:avLst/>
          </a:prstGeom>
          <a:noFill/>
        </p:spPr>
        <p:txBody>
          <a:bodyPr wrap="square" rtlCol="0">
            <a:spAutoFit/>
          </a:bodyPr>
          <a:lstStyle/>
          <a:p>
            <a:pPr defTabSz="609527">
              <a:defRPr/>
            </a:pPr>
            <a:r>
              <a:rPr lang="en-US" sz="1400" dirty="0">
                <a:solidFill>
                  <a:srgbClr val="FFFFFF"/>
                </a:solidFill>
                <a:latin typeface="CiscoSansTT Light"/>
              </a:rPr>
              <a:t>Block any outbound exfiltration to the IP address identified from the C&amp;C.</a:t>
            </a:r>
          </a:p>
        </p:txBody>
      </p:sp>
      <p:sp>
        <p:nvSpPr>
          <p:cNvPr id="7" name="Oval 6">
            <a:extLst>
              <a:ext uri="{FF2B5EF4-FFF2-40B4-BE49-F238E27FC236}">
                <a16:creationId xmlns:a16="http://schemas.microsoft.com/office/drawing/2014/main" id="{30DE572E-5F54-C4B9-4101-CBCC651FAB7C}"/>
              </a:ext>
            </a:extLst>
          </p:cNvPr>
          <p:cNvSpPr/>
          <p:nvPr/>
        </p:nvSpPr>
        <p:spPr>
          <a:xfrm>
            <a:off x="7392186" y="5222321"/>
            <a:ext cx="258265" cy="2582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200" dirty="0">
                <a:solidFill>
                  <a:srgbClr val="FFFFFF"/>
                </a:solidFill>
                <a:latin typeface="CiscoSansTT Light"/>
              </a:rPr>
              <a:t>2</a:t>
            </a:r>
            <a:endParaRPr lang="en-US" dirty="0">
              <a:solidFill>
                <a:srgbClr val="FFFFFF"/>
              </a:solidFill>
              <a:latin typeface="CiscoSansTT Light"/>
            </a:endParaRPr>
          </a:p>
        </p:txBody>
      </p:sp>
      <p:grpSp>
        <p:nvGrpSpPr>
          <p:cNvPr id="8" name="Group 7">
            <a:extLst>
              <a:ext uri="{FF2B5EF4-FFF2-40B4-BE49-F238E27FC236}">
                <a16:creationId xmlns:a16="http://schemas.microsoft.com/office/drawing/2014/main" id="{2004BA8D-C602-8DB3-5073-3085BB04DE83}"/>
              </a:ext>
            </a:extLst>
          </p:cNvPr>
          <p:cNvGrpSpPr/>
          <p:nvPr/>
        </p:nvGrpSpPr>
        <p:grpSpPr>
          <a:xfrm>
            <a:off x="8029073" y="457086"/>
            <a:ext cx="3894812" cy="1344146"/>
            <a:chOff x="8029072" y="290831"/>
            <a:chExt cx="3894812" cy="1344145"/>
          </a:xfrm>
        </p:grpSpPr>
        <p:sp>
          <p:nvSpPr>
            <p:cNvPr id="9" name="Oval 8">
              <a:extLst>
                <a:ext uri="{FF2B5EF4-FFF2-40B4-BE49-F238E27FC236}">
                  <a16:creationId xmlns:a16="http://schemas.microsoft.com/office/drawing/2014/main" id="{2A8CDDEF-14DD-DB3C-9076-9B0A6A56D5AA}"/>
                </a:ext>
              </a:extLst>
            </p:cNvPr>
            <p:cNvSpPr/>
            <p:nvPr/>
          </p:nvSpPr>
          <p:spPr>
            <a:xfrm>
              <a:off x="8029072" y="327149"/>
              <a:ext cx="258265" cy="2582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200">
                  <a:solidFill>
                    <a:srgbClr val="FFFFFF"/>
                  </a:solidFill>
                  <a:latin typeface="CiscoSansTT Light"/>
                </a:rPr>
                <a:t>1</a:t>
              </a:r>
              <a:endParaRPr lang="en-US">
                <a:solidFill>
                  <a:srgbClr val="FFFFFF"/>
                </a:solidFill>
                <a:latin typeface="CiscoSansTT Light"/>
              </a:endParaRPr>
            </a:p>
          </p:txBody>
        </p:sp>
        <p:sp>
          <p:nvSpPr>
            <p:cNvPr id="10" name="TextBox 9">
              <a:extLst>
                <a:ext uri="{FF2B5EF4-FFF2-40B4-BE49-F238E27FC236}">
                  <a16:creationId xmlns:a16="http://schemas.microsoft.com/office/drawing/2014/main" id="{3B3868E3-7BD7-50E9-80C3-0EDEFEC78FB4}"/>
                </a:ext>
              </a:extLst>
            </p:cNvPr>
            <p:cNvSpPr txBox="1"/>
            <p:nvPr/>
          </p:nvSpPr>
          <p:spPr>
            <a:xfrm>
              <a:off x="8425668" y="290831"/>
              <a:ext cx="3479681" cy="523220"/>
            </a:xfrm>
            <a:prstGeom prst="rect">
              <a:avLst/>
            </a:prstGeom>
            <a:noFill/>
          </p:spPr>
          <p:txBody>
            <a:bodyPr wrap="square" lIns="91440" tIns="45720" rIns="91440" bIns="45720" rtlCol="0" anchor="t">
              <a:spAutoFit/>
            </a:bodyPr>
            <a:lstStyle/>
            <a:p>
              <a:pPr defTabSz="609527">
                <a:defRPr/>
              </a:pPr>
              <a:r>
                <a:rPr lang="en-US" sz="1400" dirty="0">
                  <a:solidFill>
                    <a:srgbClr val="FFFFFF"/>
                  </a:solidFill>
                  <a:latin typeface="CiscoSansTT Light"/>
                  <a:ea typeface="ＭＳ Ｐゴシック"/>
                </a:rPr>
                <a:t>AI Assistant in XDR allows Remi to request a firewall rule to be added.</a:t>
              </a:r>
              <a:endParaRPr lang="en-US" dirty="0">
                <a:solidFill>
                  <a:srgbClr val="FFFFFF"/>
                </a:solidFill>
                <a:latin typeface="CiscoSansTT Light"/>
              </a:endParaRPr>
            </a:p>
          </p:txBody>
        </p:sp>
        <p:sp>
          <p:nvSpPr>
            <p:cNvPr id="11" name="Oval 10">
              <a:extLst>
                <a:ext uri="{FF2B5EF4-FFF2-40B4-BE49-F238E27FC236}">
                  <a16:creationId xmlns:a16="http://schemas.microsoft.com/office/drawing/2014/main" id="{723F0170-7C45-EAC0-809F-238FF4D99CEC}"/>
                </a:ext>
              </a:extLst>
            </p:cNvPr>
            <p:cNvSpPr/>
            <p:nvPr/>
          </p:nvSpPr>
          <p:spPr>
            <a:xfrm>
              <a:off x="8039369" y="924392"/>
              <a:ext cx="258265" cy="2582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r>
                <a:rPr lang="en-US" sz="1200">
                  <a:solidFill>
                    <a:srgbClr val="FFFFFF"/>
                  </a:solidFill>
                  <a:latin typeface="CiscoSansTT Light"/>
                </a:rPr>
                <a:t>2</a:t>
              </a:r>
            </a:p>
          </p:txBody>
        </p:sp>
        <p:sp>
          <p:nvSpPr>
            <p:cNvPr id="12" name="TextBox 11">
              <a:extLst>
                <a:ext uri="{FF2B5EF4-FFF2-40B4-BE49-F238E27FC236}">
                  <a16:creationId xmlns:a16="http://schemas.microsoft.com/office/drawing/2014/main" id="{5ADB8ADE-4203-4678-CD00-174E952745C6}"/>
                </a:ext>
              </a:extLst>
            </p:cNvPr>
            <p:cNvSpPr txBox="1"/>
            <p:nvPr/>
          </p:nvSpPr>
          <p:spPr>
            <a:xfrm>
              <a:off x="8444203" y="896312"/>
              <a:ext cx="3479681" cy="738664"/>
            </a:xfrm>
            <a:prstGeom prst="rect">
              <a:avLst/>
            </a:prstGeom>
            <a:noFill/>
          </p:spPr>
          <p:txBody>
            <a:bodyPr wrap="square" lIns="91440" tIns="45720" rIns="91440" bIns="45720" rtlCol="0" anchor="t">
              <a:spAutoFit/>
            </a:bodyPr>
            <a:lstStyle/>
            <a:p>
              <a:pPr defTabSz="609527">
                <a:defRPr/>
              </a:pPr>
              <a:r>
                <a:rPr lang="en-US" sz="1400">
                  <a:solidFill>
                    <a:srgbClr val="FFFFFF"/>
                  </a:solidFill>
                  <a:latin typeface="CiscoSansTT Light"/>
                  <a:ea typeface="ＭＳ Ｐゴシック"/>
                </a:rPr>
                <a:t>One click from the Assistant allows Remi to navigate to CDO with all context of attack shared across the two.</a:t>
              </a:r>
              <a:endParaRPr lang="en-US" sz="1400">
                <a:solidFill>
                  <a:srgbClr val="FFFFFF"/>
                </a:solidFill>
                <a:latin typeface="CiscoSansTT Light"/>
              </a:endParaRPr>
            </a:p>
          </p:txBody>
        </p:sp>
      </p:grpSp>
      <p:sp>
        <p:nvSpPr>
          <p:cNvPr id="13" name="Oval 12">
            <a:extLst>
              <a:ext uri="{FF2B5EF4-FFF2-40B4-BE49-F238E27FC236}">
                <a16:creationId xmlns:a16="http://schemas.microsoft.com/office/drawing/2014/main" id="{E40737C9-A7A6-80B0-2939-81731F4523E3}"/>
              </a:ext>
            </a:extLst>
          </p:cNvPr>
          <p:cNvSpPr/>
          <p:nvPr/>
        </p:nvSpPr>
        <p:spPr>
          <a:xfrm>
            <a:off x="1056160" y="5264088"/>
            <a:ext cx="258265" cy="2582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200" dirty="0">
                <a:solidFill>
                  <a:srgbClr val="FFFFFF"/>
                </a:solidFill>
                <a:latin typeface="CiscoSansTT Light"/>
              </a:rPr>
              <a:t>1</a:t>
            </a:r>
            <a:endParaRPr lang="en-US" dirty="0">
              <a:solidFill>
                <a:srgbClr val="FFFFFF"/>
              </a:solidFill>
              <a:latin typeface="CiscoSansTT Light"/>
            </a:endParaRPr>
          </a:p>
        </p:txBody>
      </p:sp>
    </p:spTree>
    <p:extLst>
      <p:ext uri="{BB962C8B-B14F-4D97-AF65-F5344CB8AC3E}">
        <p14:creationId xmlns:p14="http://schemas.microsoft.com/office/powerpoint/2010/main" val="232289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46F99A0-C13B-3F1A-8C60-807F11DB8845}"/>
              </a:ext>
            </a:extLst>
          </p:cNvPr>
          <p:cNvSpPr>
            <a:spLocks noGrp="1"/>
          </p:cNvSpPr>
          <p:nvPr>
            <p:ph type="title"/>
          </p:nvPr>
        </p:nvSpPr>
        <p:spPr>
          <a:xfrm>
            <a:off x="591996" y="256032"/>
            <a:ext cx="11009376" cy="975360"/>
          </a:xfrm>
        </p:spPr>
        <p:txBody>
          <a:bodyPr/>
          <a:lstStyle/>
          <a:p>
            <a:r>
              <a:rPr lang="en-US" dirty="0">
                <a:cs typeface="CiscoSansTT Thin"/>
              </a:rPr>
              <a:t>AI</a:t>
            </a:r>
            <a:r>
              <a:rPr lang="en-US" dirty="0">
                <a:solidFill>
                  <a:schemeClr val="accent1"/>
                </a:solidFill>
                <a:cs typeface="CiscoSansTT Thin"/>
              </a:rPr>
              <a:t> </a:t>
            </a:r>
            <a:r>
              <a:rPr lang="en-US" dirty="0">
                <a:cs typeface="CiscoSansTT Thin"/>
              </a:rPr>
              <a:t>Assistant</a:t>
            </a:r>
          </a:p>
        </p:txBody>
      </p:sp>
      <p:pic>
        <p:nvPicPr>
          <p:cNvPr id="3" name="Picture 2" descr="A screenshot of a computer&#10;&#10;Description automatically generated">
            <a:extLst>
              <a:ext uri="{FF2B5EF4-FFF2-40B4-BE49-F238E27FC236}">
                <a16:creationId xmlns:a16="http://schemas.microsoft.com/office/drawing/2014/main" id="{78E10B28-31C0-DB1E-005C-D3BCD6F04B53}"/>
              </a:ext>
            </a:extLst>
          </p:cNvPr>
          <p:cNvPicPr>
            <a:picLocks noChangeAspect="1"/>
          </p:cNvPicPr>
          <p:nvPr/>
        </p:nvPicPr>
        <p:blipFill>
          <a:blip r:embed="rId3"/>
          <a:stretch>
            <a:fillRect/>
          </a:stretch>
        </p:blipFill>
        <p:spPr>
          <a:xfrm>
            <a:off x="6282705" y="2012657"/>
            <a:ext cx="5046889" cy="2981547"/>
          </a:xfrm>
          <a:prstGeom prst="rect">
            <a:avLst/>
          </a:prstGeom>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BAB80E79-7472-1BCE-540A-FF821559A3BD}"/>
              </a:ext>
            </a:extLst>
          </p:cNvPr>
          <p:cNvSpPr txBox="1"/>
          <p:nvPr/>
        </p:nvSpPr>
        <p:spPr>
          <a:xfrm>
            <a:off x="8083437" y="5024385"/>
            <a:ext cx="2097739" cy="523220"/>
          </a:xfrm>
          <a:prstGeom prst="rect">
            <a:avLst/>
          </a:prstGeom>
          <a:noFill/>
        </p:spPr>
        <p:txBody>
          <a:bodyPr wrap="square" rtlCol="0">
            <a:spAutoFit/>
          </a:bodyPr>
          <a:lstStyle/>
          <a:p>
            <a:pPr defTabSz="609527">
              <a:defRPr/>
            </a:pPr>
            <a:r>
              <a:rPr lang="en-US" sz="1400">
                <a:solidFill>
                  <a:srgbClr val="FFFFFF"/>
                </a:solidFill>
                <a:latin typeface="CiscoSansTT Light"/>
              </a:rPr>
              <a:t>Lock affected user out of critical applications</a:t>
            </a:r>
          </a:p>
        </p:txBody>
      </p:sp>
      <p:sp>
        <p:nvSpPr>
          <p:cNvPr id="5" name="Oval 4">
            <a:extLst>
              <a:ext uri="{FF2B5EF4-FFF2-40B4-BE49-F238E27FC236}">
                <a16:creationId xmlns:a16="http://schemas.microsoft.com/office/drawing/2014/main" id="{AF395C54-566A-1DBC-DBBD-2EB1312985FB}"/>
              </a:ext>
            </a:extLst>
          </p:cNvPr>
          <p:cNvSpPr/>
          <p:nvPr/>
        </p:nvSpPr>
        <p:spPr>
          <a:xfrm>
            <a:off x="1470668" y="5156862"/>
            <a:ext cx="258265" cy="2582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r>
              <a:rPr lang="en-US" sz="1200">
                <a:solidFill>
                  <a:srgbClr val="FFFFFF"/>
                </a:solidFill>
                <a:latin typeface="CiscoSansTT Light"/>
                <a:cs typeface="CiscoSansTT Light"/>
              </a:rPr>
              <a:t>3</a:t>
            </a:r>
          </a:p>
        </p:txBody>
      </p:sp>
      <p:sp>
        <p:nvSpPr>
          <p:cNvPr id="6" name="Oval 5">
            <a:extLst>
              <a:ext uri="{FF2B5EF4-FFF2-40B4-BE49-F238E27FC236}">
                <a16:creationId xmlns:a16="http://schemas.microsoft.com/office/drawing/2014/main" id="{03EC537C-04C5-266F-0F1C-0B371C299A3D}"/>
              </a:ext>
            </a:extLst>
          </p:cNvPr>
          <p:cNvSpPr/>
          <p:nvPr/>
        </p:nvSpPr>
        <p:spPr>
          <a:xfrm>
            <a:off x="7670768" y="5172250"/>
            <a:ext cx="258265" cy="2582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r>
              <a:rPr lang="en-US" sz="1200" dirty="0">
                <a:solidFill>
                  <a:srgbClr val="FFFFFF"/>
                </a:solidFill>
                <a:latin typeface="CiscoSansTT Light"/>
                <a:cs typeface="CiscoSansTT Light"/>
              </a:rPr>
              <a:t>4</a:t>
            </a:r>
          </a:p>
        </p:txBody>
      </p:sp>
      <p:sp>
        <p:nvSpPr>
          <p:cNvPr id="7" name="TextBox 6">
            <a:extLst>
              <a:ext uri="{FF2B5EF4-FFF2-40B4-BE49-F238E27FC236}">
                <a16:creationId xmlns:a16="http://schemas.microsoft.com/office/drawing/2014/main" id="{825C0289-C10B-889D-AF13-F660AA6207A9}"/>
              </a:ext>
            </a:extLst>
          </p:cNvPr>
          <p:cNvSpPr txBox="1"/>
          <p:nvPr/>
        </p:nvSpPr>
        <p:spPr>
          <a:xfrm>
            <a:off x="2010824" y="5000146"/>
            <a:ext cx="2594325" cy="738664"/>
          </a:xfrm>
          <a:prstGeom prst="rect">
            <a:avLst/>
          </a:prstGeom>
          <a:noFill/>
        </p:spPr>
        <p:txBody>
          <a:bodyPr wrap="square" rtlCol="0">
            <a:spAutoFit/>
          </a:bodyPr>
          <a:lstStyle/>
          <a:p>
            <a:pPr defTabSz="609527">
              <a:defRPr/>
            </a:pPr>
            <a:r>
              <a:rPr lang="en-US" sz="1400">
                <a:solidFill>
                  <a:srgbClr val="FFFFFF"/>
                </a:solidFill>
                <a:latin typeface="CiscoSansTT Light"/>
              </a:rPr>
              <a:t>Block any outbound exfiltration to the IP address identified from the C&amp;C</a:t>
            </a:r>
          </a:p>
        </p:txBody>
      </p:sp>
      <p:grpSp>
        <p:nvGrpSpPr>
          <p:cNvPr id="8" name="Group 7">
            <a:extLst>
              <a:ext uri="{FF2B5EF4-FFF2-40B4-BE49-F238E27FC236}">
                <a16:creationId xmlns:a16="http://schemas.microsoft.com/office/drawing/2014/main" id="{C77FF292-4F3A-12A9-8C22-2B78C0C333EA}"/>
              </a:ext>
            </a:extLst>
          </p:cNvPr>
          <p:cNvGrpSpPr/>
          <p:nvPr/>
        </p:nvGrpSpPr>
        <p:grpSpPr>
          <a:xfrm>
            <a:off x="8029073" y="290832"/>
            <a:ext cx="3894812" cy="1344145"/>
            <a:chOff x="8029072" y="290831"/>
            <a:chExt cx="3894812" cy="1344145"/>
          </a:xfrm>
        </p:grpSpPr>
        <p:sp>
          <p:nvSpPr>
            <p:cNvPr id="9" name="Oval 8">
              <a:extLst>
                <a:ext uri="{FF2B5EF4-FFF2-40B4-BE49-F238E27FC236}">
                  <a16:creationId xmlns:a16="http://schemas.microsoft.com/office/drawing/2014/main" id="{3C147589-A415-13D2-E5E4-5A109F2DE8C3}"/>
                </a:ext>
              </a:extLst>
            </p:cNvPr>
            <p:cNvSpPr/>
            <p:nvPr/>
          </p:nvSpPr>
          <p:spPr>
            <a:xfrm>
              <a:off x="8029072" y="327149"/>
              <a:ext cx="258265" cy="2582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200">
                  <a:solidFill>
                    <a:srgbClr val="FFFFFF"/>
                  </a:solidFill>
                  <a:latin typeface="CiscoSansTT Light"/>
                </a:rPr>
                <a:t>3</a:t>
              </a:r>
              <a:endParaRPr lang="en-US">
                <a:solidFill>
                  <a:srgbClr val="FFFFFF"/>
                </a:solidFill>
                <a:latin typeface="CiscoSansTT Light"/>
              </a:endParaRPr>
            </a:p>
          </p:txBody>
        </p:sp>
        <p:sp>
          <p:nvSpPr>
            <p:cNvPr id="10" name="TextBox 9">
              <a:extLst>
                <a:ext uri="{FF2B5EF4-FFF2-40B4-BE49-F238E27FC236}">
                  <a16:creationId xmlns:a16="http://schemas.microsoft.com/office/drawing/2014/main" id="{91426F1C-DB14-5D11-F64B-AE9C6AB7C37F}"/>
                </a:ext>
              </a:extLst>
            </p:cNvPr>
            <p:cNvSpPr txBox="1"/>
            <p:nvPr/>
          </p:nvSpPr>
          <p:spPr>
            <a:xfrm>
              <a:off x="8425668" y="290831"/>
              <a:ext cx="3479681" cy="523220"/>
            </a:xfrm>
            <a:prstGeom prst="rect">
              <a:avLst/>
            </a:prstGeom>
            <a:noFill/>
          </p:spPr>
          <p:txBody>
            <a:bodyPr wrap="square" lIns="91440" tIns="45720" rIns="91440" bIns="45720" rtlCol="0" anchor="t">
              <a:spAutoFit/>
            </a:bodyPr>
            <a:lstStyle/>
            <a:p>
              <a:pPr defTabSz="609527">
                <a:defRPr/>
              </a:pPr>
              <a:r>
                <a:rPr lang="en-US" sz="1400" dirty="0">
                  <a:solidFill>
                    <a:srgbClr val="FFFFFF"/>
                  </a:solidFill>
                  <a:latin typeface="CiscoSansTT Light"/>
                  <a:ea typeface="ＭＳ Ｐゴシック"/>
                </a:rPr>
                <a:t>A request to lock Lee's laptop is made from the AI Assistant in CDO.</a:t>
              </a:r>
              <a:endParaRPr lang="en-US" sz="1400" dirty="0">
                <a:solidFill>
                  <a:srgbClr val="FFFFFF"/>
                </a:solidFill>
                <a:latin typeface="CiscoSansTT Light"/>
              </a:endParaRPr>
            </a:p>
          </p:txBody>
        </p:sp>
        <p:sp>
          <p:nvSpPr>
            <p:cNvPr id="11" name="Oval 10">
              <a:extLst>
                <a:ext uri="{FF2B5EF4-FFF2-40B4-BE49-F238E27FC236}">
                  <a16:creationId xmlns:a16="http://schemas.microsoft.com/office/drawing/2014/main" id="{AE239D0A-8337-8AEA-E279-B835FF8A5A42}"/>
                </a:ext>
              </a:extLst>
            </p:cNvPr>
            <p:cNvSpPr/>
            <p:nvPr/>
          </p:nvSpPr>
          <p:spPr>
            <a:xfrm>
              <a:off x="8039369" y="924392"/>
              <a:ext cx="258265" cy="2582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r>
                <a:rPr lang="en-US" sz="1200">
                  <a:solidFill>
                    <a:srgbClr val="FFFFFF"/>
                  </a:solidFill>
                  <a:latin typeface="CiscoSansTT Light"/>
                </a:rPr>
                <a:t>4</a:t>
              </a:r>
            </a:p>
          </p:txBody>
        </p:sp>
        <p:sp>
          <p:nvSpPr>
            <p:cNvPr id="12" name="TextBox 11">
              <a:extLst>
                <a:ext uri="{FF2B5EF4-FFF2-40B4-BE49-F238E27FC236}">
                  <a16:creationId xmlns:a16="http://schemas.microsoft.com/office/drawing/2014/main" id="{659E2FB2-C220-1182-BA3B-C9D8B7416401}"/>
                </a:ext>
              </a:extLst>
            </p:cNvPr>
            <p:cNvSpPr txBox="1"/>
            <p:nvPr/>
          </p:nvSpPr>
          <p:spPr>
            <a:xfrm>
              <a:off x="8444203" y="896312"/>
              <a:ext cx="3479681" cy="738664"/>
            </a:xfrm>
            <a:prstGeom prst="rect">
              <a:avLst/>
            </a:prstGeom>
            <a:noFill/>
          </p:spPr>
          <p:txBody>
            <a:bodyPr wrap="square" lIns="91440" tIns="45720" rIns="91440" bIns="45720" rtlCol="0" anchor="t">
              <a:spAutoFit/>
            </a:bodyPr>
            <a:lstStyle/>
            <a:p>
              <a:pPr defTabSz="609527">
                <a:defRPr/>
              </a:pPr>
              <a:r>
                <a:rPr lang="en-US" sz="1400" dirty="0">
                  <a:solidFill>
                    <a:srgbClr val="FFFFFF"/>
                  </a:solidFill>
                  <a:latin typeface="CiscoSansTT Light"/>
                  <a:ea typeface="ＭＳ Ｐゴシック"/>
                </a:rPr>
                <a:t>One click from the AI Assistant allows Remi to navigate to Duo Console with context of attack shared across the two.</a:t>
              </a:r>
              <a:endParaRPr lang="en-US" sz="1400" dirty="0">
                <a:solidFill>
                  <a:srgbClr val="FFFFFF"/>
                </a:solidFill>
                <a:latin typeface="CiscoSansTT Light"/>
              </a:endParaRPr>
            </a:p>
          </p:txBody>
        </p:sp>
      </p:grpSp>
      <p:pic>
        <p:nvPicPr>
          <p:cNvPr id="13" name="Picture 12" descr="A screenshot of a computer&#10;&#10;Description automatically generated">
            <a:extLst>
              <a:ext uri="{FF2B5EF4-FFF2-40B4-BE49-F238E27FC236}">
                <a16:creationId xmlns:a16="http://schemas.microsoft.com/office/drawing/2014/main" id="{42AC4CB2-F7AF-AC31-F57D-034417D5AA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650" y="2032000"/>
            <a:ext cx="4290943" cy="2931821"/>
          </a:xfrm>
          <a:prstGeom prst="rect">
            <a:avLst/>
          </a:prstGeom>
        </p:spPr>
      </p:pic>
    </p:spTree>
    <p:extLst>
      <p:ext uri="{BB962C8B-B14F-4D97-AF65-F5344CB8AC3E}">
        <p14:creationId xmlns:p14="http://schemas.microsoft.com/office/powerpoint/2010/main" val="2210341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035240F-9B05-2CF0-EB9D-D95E8856853C}"/>
              </a:ext>
            </a:extLst>
          </p:cNvPr>
          <p:cNvSpPr txBox="1">
            <a:spLocks/>
          </p:cNvSpPr>
          <p:nvPr/>
        </p:nvSpPr>
        <p:spPr>
          <a:xfrm>
            <a:off x="1426290" y="122096"/>
            <a:ext cx="5857511" cy="711123"/>
          </a:xfrm>
          <a:prstGeom prst="rect">
            <a:avLst/>
          </a:prstGeom>
        </p:spPr>
        <p:txBody>
          <a:bodyPr vert="horz" lIns="45720" tIns="45720" rIns="45720" bIns="45720" rtlCol="0" anchor="ctr">
            <a:noAutofit/>
          </a:bodyPr>
          <a:lstStyle>
            <a:lvl1pPr marL="0" indent="0" algn="l" defTabSz="912276" rtl="0" eaLnBrk="1" fontAlgn="base" hangingPunct="1">
              <a:lnSpc>
                <a:spcPct val="100000"/>
              </a:lnSpc>
              <a:spcBef>
                <a:spcPct val="0"/>
              </a:spcBef>
              <a:spcAft>
                <a:spcPct val="0"/>
              </a:spcAft>
              <a:buFont typeface="Arial" panose="020B0604020202020204" pitchFamily="34" charset="0"/>
              <a:buNone/>
              <a:defRPr lang="en-US" sz="3200" b="0" i="0" u="none" kern="1200" spc="0" baseline="0">
                <a:solidFill>
                  <a:schemeClr val="bg1"/>
                </a:solidFill>
                <a:latin typeface="+mj-lt"/>
                <a:ea typeface="CiscoSansTT Thin" charset="0"/>
                <a:cs typeface="CiscoSansTT ExtraLight" panose="020B0303020201020303" pitchFamily="34"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defTabSz="912253">
              <a:defRPr/>
            </a:pPr>
            <a:r>
              <a:rPr lang="en-US" sz="2400">
                <a:solidFill>
                  <a:srgbClr val="00BCEB"/>
                </a:solidFill>
                <a:latin typeface="CiscoSansTT" panose="020B0503020201020303" pitchFamily="34" charset="0"/>
                <a:cs typeface="CiscoSansTT" panose="020B0503020201020303" pitchFamily="34" charset="0"/>
              </a:rPr>
              <a:t>AI Assistant</a:t>
            </a:r>
          </a:p>
        </p:txBody>
      </p:sp>
      <p:pic>
        <p:nvPicPr>
          <p:cNvPr id="3" name="Picture 2" descr="A screenshot of a computer&#10;&#10;Description automatically generated">
            <a:extLst>
              <a:ext uri="{FF2B5EF4-FFF2-40B4-BE49-F238E27FC236}">
                <a16:creationId xmlns:a16="http://schemas.microsoft.com/office/drawing/2014/main" id="{00319C5F-998A-3EFE-9671-761753AEF899}"/>
              </a:ext>
            </a:extLst>
          </p:cNvPr>
          <p:cNvPicPr>
            <a:picLocks noChangeAspect="1"/>
          </p:cNvPicPr>
          <p:nvPr/>
        </p:nvPicPr>
        <p:blipFill>
          <a:blip r:embed="rId3"/>
          <a:stretch>
            <a:fillRect/>
          </a:stretch>
        </p:blipFill>
        <p:spPr>
          <a:xfrm>
            <a:off x="5090351" y="2540893"/>
            <a:ext cx="2253215" cy="1331131"/>
          </a:xfrm>
          <a:prstGeom prst="rect">
            <a:avLst/>
          </a:prstGeom>
          <a:effectLst>
            <a:outerShdw blurRad="50800" dist="38100" dir="8100000" algn="tr" rotWithShape="0">
              <a:prstClr val="black">
                <a:alpha val="40000"/>
              </a:prstClr>
            </a:outerShdw>
          </a:effectLst>
        </p:spPr>
      </p:pic>
      <p:pic>
        <p:nvPicPr>
          <p:cNvPr id="4" name="Picture 3">
            <a:extLst>
              <a:ext uri="{FF2B5EF4-FFF2-40B4-BE49-F238E27FC236}">
                <a16:creationId xmlns:a16="http://schemas.microsoft.com/office/drawing/2014/main" id="{4A34BA3D-8340-726C-11B0-2B7DC9155A6C}"/>
              </a:ext>
            </a:extLst>
          </p:cNvPr>
          <p:cNvPicPr>
            <a:picLocks noChangeAspect="1"/>
          </p:cNvPicPr>
          <p:nvPr/>
        </p:nvPicPr>
        <p:blipFill>
          <a:blip r:embed="rId4"/>
          <a:srcRect/>
          <a:stretch/>
        </p:blipFill>
        <p:spPr>
          <a:xfrm>
            <a:off x="158613" y="2540896"/>
            <a:ext cx="2296539" cy="1279841"/>
          </a:xfrm>
          <a:prstGeom prst="rect">
            <a:avLst/>
          </a:prstGeom>
          <a:effectLst/>
        </p:spPr>
      </p:pic>
      <p:grpSp>
        <p:nvGrpSpPr>
          <p:cNvPr id="5" name="Group 4">
            <a:extLst>
              <a:ext uri="{FF2B5EF4-FFF2-40B4-BE49-F238E27FC236}">
                <a16:creationId xmlns:a16="http://schemas.microsoft.com/office/drawing/2014/main" id="{CCABD8EE-CD8D-FDF3-A97A-86977D393E88}"/>
              </a:ext>
            </a:extLst>
          </p:cNvPr>
          <p:cNvGrpSpPr/>
          <p:nvPr/>
        </p:nvGrpSpPr>
        <p:grpSpPr>
          <a:xfrm>
            <a:off x="159837" y="4195967"/>
            <a:ext cx="7343372" cy="937012"/>
            <a:chOff x="589502" y="4806933"/>
            <a:chExt cx="11014668" cy="937012"/>
          </a:xfrm>
        </p:grpSpPr>
        <p:cxnSp>
          <p:nvCxnSpPr>
            <p:cNvPr id="6" name="Straight Connector 5">
              <a:extLst>
                <a:ext uri="{FF2B5EF4-FFF2-40B4-BE49-F238E27FC236}">
                  <a16:creationId xmlns:a16="http://schemas.microsoft.com/office/drawing/2014/main" id="{AA67B740-05CF-31EB-BD2C-36BBEF0AE34B}"/>
                </a:ext>
              </a:extLst>
            </p:cNvPr>
            <p:cNvCxnSpPr>
              <a:cxnSpLocks/>
            </p:cNvCxnSpPr>
            <p:nvPr/>
          </p:nvCxnSpPr>
          <p:spPr>
            <a:xfrm>
              <a:off x="589502" y="4806933"/>
              <a:ext cx="11014668" cy="0"/>
            </a:xfrm>
            <a:prstGeom prst="line">
              <a:avLst/>
            </a:prstGeom>
            <a:noFill/>
            <a:ln w="9525" cap="flat" cmpd="sng" algn="ctr">
              <a:solidFill>
                <a:srgbClr val="00BCEB">
                  <a:shade val="95000"/>
                  <a:satMod val="105000"/>
                </a:srgbClr>
              </a:solidFill>
              <a:prstDash val="solid"/>
            </a:ln>
            <a:effectLst>
              <a:glow rad="63500">
                <a:srgbClr val="00BCEB">
                  <a:alpha val="20000"/>
                </a:srgbClr>
              </a:glow>
            </a:effectLst>
          </p:spPr>
        </p:cxnSp>
        <p:sp>
          <p:nvSpPr>
            <p:cNvPr id="7" name="TextBox 6">
              <a:extLst>
                <a:ext uri="{FF2B5EF4-FFF2-40B4-BE49-F238E27FC236}">
                  <a16:creationId xmlns:a16="http://schemas.microsoft.com/office/drawing/2014/main" id="{94392CDA-E49D-A36F-5F05-042513D8B76A}"/>
                </a:ext>
              </a:extLst>
            </p:cNvPr>
            <p:cNvSpPr txBox="1"/>
            <p:nvPr/>
          </p:nvSpPr>
          <p:spPr>
            <a:xfrm>
              <a:off x="589502" y="4974504"/>
              <a:ext cx="3426587" cy="769441"/>
            </a:xfrm>
            <a:prstGeom prst="rect">
              <a:avLst/>
            </a:prstGeom>
            <a:noFill/>
          </p:spPr>
          <p:txBody>
            <a:bodyPr wrap="square" rtlCol="0">
              <a:spAutoFit/>
            </a:bodyPr>
            <a:lstStyle/>
            <a:p>
              <a:pPr algn="ctr" defTabSz="609527">
                <a:defRPr/>
              </a:pPr>
              <a:r>
                <a:rPr lang="en-US" sz="1100" kern="0">
                  <a:solidFill>
                    <a:srgbClr val="FFFFFF"/>
                  </a:solidFill>
                  <a:latin typeface="CiscoSansTT Light"/>
                </a:rPr>
                <a:t>Detects a </a:t>
              </a:r>
              <a:r>
                <a:rPr lang="en-US" sz="1100" kern="0">
                  <a:solidFill>
                    <a:srgbClr val="00BCEB"/>
                  </a:solidFill>
                  <a:latin typeface="CiscoSansTT Light"/>
                </a:rPr>
                <a:t>phishing attack </a:t>
              </a:r>
              <a:r>
                <a:rPr lang="en-US" sz="1100" kern="0">
                  <a:solidFill>
                    <a:srgbClr val="FFFFFF"/>
                  </a:solidFill>
                  <a:latin typeface="CiscoSansTT Light"/>
                </a:rPr>
                <a:t>that has setup “command and control” and is exfiltrating data outside the network.</a:t>
              </a:r>
            </a:p>
          </p:txBody>
        </p:sp>
        <p:sp>
          <p:nvSpPr>
            <p:cNvPr id="8" name="TextBox 7">
              <a:extLst>
                <a:ext uri="{FF2B5EF4-FFF2-40B4-BE49-F238E27FC236}">
                  <a16:creationId xmlns:a16="http://schemas.microsoft.com/office/drawing/2014/main" id="{8588D99E-93BF-A422-137A-8E9ED862500E}"/>
                </a:ext>
              </a:extLst>
            </p:cNvPr>
            <p:cNvSpPr txBox="1"/>
            <p:nvPr/>
          </p:nvSpPr>
          <p:spPr>
            <a:xfrm>
              <a:off x="4499634" y="5007234"/>
              <a:ext cx="3227206" cy="600164"/>
            </a:xfrm>
            <a:prstGeom prst="rect">
              <a:avLst/>
            </a:prstGeom>
            <a:noFill/>
          </p:spPr>
          <p:txBody>
            <a:bodyPr wrap="square" rtlCol="0">
              <a:spAutoFit/>
            </a:bodyPr>
            <a:lstStyle/>
            <a:p>
              <a:pPr algn="ctr" defTabSz="609527">
                <a:defRPr/>
              </a:pPr>
              <a:r>
                <a:rPr lang="en-US" sz="1100" kern="0">
                  <a:solidFill>
                    <a:srgbClr val="FFFFFF"/>
                  </a:solidFill>
                  <a:latin typeface="CiscoSansTT Light"/>
                </a:rPr>
                <a:t>Block any </a:t>
              </a:r>
              <a:r>
                <a:rPr lang="en-US" sz="1100" kern="0">
                  <a:solidFill>
                    <a:srgbClr val="00BCEB"/>
                  </a:solidFill>
                  <a:latin typeface="CiscoSansTT Light"/>
                </a:rPr>
                <a:t>outbound</a:t>
              </a:r>
              <a:r>
                <a:rPr lang="en-US" sz="1100" kern="0">
                  <a:solidFill>
                    <a:srgbClr val="E3241B">
                      <a:lumMod val="60000"/>
                      <a:lumOff val="40000"/>
                    </a:srgbClr>
                  </a:solidFill>
                  <a:latin typeface="CiscoSansTT Light"/>
                </a:rPr>
                <a:t> </a:t>
              </a:r>
              <a:r>
                <a:rPr lang="en-US" sz="1100" kern="0">
                  <a:solidFill>
                    <a:srgbClr val="FFFFFF"/>
                  </a:solidFill>
                  <a:latin typeface="CiscoSansTT Light"/>
                </a:rPr>
                <a:t>exfiltration to the IP address identified by the XDR</a:t>
              </a:r>
            </a:p>
          </p:txBody>
        </p:sp>
        <p:sp>
          <p:nvSpPr>
            <p:cNvPr id="9" name="TextBox 8">
              <a:extLst>
                <a:ext uri="{FF2B5EF4-FFF2-40B4-BE49-F238E27FC236}">
                  <a16:creationId xmlns:a16="http://schemas.microsoft.com/office/drawing/2014/main" id="{2F908786-F22A-3E3D-C26E-5AF395203E65}"/>
                </a:ext>
              </a:extLst>
            </p:cNvPr>
            <p:cNvSpPr txBox="1"/>
            <p:nvPr/>
          </p:nvSpPr>
          <p:spPr>
            <a:xfrm>
              <a:off x="8441590" y="4974504"/>
              <a:ext cx="2735923" cy="430887"/>
            </a:xfrm>
            <a:prstGeom prst="rect">
              <a:avLst/>
            </a:prstGeom>
            <a:noFill/>
          </p:spPr>
          <p:txBody>
            <a:bodyPr wrap="square" rtlCol="0">
              <a:spAutoFit/>
            </a:bodyPr>
            <a:lstStyle/>
            <a:p>
              <a:pPr algn="ctr" defTabSz="609527">
                <a:defRPr/>
              </a:pPr>
              <a:r>
                <a:rPr lang="en-US" sz="1100" kern="0">
                  <a:solidFill>
                    <a:srgbClr val="00BCEB"/>
                  </a:solidFill>
                  <a:latin typeface="CiscoSansTT Light"/>
                </a:rPr>
                <a:t>Lock affected user </a:t>
              </a:r>
              <a:r>
                <a:rPr lang="en-US" sz="1100" kern="0">
                  <a:solidFill>
                    <a:srgbClr val="FFFFFF"/>
                  </a:solidFill>
                  <a:latin typeface="CiscoSansTT Light"/>
                </a:rPr>
                <a:t>out of critical applications</a:t>
              </a:r>
            </a:p>
          </p:txBody>
        </p:sp>
      </p:grpSp>
      <p:sp>
        <p:nvSpPr>
          <p:cNvPr id="10" name="TextBox 9">
            <a:extLst>
              <a:ext uri="{FF2B5EF4-FFF2-40B4-BE49-F238E27FC236}">
                <a16:creationId xmlns:a16="http://schemas.microsoft.com/office/drawing/2014/main" id="{4A04295B-6F83-B3BE-7F8D-39D04B7A03AD}"/>
              </a:ext>
            </a:extLst>
          </p:cNvPr>
          <p:cNvSpPr txBox="1">
            <a:spLocks/>
          </p:cNvSpPr>
          <p:nvPr/>
        </p:nvSpPr>
        <p:spPr>
          <a:xfrm>
            <a:off x="98057" y="2167871"/>
            <a:ext cx="2235455" cy="276999"/>
          </a:xfrm>
          <a:prstGeom prst="rect">
            <a:avLst/>
          </a:prstGeom>
          <a:noFill/>
        </p:spPr>
        <p:txBody>
          <a:bodyPr wrap="square" rtlCol="0">
            <a:spAutoFit/>
          </a:bodyPr>
          <a:lstStyle/>
          <a:p>
            <a:pPr algn="ctr" defTabSz="609527">
              <a:defRPr/>
            </a:pPr>
            <a:r>
              <a:rPr lang="en-US" sz="1200">
                <a:solidFill>
                  <a:srgbClr val="FFFFFF"/>
                </a:solidFill>
                <a:latin typeface="CiscoSansTT Light"/>
              </a:rPr>
              <a:t>Cisco XDR</a:t>
            </a:r>
          </a:p>
        </p:txBody>
      </p:sp>
      <p:sp>
        <p:nvSpPr>
          <p:cNvPr id="11" name="TextBox 10">
            <a:extLst>
              <a:ext uri="{FF2B5EF4-FFF2-40B4-BE49-F238E27FC236}">
                <a16:creationId xmlns:a16="http://schemas.microsoft.com/office/drawing/2014/main" id="{1853A4AE-54B7-F63A-CC72-B339848F646D}"/>
              </a:ext>
            </a:extLst>
          </p:cNvPr>
          <p:cNvSpPr txBox="1">
            <a:spLocks/>
          </p:cNvSpPr>
          <p:nvPr/>
        </p:nvSpPr>
        <p:spPr>
          <a:xfrm>
            <a:off x="4721921" y="2176197"/>
            <a:ext cx="2863233" cy="276999"/>
          </a:xfrm>
          <a:prstGeom prst="rect">
            <a:avLst/>
          </a:prstGeom>
          <a:noFill/>
        </p:spPr>
        <p:txBody>
          <a:bodyPr wrap="square" rtlCol="0">
            <a:spAutoFit/>
          </a:bodyPr>
          <a:lstStyle/>
          <a:p>
            <a:pPr algn="ctr" defTabSz="609527">
              <a:defRPr/>
            </a:pPr>
            <a:r>
              <a:rPr lang="en-US" sz="1200">
                <a:solidFill>
                  <a:srgbClr val="FFFFFF"/>
                </a:solidFill>
                <a:latin typeface="CiscoSansTT Light"/>
              </a:rPr>
              <a:t>Cisco Duo</a:t>
            </a:r>
          </a:p>
        </p:txBody>
      </p:sp>
      <p:sp>
        <p:nvSpPr>
          <p:cNvPr id="12" name="TextBox 11">
            <a:extLst>
              <a:ext uri="{FF2B5EF4-FFF2-40B4-BE49-F238E27FC236}">
                <a16:creationId xmlns:a16="http://schemas.microsoft.com/office/drawing/2014/main" id="{C35F3612-4FA6-CBBC-1A9F-8A5DB719B067}"/>
              </a:ext>
            </a:extLst>
          </p:cNvPr>
          <p:cNvSpPr txBox="1">
            <a:spLocks/>
          </p:cNvSpPr>
          <p:nvPr/>
        </p:nvSpPr>
        <p:spPr>
          <a:xfrm>
            <a:off x="1792873" y="2172034"/>
            <a:ext cx="4195700" cy="276999"/>
          </a:xfrm>
          <a:prstGeom prst="rect">
            <a:avLst/>
          </a:prstGeom>
          <a:noFill/>
        </p:spPr>
        <p:txBody>
          <a:bodyPr wrap="square" rtlCol="0">
            <a:spAutoFit/>
          </a:bodyPr>
          <a:lstStyle/>
          <a:p>
            <a:pPr algn="ctr" defTabSz="609527">
              <a:defRPr/>
            </a:pPr>
            <a:r>
              <a:rPr lang="en-US" sz="1200">
                <a:solidFill>
                  <a:srgbClr val="FFFFFF"/>
                </a:solidFill>
                <a:latin typeface="CiscoSansTT Light"/>
              </a:rPr>
              <a:t>Cisco Defense Orchestrator</a:t>
            </a:r>
          </a:p>
        </p:txBody>
      </p:sp>
      <p:sp>
        <p:nvSpPr>
          <p:cNvPr id="13" name="TextBox 12">
            <a:extLst>
              <a:ext uri="{FF2B5EF4-FFF2-40B4-BE49-F238E27FC236}">
                <a16:creationId xmlns:a16="http://schemas.microsoft.com/office/drawing/2014/main" id="{5FD74C77-020F-2F8D-8F07-20D0292208FB}"/>
              </a:ext>
            </a:extLst>
          </p:cNvPr>
          <p:cNvSpPr txBox="1">
            <a:spLocks/>
          </p:cNvSpPr>
          <p:nvPr/>
        </p:nvSpPr>
        <p:spPr>
          <a:xfrm>
            <a:off x="1353803" y="652194"/>
            <a:ext cx="6736232" cy="338554"/>
          </a:xfrm>
          <a:prstGeom prst="rect">
            <a:avLst/>
          </a:prstGeom>
          <a:noFill/>
        </p:spPr>
        <p:txBody>
          <a:bodyPr wrap="square" rtlCol="0">
            <a:spAutoFit/>
          </a:bodyPr>
          <a:lstStyle/>
          <a:p>
            <a:pPr defTabSz="609527">
              <a:defRPr/>
            </a:pPr>
            <a:r>
              <a:rPr lang="en-US" sz="1600">
                <a:solidFill>
                  <a:srgbClr val="00BCEB"/>
                </a:solidFill>
                <a:latin typeface="CiscoSansTT Light"/>
              </a:rPr>
              <a:t>Bringing the suites together</a:t>
            </a:r>
          </a:p>
        </p:txBody>
      </p:sp>
      <p:pic>
        <p:nvPicPr>
          <p:cNvPr id="14" name="Picture 13">
            <a:extLst>
              <a:ext uri="{FF2B5EF4-FFF2-40B4-BE49-F238E27FC236}">
                <a16:creationId xmlns:a16="http://schemas.microsoft.com/office/drawing/2014/main" id="{41B78940-2D3F-537A-40F9-7E03453E34DB}"/>
              </a:ext>
            </a:extLst>
          </p:cNvPr>
          <p:cNvPicPr>
            <a:picLocks noChangeAspect="1"/>
          </p:cNvPicPr>
          <p:nvPr/>
        </p:nvPicPr>
        <p:blipFill>
          <a:blip r:embed="rId5"/>
          <a:stretch>
            <a:fillRect/>
          </a:stretch>
        </p:blipFill>
        <p:spPr>
          <a:xfrm>
            <a:off x="223858" y="122095"/>
            <a:ext cx="980671" cy="980671"/>
          </a:xfrm>
          <a:prstGeom prst="rect">
            <a:avLst/>
          </a:prstGeom>
        </p:spPr>
      </p:pic>
      <p:cxnSp>
        <p:nvCxnSpPr>
          <p:cNvPr id="15" name="Straight Connector 14">
            <a:extLst>
              <a:ext uri="{FF2B5EF4-FFF2-40B4-BE49-F238E27FC236}">
                <a16:creationId xmlns:a16="http://schemas.microsoft.com/office/drawing/2014/main" id="{3AFF7A98-E445-E24E-71AD-2082B6906CF2}"/>
              </a:ext>
            </a:extLst>
          </p:cNvPr>
          <p:cNvCxnSpPr>
            <a:cxnSpLocks/>
          </p:cNvCxnSpPr>
          <p:nvPr/>
        </p:nvCxnSpPr>
        <p:spPr>
          <a:xfrm flipV="1">
            <a:off x="7942417" y="2036848"/>
            <a:ext cx="0" cy="3526645"/>
          </a:xfrm>
          <a:prstGeom prst="line">
            <a:avLst/>
          </a:prstGeom>
          <a:noFill/>
          <a:ln w="9525" cap="flat" cmpd="sng" algn="ctr">
            <a:solidFill>
              <a:srgbClr val="00BCEB">
                <a:shade val="95000"/>
                <a:satMod val="105000"/>
              </a:srgbClr>
            </a:solidFill>
            <a:prstDash val="solid"/>
          </a:ln>
          <a:effectLst>
            <a:glow rad="63500">
              <a:srgbClr val="00BCEB">
                <a:alpha val="20000"/>
              </a:srgbClr>
            </a:glow>
          </a:effectLst>
        </p:spPr>
      </p:cxnSp>
      <p:sp>
        <p:nvSpPr>
          <p:cNvPr id="16" name="TextBox 15">
            <a:extLst>
              <a:ext uri="{FF2B5EF4-FFF2-40B4-BE49-F238E27FC236}">
                <a16:creationId xmlns:a16="http://schemas.microsoft.com/office/drawing/2014/main" id="{CF7AA68F-4A6E-4EA4-A3DC-CB9CDC5C5D99}"/>
              </a:ext>
            </a:extLst>
          </p:cNvPr>
          <p:cNvSpPr txBox="1">
            <a:spLocks/>
          </p:cNvSpPr>
          <p:nvPr/>
        </p:nvSpPr>
        <p:spPr>
          <a:xfrm>
            <a:off x="1426289" y="1489733"/>
            <a:ext cx="4195700" cy="369332"/>
          </a:xfrm>
          <a:prstGeom prst="rect">
            <a:avLst/>
          </a:prstGeom>
          <a:noFill/>
        </p:spPr>
        <p:txBody>
          <a:bodyPr wrap="square" rtlCol="0">
            <a:spAutoFit/>
          </a:bodyPr>
          <a:lstStyle/>
          <a:p>
            <a:pPr algn="ctr" defTabSz="609527">
              <a:defRPr/>
            </a:pPr>
            <a:r>
              <a:rPr lang="en-US">
                <a:solidFill>
                  <a:srgbClr val="FFFFFF"/>
                </a:solidFill>
                <a:latin typeface="CiscoSansTT Light"/>
              </a:rPr>
              <a:t>Embedded Mode</a:t>
            </a:r>
          </a:p>
        </p:txBody>
      </p:sp>
      <p:sp>
        <p:nvSpPr>
          <p:cNvPr id="17" name="TextBox 16">
            <a:extLst>
              <a:ext uri="{FF2B5EF4-FFF2-40B4-BE49-F238E27FC236}">
                <a16:creationId xmlns:a16="http://schemas.microsoft.com/office/drawing/2014/main" id="{1C13939A-3232-FA0F-C631-741556107064}"/>
              </a:ext>
            </a:extLst>
          </p:cNvPr>
          <p:cNvSpPr txBox="1">
            <a:spLocks/>
          </p:cNvSpPr>
          <p:nvPr/>
        </p:nvSpPr>
        <p:spPr>
          <a:xfrm>
            <a:off x="7942418" y="1489733"/>
            <a:ext cx="4195700" cy="369332"/>
          </a:xfrm>
          <a:prstGeom prst="rect">
            <a:avLst/>
          </a:prstGeom>
          <a:noFill/>
        </p:spPr>
        <p:txBody>
          <a:bodyPr wrap="square" rtlCol="0">
            <a:spAutoFit/>
          </a:bodyPr>
          <a:lstStyle/>
          <a:p>
            <a:pPr algn="ctr" defTabSz="609527">
              <a:defRPr/>
            </a:pPr>
            <a:r>
              <a:rPr lang="en-US">
                <a:solidFill>
                  <a:srgbClr val="FFFFFF"/>
                </a:solidFill>
                <a:latin typeface="CiscoSansTT Light"/>
              </a:rPr>
              <a:t>Unified Mode</a:t>
            </a:r>
          </a:p>
        </p:txBody>
      </p:sp>
      <p:sp>
        <p:nvSpPr>
          <p:cNvPr id="18" name="TextBox 17">
            <a:extLst>
              <a:ext uri="{FF2B5EF4-FFF2-40B4-BE49-F238E27FC236}">
                <a16:creationId xmlns:a16="http://schemas.microsoft.com/office/drawing/2014/main" id="{9B5C34C8-DBC2-1824-A169-D3D987E21309}"/>
              </a:ext>
            </a:extLst>
          </p:cNvPr>
          <p:cNvSpPr txBox="1"/>
          <p:nvPr/>
        </p:nvSpPr>
        <p:spPr>
          <a:xfrm>
            <a:off x="8820039" y="4363540"/>
            <a:ext cx="2440456" cy="769441"/>
          </a:xfrm>
          <a:prstGeom prst="rect">
            <a:avLst/>
          </a:prstGeom>
          <a:noFill/>
        </p:spPr>
        <p:txBody>
          <a:bodyPr wrap="square" rtlCol="0">
            <a:spAutoFit/>
          </a:bodyPr>
          <a:lstStyle/>
          <a:p>
            <a:pPr algn="ctr" defTabSz="609527">
              <a:defRPr/>
            </a:pPr>
            <a:r>
              <a:rPr lang="en-US" sz="1100">
                <a:solidFill>
                  <a:srgbClr val="00BCEB"/>
                </a:solidFill>
                <a:latin typeface="CiscoSansTT Light"/>
              </a:rPr>
              <a:t>Unified mode </a:t>
            </a:r>
            <a:r>
              <a:rPr lang="en-US" sz="1100">
                <a:solidFill>
                  <a:srgbClr val="FFFFFF"/>
                </a:solidFill>
                <a:latin typeface="CiscoSansTT Light"/>
              </a:rPr>
              <a:t>provides a single place for you to communicate with all products in the suites without going into each console.</a:t>
            </a:r>
          </a:p>
        </p:txBody>
      </p:sp>
      <p:pic>
        <p:nvPicPr>
          <p:cNvPr id="19" name="Picture 18" descr="A screenshot of a computer&#10;&#10;Description automatically generated">
            <a:extLst>
              <a:ext uri="{FF2B5EF4-FFF2-40B4-BE49-F238E27FC236}">
                <a16:creationId xmlns:a16="http://schemas.microsoft.com/office/drawing/2014/main" id="{C06B4CBB-968F-3679-A8DE-89310C5CB603}"/>
              </a:ext>
            </a:extLst>
          </p:cNvPr>
          <p:cNvPicPr>
            <a:picLocks noChangeAspect="1"/>
          </p:cNvPicPr>
          <p:nvPr/>
        </p:nvPicPr>
        <p:blipFill>
          <a:blip r:embed="rId6"/>
          <a:stretch>
            <a:fillRect/>
          </a:stretch>
        </p:blipFill>
        <p:spPr>
          <a:xfrm>
            <a:off x="8860851" y="2522416"/>
            <a:ext cx="2292792" cy="1277755"/>
          </a:xfrm>
          <a:prstGeom prst="rect">
            <a:avLst/>
          </a:prstGeom>
          <a:effectLst>
            <a:outerShdw blurRad="50800" dist="38100" dir="2700000" algn="tl" rotWithShape="0">
              <a:prstClr val="black">
                <a:alpha val="40000"/>
              </a:prstClr>
            </a:outerShdw>
          </a:effectLst>
        </p:spPr>
      </p:pic>
      <p:cxnSp>
        <p:nvCxnSpPr>
          <p:cNvPr id="20" name="Straight Connector 19">
            <a:extLst>
              <a:ext uri="{FF2B5EF4-FFF2-40B4-BE49-F238E27FC236}">
                <a16:creationId xmlns:a16="http://schemas.microsoft.com/office/drawing/2014/main" id="{BE90D69E-B575-C7EF-8CBA-B8413CC9839A}"/>
              </a:ext>
            </a:extLst>
          </p:cNvPr>
          <p:cNvCxnSpPr>
            <a:cxnSpLocks/>
          </p:cNvCxnSpPr>
          <p:nvPr/>
        </p:nvCxnSpPr>
        <p:spPr>
          <a:xfrm>
            <a:off x="8400859" y="4195969"/>
            <a:ext cx="3203259" cy="0"/>
          </a:xfrm>
          <a:prstGeom prst="line">
            <a:avLst/>
          </a:prstGeom>
          <a:noFill/>
          <a:ln w="9525" cap="flat" cmpd="sng" algn="ctr">
            <a:solidFill>
              <a:srgbClr val="00BCEB">
                <a:shade val="95000"/>
                <a:satMod val="105000"/>
              </a:srgbClr>
            </a:solidFill>
            <a:prstDash val="solid"/>
          </a:ln>
          <a:effectLst>
            <a:glow rad="63500">
              <a:srgbClr val="00BCEB">
                <a:alpha val="20000"/>
              </a:srgbClr>
            </a:glow>
          </a:effectLst>
        </p:spPr>
      </p:cxnSp>
      <p:sp>
        <p:nvSpPr>
          <p:cNvPr id="21" name="TextBox 20">
            <a:extLst>
              <a:ext uri="{FF2B5EF4-FFF2-40B4-BE49-F238E27FC236}">
                <a16:creationId xmlns:a16="http://schemas.microsoft.com/office/drawing/2014/main" id="{2F447AEA-E127-695D-3542-8568C48D3B64}"/>
              </a:ext>
            </a:extLst>
          </p:cNvPr>
          <p:cNvSpPr txBox="1">
            <a:spLocks/>
          </p:cNvSpPr>
          <p:nvPr/>
        </p:nvSpPr>
        <p:spPr>
          <a:xfrm>
            <a:off x="8608652" y="2160830"/>
            <a:ext cx="2863233" cy="276999"/>
          </a:xfrm>
          <a:prstGeom prst="rect">
            <a:avLst/>
          </a:prstGeom>
          <a:noFill/>
        </p:spPr>
        <p:txBody>
          <a:bodyPr wrap="square" rtlCol="0">
            <a:spAutoFit/>
          </a:bodyPr>
          <a:lstStyle/>
          <a:p>
            <a:pPr algn="ctr" defTabSz="609527">
              <a:defRPr/>
            </a:pPr>
            <a:r>
              <a:rPr lang="en-US" sz="1200">
                <a:solidFill>
                  <a:srgbClr val="FFFFFF"/>
                </a:solidFill>
                <a:latin typeface="CiscoSansTT Light"/>
              </a:rPr>
              <a:t>AI Assistant</a:t>
            </a:r>
          </a:p>
        </p:txBody>
      </p:sp>
      <p:pic>
        <p:nvPicPr>
          <p:cNvPr id="22" name="Picture 21" descr="A screenshot of a computer&#10;&#10;Description automatically generated">
            <a:extLst>
              <a:ext uri="{FF2B5EF4-FFF2-40B4-BE49-F238E27FC236}">
                <a16:creationId xmlns:a16="http://schemas.microsoft.com/office/drawing/2014/main" id="{EAE107FA-8401-7DFB-4136-B7607D6DD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4182" y="2520331"/>
            <a:ext cx="2422876" cy="1573296"/>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EE776452-8B5C-3B21-C3A0-B1C04D4196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8407" y="2540895"/>
            <a:ext cx="2046231" cy="1398103"/>
          </a:xfrm>
          <a:prstGeom prst="rect">
            <a:avLst/>
          </a:prstGeom>
        </p:spPr>
      </p:pic>
    </p:spTree>
    <p:extLst>
      <p:ext uri="{BB962C8B-B14F-4D97-AF65-F5344CB8AC3E}">
        <p14:creationId xmlns:p14="http://schemas.microsoft.com/office/powerpoint/2010/main" val="394507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A6499-D355-B89A-46AB-5A882364366B}"/>
              </a:ext>
            </a:extLst>
          </p:cNvPr>
          <p:cNvSpPr>
            <a:spLocks noGrp="1"/>
          </p:cNvSpPr>
          <p:nvPr>
            <p:ph type="title"/>
          </p:nvPr>
        </p:nvSpPr>
        <p:spPr>
          <a:xfrm>
            <a:off x="609602" y="384079"/>
            <a:ext cx="10972800" cy="685800"/>
          </a:xfrm>
        </p:spPr>
        <p:txBody>
          <a:bodyPr/>
          <a:lstStyle/>
          <a:p>
            <a:r>
              <a:rPr lang="en-US"/>
              <a:t>AI Beyond Assistants</a:t>
            </a:r>
          </a:p>
        </p:txBody>
      </p:sp>
      <p:sp>
        <p:nvSpPr>
          <p:cNvPr id="26" name="TextBox 25">
            <a:extLst>
              <a:ext uri="{FF2B5EF4-FFF2-40B4-BE49-F238E27FC236}">
                <a16:creationId xmlns:a16="http://schemas.microsoft.com/office/drawing/2014/main" id="{E9AC2050-2A32-6CFE-1169-33BCFE5852B6}"/>
              </a:ext>
            </a:extLst>
          </p:cNvPr>
          <p:cNvSpPr txBox="1"/>
          <p:nvPr/>
        </p:nvSpPr>
        <p:spPr>
          <a:xfrm>
            <a:off x="3094697" y="3222688"/>
            <a:ext cx="2491388"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1"/>
                </a:solidFill>
                <a:effectLst/>
                <a:uLnTx/>
                <a:uFillTx/>
                <a:ea typeface="ＭＳ Ｐゴシック" charset="0"/>
              </a:rPr>
              <a:t>AI Powered </a:t>
            </a:r>
            <a:r>
              <a:rPr kumimoji="0" lang="en-US" sz="1800" b="0" i="0" u="none" strike="noStrike" kern="1200" cap="none" spc="0" normalizeH="0" baseline="0" noProof="0">
                <a:ln>
                  <a:noFill/>
                </a:ln>
                <a:solidFill>
                  <a:srgbClr val="FFFFFF"/>
                </a:solidFill>
                <a:effectLst/>
                <a:uLnTx/>
                <a:uFillTx/>
                <a:ea typeface="ＭＳ Ｐゴシック" charset="0"/>
              </a:rPr>
              <a:t>Detection</a:t>
            </a:r>
          </a:p>
        </p:txBody>
      </p:sp>
      <p:sp>
        <p:nvSpPr>
          <p:cNvPr id="27" name="TextBox 26">
            <a:extLst>
              <a:ext uri="{FF2B5EF4-FFF2-40B4-BE49-F238E27FC236}">
                <a16:creationId xmlns:a16="http://schemas.microsoft.com/office/drawing/2014/main" id="{978A5116-4F2B-C123-7CC8-C40A1C5CA3D1}"/>
              </a:ext>
            </a:extLst>
          </p:cNvPr>
          <p:cNvSpPr txBox="1"/>
          <p:nvPr/>
        </p:nvSpPr>
        <p:spPr>
          <a:xfrm>
            <a:off x="3094697" y="4612373"/>
            <a:ext cx="2375971"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1"/>
                </a:solidFill>
                <a:effectLst/>
                <a:uLnTx/>
                <a:uFillTx/>
                <a:ea typeface="ＭＳ Ｐゴシック" charset="0"/>
              </a:rPr>
              <a:t>Autonomous</a:t>
            </a:r>
            <a:r>
              <a:rPr kumimoji="0" lang="en-US" sz="1800" b="0" i="0" u="none" strike="noStrike" kern="1200" cap="none" spc="0" normalizeH="0" baseline="0" noProof="0">
                <a:ln>
                  <a:noFill/>
                </a:ln>
                <a:solidFill>
                  <a:schemeClr val="bg2"/>
                </a:solidFill>
                <a:effectLst/>
                <a:uLnTx/>
                <a:uFillTx/>
                <a:ea typeface="ＭＳ Ｐゴシック" charset="0"/>
              </a:rPr>
              <a:t> Actions</a:t>
            </a:r>
          </a:p>
        </p:txBody>
      </p:sp>
      <p:sp>
        <p:nvSpPr>
          <p:cNvPr id="34" name="TextBox 33">
            <a:extLst>
              <a:ext uri="{FF2B5EF4-FFF2-40B4-BE49-F238E27FC236}">
                <a16:creationId xmlns:a16="http://schemas.microsoft.com/office/drawing/2014/main" id="{DBD2F371-9513-225E-0229-8190F022F8CC}"/>
              </a:ext>
            </a:extLst>
          </p:cNvPr>
          <p:cNvSpPr txBox="1"/>
          <p:nvPr/>
        </p:nvSpPr>
        <p:spPr>
          <a:xfrm>
            <a:off x="3094697" y="2150000"/>
            <a:ext cx="2894379" cy="430887"/>
          </a:xfrm>
          <a:prstGeom prst="rect">
            <a:avLst/>
          </a:prstGeom>
          <a:noFill/>
        </p:spPr>
        <p:txBody>
          <a:bodyPr wrap="square" lIns="91440" tIns="45720" rIns="91440" bIns="45720" rtlCol="0" anchor="t">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2"/>
                </a:solidFill>
                <a:effectLst/>
                <a:uLnTx/>
                <a:uFillTx/>
                <a:ea typeface="ＭＳ Ｐゴシック"/>
              </a:rPr>
              <a:t>Give your admins superpowers.</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2"/>
                </a:solidFill>
                <a:effectLst/>
                <a:uLnTx/>
                <a:uFillTx/>
                <a:ea typeface="ＭＳ Ｐゴシック"/>
              </a:rPr>
              <a:t>Simplify management, improve outcomes.</a:t>
            </a:r>
          </a:p>
        </p:txBody>
      </p:sp>
      <p:sp>
        <p:nvSpPr>
          <p:cNvPr id="35" name="TextBox 34">
            <a:extLst>
              <a:ext uri="{FF2B5EF4-FFF2-40B4-BE49-F238E27FC236}">
                <a16:creationId xmlns:a16="http://schemas.microsoft.com/office/drawing/2014/main" id="{0DC1BCBE-9E35-103A-4DB8-2046666C3B97}"/>
              </a:ext>
            </a:extLst>
          </p:cNvPr>
          <p:cNvSpPr txBox="1"/>
          <p:nvPr/>
        </p:nvSpPr>
        <p:spPr>
          <a:xfrm>
            <a:off x="3094698" y="3535118"/>
            <a:ext cx="2552112" cy="430887"/>
          </a:xfrm>
          <a:prstGeom prst="rect">
            <a:avLst/>
          </a:prstGeom>
          <a:noFill/>
        </p:spPr>
        <p:txBody>
          <a:bodyPr wrap="square" lIns="91440" tIns="45720" rIns="91440" bIns="45720" rtlCol="0" anchor="t">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ea typeface="ＭＳ Ｐゴシック"/>
              </a:rPr>
              <a:t>Correlate </a:t>
            </a:r>
            <a:r>
              <a:rPr lang="en-US" sz="1100">
                <a:solidFill>
                  <a:srgbClr val="FFFFFF"/>
                </a:solidFill>
                <a:ea typeface="ＭＳ Ｐゴシック"/>
              </a:rPr>
              <a:t>55</a:t>
            </a:r>
            <a:r>
              <a:rPr kumimoji="0" lang="en-US" sz="1100" b="0" i="0" u="none" strike="noStrike" kern="1200" cap="none" spc="0" normalizeH="0" baseline="0" noProof="0">
                <a:ln>
                  <a:noFill/>
                </a:ln>
                <a:solidFill>
                  <a:srgbClr val="FFFFFF"/>
                </a:solidFill>
                <a:effectLst/>
                <a:uLnTx/>
                <a:uFillTx/>
                <a:ea typeface="ＭＳ Ｐゴシック"/>
              </a:rPr>
              <a:t>0B security events a day at machine-speed.</a:t>
            </a:r>
          </a:p>
        </p:txBody>
      </p:sp>
      <p:sp>
        <p:nvSpPr>
          <p:cNvPr id="36" name="TextBox 35">
            <a:extLst>
              <a:ext uri="{FF2B5EF4-FFF2-40B4-BE49-F238E27FC236}">
                <a16:creationId xmlns:a16="http://schemas.microsoft.com/office/drawing/2014/main" id="{E2298120-FFF7-B4D5-82FD-651A87616E3B}"/>
              </a:ext>
            </a:extLst>
          </p:cNvPr>
          <p:cNvSpPr txBox="1"/>
          <p:nvPr/>
        </p:nvSpPr>
        <p:spPr>
          <a:xfrm>
            <a:off x="3094697" y="4952372"/>
            <a:ext cx="2644275" cy="600164"/>
          </a:xfrm>
          <a:prstGeom prst="rect">
            <a:avLst/>
          </a:prstGeom>
          <a:noFill/>
        </p:spPr>
        <p:txBody>
          <a:bodyPr wrap="square" lIns="91440" tIns="45720" rIns="91440" bIns="45720" rtlCol="0" anchor="t">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2"/>
                </a:solidFill>
                <a:effectLst/>
                <a:uLnTx/>
                <a:uFillTx/>
                <a:ea typeface="ＭＳ Ｐゴシック"/>
              </a:rPr>
              <a:t>Learn from human-to-machine interactions to automate complex playbooks.</a:t>
            </a:r>
          </a:p>
        </p:txBody>
      </p:sp>
      <p:sp>
        <p:nvSpPr>
          <p:cNvPr id="7" name="TextBox 6">
            <a:extLst>
              <a:ext uri="{FF2B5EF4-FFF2-40B4-BE49-F238E27FC236}">
                <a16:creationId xmlns:a16="http://schemas.microsoft.com/office/drawing/2014/main" id="{9CD548E5-45B3-1F48-65C5-699E486E92BA}"/>
              </a:ext>
            </a:extLst>
          </p:cNvPr>
          <p:cNvSpPr txBox="1"/>
          <p:nvPr/>
        </p:nvSpPr>
        <p:spPr>
          <a:xfrm>
            <a:off x="864511" y="3237662"/>
            <a:ext cx="1247457" cy="400110"/>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rPr>
              <a:t>Augment</a:t>
            </a:r>
          </a:p>
        </p:txBody>
      </p:sp>
      <p:sp>
        <p:nvSpPr>
          <p:cNvPr id="8" name="TextBox 7">
            <a:extLst>
              <a:ext uri="{FF2B5EF4-FFF2-40B4-BE49-F238E27FC236}">
                <a16:creationId xmlns:a16="http://schemas.microsoft.com/office/drawing/2014/main" id="{1F2B59F7-E561-0B1A-B32D-EE3B48736B49}"/>
              </a:ext>
            </a:extLst>
          </p:cNvPr>
          <p:cNvSpPr txBox="1"/>
          <p:nvPr/>
        </p:nvSpPr>
        <p:spPr>
          <a:xfrm>
            <a:off x="864511" y="4612373"/>
            <a:ext cx="1317990" cy="400110"/>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rPr>
              <a:t>Automate</a:t>
            </a:r>
          </a:p>
        </p:txBody>
      </p:sp>
      <p:sp>
        <p:nvSpPr>
          <p:cNvPr id="11" name="TextBox 10">
            <a:extLst>
              <a:ext uri="{FF2B5EF4-FFF2-40B4-BE49-F238E27FC236}">
                <a16:creationId xmlns:a16="http://schemas.microsoft.com/office/drawing/2014/main" id="{1F34413D-AB1B-5A06-82D5-A845F7FFF5D7}"/>
              </a:ext>
            </a:extLst>
          </p:cNvPr>
          <p:cNvSpPr txBox="1"/>
          <p:nvPr/>
        </p:nvSpPr>
        <p:spPr>
          <a:xfrm>
            <a:off x="864511" y="1868223"/>
            <a:ext cx="885179" cy="400110"/>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rPr>
              <a:t>Assist</a:t>
            </a:r>
          </a:p>
        </p:txBody>
      </p:sp>
      <p:cxnSp>
        <p:nvCxnSpPr>
          <p:cNvPr id="12" name="Straight Connector 11">
            <a:extLst>
              <a:ext uri="{FF2B5EF4-FFF2-40B4-BE49-F238E27FC236}">
                <a16:creationId xmlns:a16="http://schemas.microsoft.com/office/drawing/2014/main" id="{758AE10A-4B45-0CAB-75F3-D0B13EE17F75}"/>
              </a:ext>
            </a:extLst>
          </p:cNvPr>
          <p:cNvCxnSpPr/>
          <p:nvPr/>
        </p:nvCxnSpPr>
        <p:spPr>
          <a:xfrm>
            <a:off x="2668425" y="1633437"/>
            <a:ext cx="0" cy="4299774"/>
          </a:xfrm>
          <a:prstGeom prst="line">
            <a:avLst/>
          </a:prstGeom>
          <a:ln w="635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337029-732E-0975-B7AE-FBEB32622507}"/>
              </a:ext>
            </a:extLst>
          </p:cNvPr>
          <p:cNvCxnSpPr/>
          <p:nvPr/>
        </p:nvCxnSpPr>
        <p:spPr>
          <a:xfrm>
            <a:off x="6979168" y="1633437"/>
            <a:ext cx="0" cy="4299774"/>
          </a:xfrm>
          <a:prstGeom prst="line">
            <a:avLst/>
          </a:prstGeom>
          <a:ln w="635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7" name="Text Placeholder 1">
            <a:extLst>
              <a:ext uri="{FF2B5EF4-FFF2-40B4-BE49-F238E27FC236}">
                <a16:creationId xmlns:a16="http://schemas.microsoft.com/office/drawing/2014/main" id="{B77EFACA-68B0-A2FF-50E0-C14677BE2145}"/>
              </a:ext>
            </a:extLst>
          </p:cNvPr>
          <p:cNvSpPr txBox="1">
            <a:spLocks/>
          </p:cNvSpPr>
          <p:nvPr/>
        </p:nvSpPr>
        <p:spPr>
          <a:xfrm>
            <a:off x="7360085" y="1699990"/>
            <a:ext cx="2160317"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1800" i="0" u="none" strike="noStrike" kern="1200" cap="none" spc="0" normalizeH="0" baseline="0" noProof="0">
                <a:ln>
                  <a:noFill/>
                </a:ln>
                <a:solidFill>
                  <a:schemeClr val="accent1"/>
                </a:solidFill>
                <a:effectLst/>
                <a:uLnTx/>
                <a:uFillTx/>
                <a:ea typeface="ＭＳ Ｐゴシック" charset="0"/>
                <a:cs typeface="CiscoSansTT Light" panose="020B0503020201020303" pitchFamily="34" charset="0"/>
              </a:rPr>
              <a:t>Breach Protection</a:t>
            </a:r>
          </a:p>
        </p:txBody>
      </p:sp>
      <p:sp>
        <p:nvSpPr>
          <p:cNvPr id="18" name="Text Placeholder 1">
            <a:extLst>
              <a:ext uri="{FF2B5EF4-FFF2-40B4-BE49-F238E27FC236}">
                <a16:creationId xmlns:a16="http://schemas.microsoft.com/office/drawing/2014/main" id="{69C214A5-8395-3AAE-34A5-29BBFBBBD3AD}"/>
              </a:ext>
            </a:extLst>
          </p:cNvPr>
          <p:cNvSpPr txBox="1">
            <a:spLocks/>
          </p:cNvSpPr>
          <p:nvPr/>
        </p:nvSpPr>
        <p:spPr>
          <a:xfrm>
            <a:off x="7360083" y="4307573"/>
            <a:ext cx="2160317"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1800" i="0" u="none" strike="noStrike" kern="1200" cap="none" spc="0" normalizeH="0" baseline="0" noProof="0">
                <a:ln>
                  <a:noFill/>
                </a:ln>
                <a:solidFill>
                  <a:schemeClr val="accent1"/>
                </a:solidFill>
                <a:effectLst/>
                <a:uLnTx/>
                <a:uFillTx/>
                <a:ea typeface="ＭＳ Ｐゴシック" charset="0"/>
                <a:cs typeface="CiscoSansTT Light" panose="020B0503020201020303" pitchFamily="34" charset="0"/>
              </a:rPr>
              <a:t>Cloud Protection</a:t>
            </a:r>
          </a:p>
        </p:txBody>
      </p:sp>
      <p:sp>
        <p:nvSpPr>
          <p:cNvPr id="19" name="Text Placeholder 1">
            <a:extLst>
              <a:ext uri="{FF2B5EF4-FFF2-40B4-BE49-F238E27FC236}">
                <a16:creationId xmlns:a16="http://schemas.microsoft.com/office/drawing/2014/main" id="{3476C676-1E77-77FF-BF93-64BC4E132F58}"/>
              </a:ext>
            </a:extLst>
          </p:cNvPr>
          <p:cNvSpPr txBox="1">
            <a:spLocks/>
          </p:cNvSpPr>
          <p:nvPr/>
        </p:nvSpPr>
        <p:spPr>
          <a:xfrm>
            <a:off x="7360083" y="5150299"/>
            <a:ext cx="2160317"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1800" i="0" u="none" strike="noStrike" kern="1200" cap="none" spc="0" normalizeH="0" baseline="0" noProof="0">
                <a:ln>
                  <a:noFill/>
                </a:ln>
                <a:solidFill>
                  <a:schemeClr val="accent1"/>
                </a:solidFill>
                <a:effectLst/>
                <a:uLnTx/>
                <a:uFillTx/>
                <a:ea typeface="ＭＳ Ｐゴシック" charset="0"/>
                <a:cs typeface="CiscoSansTT Light" panose="020B0503020201020303" pitchFamily="34" charset="0"/>
              </a:rPr>
              <a:t>Firewall</a:t>
            </a:r>
          </a:p>
        </p:txBody>
      </p:sp>
      <p:sp>
        <p:nvSpPr>
          <p:cNvPr id="20" name="TextBox 19">
            <a:extLst>
              <a:ext uri="{FF2B5EF4-FFF2-40B4-BE49-F238E27FC236}">
                <a16:creationId xmlns:a16="http://schemas.microsoft.com/office/drawing/2014/main" id="{277FD3DF-F5CA-529B-3A0C-118C0A2A02E8}"/>
              </a:ext>
            </a:extLst>
          </p:cNvPr>
          <p:cNvSpPr txBox="1"/>
          <p:nvPr/>
        </p:nvSpPr>
        <p:spPr>
          <a:xfrm>
            <a:off x="7336198" y="2017536"/>
            <a:ext cx="351059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solidFill>
                <a:cs typeface="Arial"/>
              </a:rPr>
              <a:t>XDR Risk Scores NN for MITRE ATT&amp;CK mining​</a:t>
            </a:r>
            <a:endParaRPr lang="en-US">
              <a:solidFill>
                <a:schemeClr val="bg2"/>
              </a:solidFill>
            </a:endParaRPr>
          </a:p>
        </p:txBody>
      </p:sp>
      <p:sp>
        <p:nvSpPr>
          <p:cNvPr id="21" name="TextBox 20">
            <a:extLst>
              <a:ext uri="{FF2B5EF4-FFF2-40B4-BE49-F238E27FC236}">
                <a16:creationId xmlns:a16="http://schemas.microsoft.com/office/drawing/2014/main" id="{B143C4A6-11C1-CE9F-8592-8425987F953D}"/>
              </a:ext>
            </a:extLst>
          </p:cNvPr>
          <p:cNvSpPr txBox="1"/>
          <p:nvPr/>
        </p:nvSpPr>
        <p:spPr>
          <a:xfrm>
            <a:off x="7336198" y="2228369"/>
            <a:ext cx="306027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solidFill>
                <a:ea typeface="ＭＳ Ｐゴシック"/>
                <a:cs typeface="CiscoSansTT Light"/>
              </a:rPr>
              <a:t>XDR Alert Summarization​</a:t>
            </a:r>
            <a:endParaRPr lang="en-US" sz="1000">
              <a:solidFill>
                <a:schemeClr val="bg2"/>
              </a:solidFill>
              <a:ea typeface="ＭＳ Ｐゴシック"/>
            </a:endParaRPr>
          </a:p>
        </p:txBody>
      </p:sp>
      <p:sp>
        <p:nvSpPr>
          <p:cNvPr id="22" name="TextBox 21">
            <a:extLst>
              <a:ext uri="{FF2B5EF4-FFF2-40B4-BE49-F238E27FC236}">
                <a16:creationId xmlns:a16="http://schemas.microsoft.com/office/drawing/2014/main" id="{C08566D2-1011-E986-B6C2-CD4E8839F25A}"/>
              </a:ext>
            </a:extLst>
          </p:cNvPr>
          <p:cNvSpPr txBox="1"/>
          <p:nvPr/>
        </p:nvSpPr>
        <p:spPr>
          <a:xfrm>
            <a:off x="7336198" y="2439270"/>
            <a:ext cx="306027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solidFill>
                <a:ea typeface="ＭＳ Ｐゴシック"/>
                <a:cs typeface="Arial"/>
              </a:rPr>
              <a:t>XDR Global Intelligence Models​</a:t>
            </a:r>
            <a:endParaRPr lang="en-US">
              <a:solidFill>
                <a:schemeClr val="bg2"/>
              </a:solidFill>
            </a:endParaRPr>
          </a:p>
        </p:txBody>
      </p:sp>
      <p:sp>
        <p:nvSpPr>
          <p:cNvPr id="23" name="TextBox 22">
            <a:extLst>
              <a:ext uri="{FF2B5EF4-FFF2-40B4-BE49-F238E27FC236}">
                <a16:creationId xmlns:a16="http://schemas.microsoft.com/office/drawing/2014/main" id="{D542A3E6-9168-188D-E01F-4AB1F384EF43}"/>
              </a:ext>
            </a:extLst>
          </p:cNvPr>
          <p:cNvSpPr txBox="1"/>
          <p:nvPr/>
        </p:nvSpPr>
        <p:spPr>
          <a:xfrm>
            <a:off x="7336197" y="2650103"/>
            <a:ext cx="306027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solidFill>
                <a:ea typeface="ＭＳ Ｐゴシック"/>
              </a:rPr>
              <a:t>TALOS Signature Generation </a:t>
            </a:r>
            <a:r>
              <a:rPr lang="en-US" sz="1000" err="1">
                <a:solidFill>
                  <a:schemeClr val="bg2"/>
                </a:solidFill>
                <a:ea typeface="ＭＳ Ｐゴシック"/>
              </a:rPr>
              <a:t>AutoML</a:t>
            </a:r>
            <a:endParaRPr lang="en-US" sz="1000">
              <a:solidFill>
                <a:schemeClr val="bg2"/>
              </a:solidFill>
              <a:ea typeface="ＭＳ Ｐゴシック"/>
            </a:endParaRPr>
          </a:p>
        </p:txBody>
      </p:sp>
      <p:sp>
        <p:nvSpPr>
          <p:cNvPr id="24" name="Text Placeholder 1">
            <a:extLst>
              <a:ext uri="{FF2B5EF4-FFF2-40B4-BE49-F238E27FC236}">
                <a16:creationId xmlns:a16="http://schemas.microsoft.com/office/drawing/2014/main" id="{39A16FC3-A09F-0BEB-C27C-9D4816511E33}"/>
              </a:ext>
            </a:extLst>
          </p:cNvPr>
          <p:cNvSpPr txBox="1">
            <a:spLocks/>
          </p:cNvSpPr>
          <p:nvPr/>
        </p:nvSpPr>
        <p:spPr>
          <a:xfrm>
            <a:off x="7360084" y="2991873"/>
            <a:ext cx="2160317"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1800" i="0" u="none" strike="noStrike" kern="1200" cap="none" spc="0" normalizeH="0" baseline="0" noProof="0">
                <a:ln>
                  <a:noFill/>
                </a:ln>
                <a:solidFill>
                  <a:schemeClr val="accent1"/>
                </a:solidFill>
                <a:effectLst/>
                <a:uLnTx/>
                <a:uFillTx/>
                <a:ea typeface="ＭＳ Ｐゴシック" charset="0"/>
                <a:cs typeface="CiscoSansTT Light" panose="020B0503020201020303" pitchFamily="34" charset="0"/>
              </a:rPr>
              <a:t>User Protection</a:t>
            </a:r>
          </a:p>
        </p:txBody>
      </p:sp>
      <p:sp>
        <p:nvSpPr>
          <p:cNvPr id="28" name="TextBox 27">
            <a:extLst>
              <a:ext uri="{FF2B5EF4-FFF2-40B4-BE49-F238E27FC236}">
                <a16:creationId xmlns:a16="http://schemas.microsoft.com/office/drawing/2014/main" id="{CBC16E93-D15D-ACE7-48E0-F85CA3583E26}"/>
              </a:ext>
            </a:extLst>
          </p:cNvPr>
          <p:cNvSpPr txBox="1"/>
          <p:nvPr/>
        </p:nvSpPr>
        <p:spPr>
          <a:xfrm>
            <a:off x="7336198" y="3305234"/>
            <a:ext cx="33786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solidFill>
                <a:ea typeface="ＭＳ Ｐゴシック"/>
                <a:cs typeface="CiscoSansTT Light"/>
              </a:rPr>
              <a:t>Email Threat Defense (</a:t>
            </a:r>
            <a:r>
              <a:rPr lang="en-US" sz="1000" err="1">
                <a:solidFill>
                  <a:schemeClr val="bg2"/>
                </a:solidFill>
                <a:ea typeface="ＭＳ Ｐゴシック"/>
                <a:cs typeface="CiscoSansTT Light"/>
              </a:rPr>
              <a:t>HuggingFace</a:t>
            </a:r>
            <a:r>
              <a:rPr lang="en-US" sz="1000">
                <a:solidFill>
                  <a:schemeClr val="bg2"/>
                </a:solidFill>
                <a:ea typeface="ＭＳ Ｐゴシック"/>
                <a:cs typeface="CiscoSansTT Light"/>
              </a:rPr>
              <a:t>, </a:t>
            </a:r>
            <a:r>
              <a:rPr lang="en-US" sz="1000" err="1">
                <a:solidFill>
                  <a:schemeClr val="bg2"/>
                </a:solidFill>
                <a:ea typeface="ＭＳ Ｐゴシック"/>
                <a:cs typeface="CiscoSansTT Light"/>
              </a:rPr>
              <a:t>spaCy</a:t>
            </a:r>
            <a:r>
              <a:rPr lang="en-US" sz="1000">
                <a:solidFill>
                  <a:schemeClr val="bg2"/>
                </a:solidFill>
                <a:ea typeface="ＭＳ Ｐゴシック"/>
                <a:cs typeface="CiscoSansTT Light"/>
              </a:rPr>
              <a:t>, NER)</a:t>
            </a:r>
          </a:p>
        </p:txBody>
      </p:sp>
      <p:sp>
        <p:nvSpPr>
          <p:cNvPr id="29" name="TextBox 28">
            <a:extLst>
              <a:ext uri="{FF2B5EF4-FFF2-40B4-BE49-F238E27FC236}">
                <a16:creationId xmlns:a16="http://schemas.microsoft.com/office/drawing/2014/main" id="{7E27B335-636B-BD65-7D6C-4041D8A25B69}"/>
              </a:ext>
            </a:extLst>
          </p:cNvPr>
          <p:cNvSpPr txBox="1"/>
          <p:nvPr/>
        </p:nvSpPr>
        <p:spPr>
          <a:xfrm>
            <a:off x="7336197" y="3503677"/>
            <a:ext cx="29403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solidFill>
                <a:ea typeface="ＭＳ Ｐゴシック"/>
                <a:cs typeface="Arial"/>
              </a:rPr>
              <a:t>Duo Trust Monitor Unsupervised Learning​</a:t>
            </a:r>
            <a:endParaRPr lang="en-US" sz="1000">
              <a:solidFill>
                <a:schemeClr val="bg2"/>
              </a:solidFill>
            </a:endParaRPr>
          </a:p>
        </p:txBody>
      </p:sp>
      <p:sp>
        <p:nvSpPr>
          <p:cNvPr id="30" name="TextBox 29">
            <a:extLst>
              <a:ext uri="{FF2B5EF4-FFF2-40B4-BE49-F238E27FC236}">
                <a16:creationId xmlns:a16="http://schemas.microsoft.com/office/drawing/2014/main" id="{C0F42E75-AAF8-BEDD-9568-DEDA6C42B179}"/>
              </a:ext>
            </a:extLst>
          </p:cNvPr>
          <p:cNvSpPr txBox="1"/>
          <p:nvPr/>
        </p:nvSpPr>
        <p:spPr>
          <a:xfrm>
            <a:off x="7336198" y="3714578"/>
            <a:ext cx="341185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solidFill>
                <a:ea typeface="ＭＳ Ｐゴシック"/>
              </a:rPr>
              <a:t>Anomaly detection in industrial processes (IoT)</a:t>
            </a:r>
          </a:p>
        </p:txBody>
      </p:sp>
      <p:sp>
        <p:nvSpPr>
          <p:cNvPr id="31" name="TextBox 30">
            <a:extLst>
              <a:ext uri="{FF2B5EF4-FFF2-40B4-BE49-F238E27FC236}">
                <a16:creationId xmlns:a16="http://schemas.microsoft.com/office/drawing/2014/main" id="{74BDB313-10E6-EDAD-89E0-19FB0281FCFC}"/>
              </a:ext>
            </a:extLst>
          </p:cNvPr>
          <p:cNvSpPr txBox="1"/>
          <p:nvPr/>
        </p:nvSpPr>
        <p:spPr>
          <a:xfrm>
            <a:off x="7336198" y="3923440"/>
            <a:ext cx="29403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solidFill>
                <a:cs typeface="Arial"/>
              </a:rPr>
              <a:t>Umbrella NN (+SVM + Supervised) ​</a:t>
            </a:r>
            <a:endParaRPr lang="en-US" sz="1000">
              <a:solidFill>
                <a:schemeClr val="bg2"/>
              </a:solidFill>
            </a:endParaRPr>
          </a:p>
        </p:txBody>
      </p:sp>
      <p:sp>
        <p:nvSpPr>
          <p:cNvPr id="32" name="TextBox 31">
            <a:extLst>
              <a:ext uri="{FF2B5EF4-FFF2-40B4-BE49-F238E27FC236}">
                <a16:creationId xmlns:a16="http://schemas.microsoft.com/office/drawing/2014/main" id="{E1E11A68-F03D-81E7-F580-5136163B546E}"/>
              </a:ext>
            </a:extLst>
          </p:cNvPr>
          <p:cNvSpPr txBox="1"/>
          <p:nvPr/>
        </p:nvSpPr>
        <p:spPr>
          <a:xfrm>
            <a:off x="7336197" y="4621282"/>
            <a:ext cx="33077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2"/>
                </a:solidFill>
                <a:ea typeface="ＭＳ Ｐゴシック"/>
                <a:cs typeface="Arial"/>
              </a:rPr>
              <a:t>Vulnerability Management Risk Scores (VM+VI)​</a:t>
            </a:r>
            <a:endParaRPr lang="en-US" sz="1100">
              <a:solidFill>
                <a:schemeClr val="bg2"/>
              </a:solidFill>
              <a:ea typeface="ＭＳ Ｐゴシック"/>
            </a:endParaRPr>
          </a:p>
        </p:txBody>
      </p:sp>
      <p:sp>
        <p:nvSpPr>
          <p:cNvPr id="33" name="TextBox 32">
            <a:extLst>
              <a:ext uri="{FF2B5EF4-FFF2-40B4-BE49-F238E27FC236}">
                <a16:creationId xmlns:a16="http://schemas.microsoft.com/office/drawing/2014/main" id="{5D213587-E575-4ADD-06F3-ADEF2593BD37}"/>
              </a:ext>
            </a:extLst>
          </p:cNvPr>
          <p:cNvSpPr txBox="1"/>
          <p:nvPr/>
        </p:nvSpPr>
        <p:spPr>
          <a:xfrm>
            <a:off x="7336196" y="5492666"/>
            <a:ext cx="33077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2"/>
                </a:solidFill>
                <a:ea typeface="ＭＳ Ｐゴシック"/>
                <a:cs typeface="Arial"/>
              </a:rPr>
              <a:t>Encryption Visibility Engine </a:t>
            </a:r>
            <a:endParaRPr lang="en-US" sz="1100">
              <a:solidFill>
                <a:schemeClr val="bg2"/>
              </a:solidFill>
              <a:ea typeface="ＭＳ Ｐゴシック"/>
            </a:endParaRPr>
          </a:p>
        </p:txBody>
      </p:sp>
      <p:sp>
        <p:nvSpPr>
          <p:cNvPr id="25" name="TextBox 24">
            <a:extLst>
              <a:ext uri="{FF2B5EF4-FFF2-40B4-BE49-F238E27FC236}">
                <a16:creationId xmlns:a16="http://schemas.microsoft.com/office/drawing/2014/main" id="{882160A9-CB22-7D4F-B782-5AD45EDDF8FD}"/>
              </a:ext>
            </a:extLst>
          </p:cNvPr>
          <p:cNvSpPr txBox="1"/>
          <p:nvPr/>
        </p:nvSpPr>
        <p:spPr>
          <a:xfrm>
            <a:off x="3071818" y="1829220"/>
            <a:ext cx="3024182" cy="369332"/>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1"/>
                </a:solidFill>
                <a:effectLst/>
                <a:uLnTx/>
                <a:uFillTx/>
                <a:ea typeface="ＭＳ Ｐゴシック" charset="0"/>
              </a:rPr>
              <a:t>AI Assistant </a:t>
            </a:r>
            <a:r>
              <a:rPr kumimoji="0" lang="en-US" sz="1800" b="0" i="0" u="none" strike="noStrike" kern="1200" cap="none" spc="0" normalizeH="0" baseline="0" noProof="0">
                <a:ln>
                  <a:noFill/>
                </a:ln>
                <a:solidFill>
                  <a:schemeClr val="bg2"/>
                </a:solidFill>
                <a:effectLst/>
                <a:uLnTx/>
                <a:uFillTx/>
                <a:ea typeface="ＭＳ Ｐゴシック" charset="0"/>
              </a:rPr>
              <a:t>Experience</a:t>
            </a:r>
          </a:p>
        </p:txBody>
      </p:sp>
      <p:sp>
        <p:nvSpPr>
          <p:cNvPr id="2" name="Rectangle 1">
            <a:extLst>
              <a:ext uri="{FF2B5EF4-FFF2-40B4-BE49-F238E27FC236}">
                <a16:creationId xmlns:a16="http://schemas.microsoft.com/office/drawing/2014/main" id="{CE599D73-6390-8ABF-ED33-AF3F108DA4FD}"/>
              </a:ext>
            </a:extLst>
          </p:cNvPr>
          <p:cNvSpPr/>
          <p:nvPr/>
        </p:nvSpPr>
        <p:spPr>
          <a:xfrm>
            <a:off x="2965471" y="1612037"/>
            <a:ext cx="2932043" cy="1098044"/>
          </a:xfrm>
          <a:prstGeom prst="rect">
            <a:avLst/>
          </a:prstGeom>
          <a:solidFill>
            <a:schemeClr val="bg1">
              <a:alpha val="82112"/>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err="1">
              <a:solidFill>
                <a:schemeClr val="bg2"/>
              </a:solidFill>
            </a:endParaRPr>
          </a:p>
        </p:txBody>
      </p:sp>
      <p:sp>
        <p:nvSpPr>
          <p:cNvPr id="4" name="Rectangle 3">
            <a:extLst>
              <a:ext uri="{FF2B5EF4-FFF2-40B4-BE49-F238E27FC236}">
                <a16:creationId xmlns:a16="http://schemas.microsoft.com/office/drawing/2014/main" id="{BF00D824-1721-82A5-C0DE-EF4FB5BB60B4}"/>
              </a:ext>
            </a:extLst>
          </p:cNvPr>
          <p:cNvSpPr/>
          <p:nvPr/>
        </p:nvSpPr>
        <p:spPr>
          <a:xfrm>
            <a:off x="2965471" y="4601277"/>
            <a:ext cx="2932043" cy="1098044"/>
          </a:xfrm>
          <a:prstGeom prst="rect">
            <a:avLst/>
          </a:prstGeom>
          <a:solidFill>
            <a:schemeClr val="bg1">
              <a:alpha val="82112"/>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err="1">
              <a:solidFill>
                <a:schemeClr val="bg2"/>
              </a:solidFill>
            </a:endParaRPr>
          </a:p>
        </p:txBody>
      </p:sp>
    </p:spTree>
    <p:extLst>
      <p:ext uri="{BB962C8B-B14F-4D97-AF65-F5344CB8AC3E}">
        <p14:creationId xmlns:p14="http://schemas.microsoft.com/office/powerpoint/2010/main" val="306385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 name="Title 110">
            <a:extLst>
              <a:ext uri="{FF2B5EF4-FFF2-40B4-BE49-F238E27FC236}">
                <a16:creationId xmlns:a16="http://schemas.microsoft.com/office/drawing/2014/main" id="{AF69C77E-F545-2C45-7948-4D06C4EE8F9A}"/>
              </a:ext>
            </a:extLst>
          </p:cNvPr>
          <p:cNvSpPr>
            <a:spLocks noGrp="1"/>
          </p:cNvSpPr>
          <p:nvPr>
            <p:ph type="title"/>
          </p:nvPr>
        </p:nvSpPr>
        <p:spPr>
          <a:xfrm>
            <a:off x="900732" y="388228"/>
            <a:ext cx="11455292" cy="685800"/>
          </a:xfrm>
        </p:spPr>
        <p:txBody>
          <a:bodyPr/>
          <a:lstStyle/>
          <a:p>
            <a:r>
              <a:rPr lang="en-US" sz="3300"/>
              <a:t>Talos Powers The Cisco Portfolio With Intelligence</a:t>
            </a:r>
          </a:p>
        </p:txBody>
      </p:sp>
      <p:grpSp>
        <p:nvGrpSpPr>
          <p:cNvPr id="63" name="Group 62">
            <a:extLst>
              <a:ext uri="{FF2B5EF4-FFF2-40B4-BE49-F238E27FC236}">
                <a16:creationId xmlns:a16="http://schemas.microsoft.com/office/drawing/2014/main" id="{7830C015-330B-BC5C-F9C7-3504A613048A}"/>
              </a:ext>
            </a:extLst>
          </p:cNvPr>
          <p:cNvGrpSpPr/>
          <p:nvPr/>
        </p:nvGrpSpPr>
        <p:grpSpPr>
          <a:xfrm>
            <a:off x="900732" y="754966"/>
            <a:ext cx="10305333" cy="5796949"/>
            <a:chOff x="900732" y="628385"/>
            <a:chExt cx="10305333" cy="5796949"/>
          </a:xfrm>
        </p:grpSpPr>
        <p:pic>
          <p:nvPicPr>
            <p:cNvPr id="64" name="Graphic 63">
              <a:extLst>
                <a:ext uri="{FF2B5EF4-FFF2-40B4-BE49-F238E27FC236}">
                  <a16:creationId xmlns:a16="http://schemas.microsoft.com/office/drawing/2014/main" id="{AE8C5E74-778D-29DA-BB5E-31B63C6B52CA}"/>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0" b="-390"/>
            <a:stretch/>
          </p:blipFill>
          <p:spPr>
            <a:xfrm>
              <a:off x="900732" y="628385"/>
              <a:ext cx="10186258" cy="5796949"/>
            </a:xfrm>
            <a:prstGeom prst="rect">
              <a:avLst/>
            </a:prstGeom>
          </p:spPr>
        </p:pic>
        <p:grpSp>
          <p:nvGrpSpPr>
            <p:cNvPr id="65" name="Group 64">
              <a:extLst>
                <a:ext uri="{FF2B5EF4-FFF2-40B4-BE49-F238E27FC236}">
                  <a16:creationId xmlns:a16="http://schemas.microsoft.com/office/drawing/2014/main" id="{CB910A00-4D54-DB7F-54D6-C1670860489E}"/>
                </a:ext>
              </a:extLst>
            </p:cNvPr>
            <p:cNvGrpSpPr/>
            <p:nvPr/>
          </p:nvGrpSpPr>
          <p:grpSpPr>
            <a:xfrm>
              <a:off x="3779645" y="4531303"/>
              <a:ext cx="4678034" cy="1429837"/>
              <a:chOff x="3779645" y="3776742"/>
              <a:chExt cx="4678034" cy="1429837"/>
            </a:xfrm>
          </p:grpSpPr>
          <p:sp>
            <p:nvSpPr>
              <p:cNvPr id="88" name="Rectangle 87">
                <a:extLst>
                  <a:ext uri="{FF2B5EF4-FFF2-40B4-BE49-F238E27FC236}">
                    <a16:creationId xmlns:a16="http://schemas.microsoft.com/office/drawing/2014/main" id="{E18BB5AD-1087-47A8-1A0B-7555AF4640CE}"/>
                  </a:ext>
                </a:extLst>
              </p:cNvPr>
              <p:cNvSpPr/>
              <p:nvPr/>
            </p:nvSpPr>
            <p:spPr>
              <a:xfrm>
                <a:off x="4176753" y="3776742"/>
                <a:ext cx="3838494" cy="923414"/>
              </a:xfrm>
              <a:prstGeom prst="rect">
                <a:avLst/>
              </a:prstGeom>
            </p:spPr>
            <p:txBody>
              <a:bodyPr wrap="square" lIns="91440" tIns="45720" rIns="91440" b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0" i="0" u="none" strike="noStrike" kern="0" cap="none" spc="-300" normalizeH="0" baseline="0" noProof="0">
                    <a:ln>
                      <a:noFill/>
                    </a:ln>
                    <a:solidFill>
                      <a:srgbClr val="FFFFFF"/>
                    </a:solidFill>
                    <a:effectLst/>
                    <a:uLnTx/>
                    <a:uFillTx/>
                    <a:latin typeface="CiscoSansTT"/>
                    <a:ea typeface="ＭＳ Ｐゴシック"/>
                    <a:cs typeface="CiscoSansTT"/>
                  </a:rPr>
                  <a:t>55</a:t>
                </a:r>
                <a:r>
                  <a:rPr kumimoji="0" lang="en-US" sz="9600" b="0" i="0" u="none" strike="noStrike" kern="0" cap="none" spc="0" normalizeH="0" baseline="0" noProof="0">
                    <a:ln>
                      <a:noFill/>
                    </a:ln>
                    <a:solidFill>
                      <a:srgbClr val="FFFFFF"/>
                    </a:solidFill>
                    <a:effectLst/>
                    <a:uLnTx/>
                    <a:uFillTx/>
                    <a:latin typeface="CiscoSansTT"/>
                    <a:ea typeface="ＭＳ Ｐゴシック"/>
                    <a:cs typeface="CiscoSansTT"/>
                  </a:rPr>
                  <a:t>0</a:t>
                </a:r>
                <a:r>
                  <a:rPr kumimoji="0" lang="en-US" sz="8000" b="0" i="0" u="none" strike="noStrike" kern="0" cap="none" spc="0" normalizeH="0" baseline="0" noProof="0">
                    <a:ln>
                      <a:noFill/>
                    </a:ln>
                    <a:solidFill>
                      <a:srgbClr val="FFFFFF"/>
                    </a:solidFill>
                    <a:effectLst/>
                    <a:uLnTx/>
                    <a:uFillTx/>
                    <a:latin typeface="CiscoSansTT"/>
                    <a:ea typeface="ＭＳ Ｐゴシック"/>
                    <a:cs typeface="CiscoSansTT"/>
                  </a:rPr>
                  <a:t>B</a:t>
                </a:r>
              </a:p>
            </p:txBody>
          </p:sp>
          <p:sp>
            <p:nvSpPr>
              <p:cNvPr id="89" name="Rectangle 88">
                <a:extLst>
                  <a:ext uri="{FF2B5EF4-FFF2-40B4-BE49-F238E27FC236}">
                    <a16:creationId xmlns:a16="http://schemas.microsoft.com/office/drawing/2014/main" id="{0CC0547B-1C34-BC5C-8F91-D395FCB0C9E8}"/>
                  </a:ext>
                </a:extLst>
              </p:cNvPr>
              <p:cNvSpPr/>
              <p:nvPr/>
            </p:nvSpPr>
            <p:spPr>
              <a:xfrm>
                <a:off x="3779645" y="4733656"/>
                <a:ext cx="4678034" cy="472923"/>
              </a:xfrm>
              <a:prstGeom prst="rect">
                <a:avLst/>
              </a:prstGeom>
            </p:spPr>
            <p:txBody>
              <a:bodyPr wrap="square"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rPr>
                  <a:t>security events observed daily</a:t>
                </a:r>
              </a:p>
            </p:txBody>
          </p:sp>
        </p:grpSp>
        <p:grpSp>
          <p:nvGrpSpPr>
            <p:cNvPr id="66" name="Group 65">
              <a:extLst>
                <a:ext uri="{FF2B5EF4-FFF2-40B4-BE49-F238E27FC236}">
                  <a16:creationId xmlns:a16="http://schemas.microsoft.com/office/drawing/2014/main" id="{08CC43DB-7F80-9997-A04A-14A1DF9E768E}"/>
                </a:ext>
              </a:extLst>
            </p:cNvPr>
            <p:cNvGrpSpPr/>
            <p:nvPr/>
          </p:nvGrpSpPr>
          <p:grpSpPr>
            <a:xfrm>
              <a:off x="979714" y="2142180"/>
              <a:ext cx="10226351" cy="2041744"/>
              <a:chOff x="979714" y="1300207"/>
              <a:chExt cx="10226351" cy="2041744"/>
            </a:xfrm>
          </p:grpSpPr>
          <p:grpSp>
            <p:nvGrpSpPr>
              <p:cNvPr id="68" name="Group 67">
                <a:extLst>
                  <a:ext uri="{FF2B5EF4-FFF2-40B4-BE49-F238E27FC236}">
                    <a16:creationId xmlns:a16="http://schemas.microsoft.com/office/drawing/2014/main" id="{09F4EA06-7B8C-D30C-BE17-B943C07384EE}"/>
                  </a:ext>
                </a:extLst>
              </p:cNvPr>
              <p:cNvGrpSpPr/>
              <p:nvPr/>
            </p:nvGrpSpPr>
            <p:grpSpPr>
              <a:xfrm>
                <a:off x="979714" y="1300207"/>
                <a:ext cx="10226351" cy="1642371"/>
                <a:chOff x="-1423728" y="1759465"/>
                <a:chExt cx="8540375" cy="1371600"/>
              </a:xfrm>
            </p:grpSpPr>
            <p:sp>
              <p:nvSpPr>
                <p:cNvPr id="86" name="Rounded Rectangle 85">
                  <a:extLst>
                    <a:ext uri="{FF2B5EF4-FFF2-40B4-BE49-F238E27FC236}">
                      <a16:creationId xmlns:a16="http://schemas.microsoft.com/office/drawing/2014/main" id="{AFAFEFF5-FE3F-7BD6-6BB3-49136908C7D5}"/>
                    </a:ext>
                  </a:extLst>
                </p:cNvPr>
                <p:cNvSpPr/>
                <p:nvPr/>
              </p:nvSpPr>
              <p:spPr>
                <a:xfrm>
                  <a:off x="-1423728" y="1759465"/>
                  <a:ext cx="4955312" cy="1371600"/>
                </a:xfrm>
                <a:prstGeom prst="roundRect">
                  <a:avLst>
                    <a:gd name="adj" fmla="val 50000"/>
                  </a:avLst>
                </a:prstGeom>
                <a:solidFill>
                  <a:schemeClr val="accent1">
                    <a:alpha val="36054"/>
                  </a:schemeClr>
                </a:solidFill>
                <a:ln w="25400" cap="flat" cmpd="sng" algn="ctr">
                  <a:noFill/>
                  <a:prstDash val="solid"/>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mn-ea"/>
                    <a:cs typeface="+mn-cs"/>
                  </a:endParaRPr>
                </a:p>
              </p:txBody>
            </p:sp>
            <p:sp>
              <p:nvSpPr>
                <p:cNvPr id="87" name="Rounded Rectangle 86">
                  <a:extLst>
                    <a:ext uri="{FF2B5EF4-FFF2-40B4-BE49-F238E27FC236}">
                      <a16:creationId xmlns:a16="http://schemas.microsoft.com/office/drawing/2014/main" id="{B1503E14-6AE2-3FEC-80BE-F9D4DCCE14B1}"/>
                    </a:ext>
                  </a:extLst>
                </p:cNvPr>
                <p:cNvSpPr/>
                <p:nvPr/>
              </p:nvSpPr>
              <p:spPr>
                <a:xfrm>
                  <a:off x="2112105" y="1759465"/>
                  <a:ext cx="5004542" cy="1371600"/>
                </a:xfrm>
                <a:prstGeom prst="roundRect">
                  <a:avLst>
                    <a:gd name="adj" fmla="val 50000"/>
                  </a:avLst>
                </a:prstGeom>
                <a:solidFill>
                  <a:srgbClr val="74BF4B">
                    <a:alpha val="36372"/>
                  </a:srgbClr>
                </a:solidFill>
                <a:ln w="25400" cap="flat" cmpd="sng" algn="ctr">
                  <a:noFill/>
                  <a:prstDash val="solid"/>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mn-ea"/>
                    <a:cs typeface="+mn-cs"/>
                  </a:endParaRPr>
                </a:p>
              </p:txBody>
            </p:sp>
          </p:grpSp>
          <p:sp>
            <p:nvSpPr>
              <p:cNvPr id="69" name="Oval 68">
                <a:extLst>
                  <a:ext uri="{FF2B5EF4-FFF2-40B4-BE49-F238E27FC236}">
                    <a16:creationId xmlns:a16="http://schemas.microsoft.com/office/drawing/2014/main" id="{5395FAE7-C312-2DED-F5F5-CF32A1FC2871}"/>
                  </a:ext>
                </a:extLst>
              </p:cNvPr>
              <p:cNvSpPr/>
              <p:nvPr/>
            </p:nvSpPr>
            <p:spPr>
              <a:xfrm>
                <a:off x="5330501" y="1385878"/>
                <a:ext cx="1471030" cy="1471028"/>
              </a:xfrm>
              <a:prstGeom prst="ellipse">
                <a:avLst/>
              </a:prstGeom>
              <a:solidFill>
                <a:srgbClr val="0D274D"/>
              </a:solidFill>
              <a:ln w="25400" cap="flat" cmpd="sng" algn="ctr">
                <a:noFill/>
                <a:prstDash val="solid"/>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mn-ea"/>
                  <a:cs typeface="+mn-cs"/>
                </a:endParaRPr>
              </a:p>
            </p:txBody>
          </p:sp>
          <p:grpSp>
            <p:nvGrpSpPr>
              <p:cNvPr id="70" name="Group 69">
                <a:extLst>
                  <a:ext uri="{FF2B5EF4-FFF2-40B4-BE49-F238E27FC236}">
                    <a16:creationId xmlns:a16="http://schemas.microsoft.com/office/drawing/2014/main" id="{1F09CBBD-F8A2-F740-62F7-0A124957FE99}"/>
                  </a:ext>
                </a:extLst>
              </p:cNvPr>
              <p:cNvGrpSpPr/>
              <p:nvPr/>
            </p:nvGrpSpPr>
            <p:grpSpPr>
              <a:xfrm rot="21140999">
                <a:off x="5478555" y="1519266"/>
                <a:ext cx="1197026" cy="1197018"/>
                <a:chOff x="7310764" y="3138997"/>
                <a:chExt cx="399634" cy="399633"/>
              </a:xfrm>
            </p:grpSpPr>
            <p:sp>
              <p:nvSpPr>
                <p:cNvPr id="84" name="Arc 83">
                  <a:extLst>
                    <a:ext uri="{FF2B5EF4-FFF2-40B4-BE49-F238E27FC236}">
                      <a16:creationId xmlns:a16="http://schemas.microsoft.com/office/drawing/2014/main" id="{9A987E5D-B845-710E-B97D-B0C624C3EB09}"/>
                    </a:ext>
                  </a:extLst>
                </p:cNvPr>
                <p:cNvSpPr/>
                <p:nvPr/>
              </p:nvSpPr>
              <p:spPr>
                <a:xfrm>
                  <a:off x="7321039" y="3138997"/>
                  <a:ext cx="389359" cy="389359"/>
                </a:xfrm>
                <a:prstGeom prst="arc">
                  <a:avLst>
                    <a:gd name="adj1" fmla="val 16200000"/>
                    <a:gd name="adj2" fmla="val 5411073"/>
                  </a:avLst>
                </a:prstGeom>
                <a:noFill/>
                <a:ln w="38100" cap="rnd" cmpd="sng" algn="ctr">
                  <a:gradFill>
                    <a:gsLst>
                      <a:gs pos="0">
                        <a:srgbClr val="74BF4B">
                          <a:lumMod val="60000"/>
                          <a:lumOff val="40000"/>
                          <a:alpha val="0"/>
                        </a:srgbClr>
                      </a:gs>
                      <a:gs pos="99000">
                        <a:srgbClr val="74BF4B"/>
                      </a:gs>
                    </a:gsLst>
                    <a:lin ang="54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mn-ea"/>
                    <a:cs typeface="+mn-cs"/>
                  </a:endParaRPr>
                </a:p>
              </p:txBody>
            </p:sp>
            <p:sp>
              <p:nvSpPr>
                <p:cNvPr id="85" name="Arc 84">
                  <a:extLst>
                    <a:ext uri="{FF2B5EF4-FFF2-40B4-BE49-F238E27FC236}">
                      <a16:creationId xmlns:a16="http://schemas.microsoft.com/office/drawing/2014/main" id="{96A828BD-F8FE-647C-8193-E8B04C9CA01B}"/>
                    </a:ext>
                  </a:extLst>
                </p:cNvPr>
                <p:cNvSpPr/>
                <p:nvPr/>
              </p:nvSpPr>
              <p:spPr>
                <a:xfrm rot="10800000">
                  <a:off x="7310764" y="3149271"/>
                  <a:ext cx="389359" cy="389359"/>
                </a:xfrm>
                <a:prstGeom prst="arc">
                  <a:avLst>
                    <a:gd name="adj1" fmla="val 16200000"/>
                    <a:gd name="adj2" fmla="val 5411073"/>
                  </a:avLst>
                </a:prstGeom>
                <a:noFill/>
                <a:ln w="38100" cap="rnd" cmpd="sng" algn="ctr">
                  <a:gradFill>
                    <a:gsLst>
                      <a:gs pos="0">
                        <a:schemeClr val="accent1">
                          <a:alpha val="0"/>
                        </a:schemeClr>
                      </a:gs>
                      <a:gs pos="98000">
                        <a:schemeClr val="accent1"/>
                      </a:gs>
                    </a:gsLst>
                    <a:lin ang="54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mn-ea"/>
                    <a:cs typeface="+mn-cs"/>
                  </a:endParaRPr>
                </a:p>
              </p:txBody>
            </p:sp>
          </p:grpSp>
          <p:sp>
            <p:nvSpPr>
              <p:cNvPr id="71" name="Rectangle 70">
                <a:extLst>
                  <a:ext uri="{FF2B5EF4-FFF2-40B4-BE49-F238E27FC236}">
                    <a16:creationId xmlns:a16="http://schemas.microsoft.com/office/drawing/2014/main" id="{679B1893-D83B-ACC2-E98E-3E06833D5A75}"/>
                  </a:ext>
                </a:extLst>
              </p:cNvPr>
              <p:cNvSpPr/>
              <p:nvPr/>
            </p:nvSpPr>
            <p:spPr>
              <a:xfrm>
                <a:off x="1906573" y="1516468"/>
                <a:ext cx="3838494" cy="923414"/>
              </a:xfrm>
              <a:prstGeom prst="rect">
                <a:avLst/>
              </a:prstGeom>
            </p:spPr>
            <p:txBody>
              <a:bodyPr wrap="square" lIns="91440" tIns="45720" rIns="91440" b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0" i="0" u="none" strike="noStrike" kern="0" cap="none" spc="-300" normalizeH="0" baseline="0" noProof="0">
                    <a:ln>
                      <a:noFill/>
                    </a:ln>
                    <a:solidFill>
                      <a:srgbClr val="FFFFFF"/>
                    </a:solidFill>
                    <a:effectLst/>
                    <a:uLnTx/>
                    <a:uFillTx/>
                    <a:latin typeface="CiscoSansTT"/>
                    <a:ea typeface="ＭＳ Ｐゴシック"/>
                    <a:cs typeface="CiscoSansTT"/>
                  </a:rPr>
                  <a:t>500</a:t>
                </a:r>
              </a:p>
            </p:txBody>
          </p:sp>
          <p:sp>
            <p:nvSpPr>
              <p:cNvPr id="72" name="Rectangle 71">
                <a:extLst>
                  <a:ext uri="{FF2B5EF4-FFF2-40B4-BE49-F238E27FC236}">
                    <a16:creationId xmlns:a16="http://schemas.microsoft.com/office/drawing/2014/main" id="{8EAB4148-60A1-98F1-DDEC-6EB0F25CB019}"/>
                  </a:ext>
                </a:extLst>
              </p:cNvPr>
              <p:cNvSpPr/>
              <p:nvPr/>
            </p:nvSpPr>
            <p:spPr>
              <a:xfrm>
                <a:off x="1486803" y="2395141"/>
                <a:ext cx="4678034" cy="472923"/>
              </a:xfrm>
              <a:prstGeom prst="rect">
                <a:avLst/>
              </a:prstGeom>
            </p:spPr>
            <p:txBody>
              <a:bodyPr wrap="square"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rPr>
                  <a:t>threat researchers</a:t>
                </a:r>
              </a:p>
            </p:txBody>
          </p:sp>
          <p:sp>
            <p:nvSpPr>
              <p:cNvPr id="73" name="Rectangle 72">
                <a:extLst>
                  <a:ext uri="{FF2B5EF4-FFF2-40B4-BE49-F238E27FC236}">
                    <a16:creationId xmlns:a16="http://schemas.microsoft.com/office/drawing/2014/main" id="{13BC60A7-1093-53D1-D643-B60D6B438388}"/>
                  </a:ext>
                </a:extLst>
              </p:cNvPr>
              <p:cNvSpPr/>
              <p:nvPr/>
            </p:nvSpPr>
            <p:spPr>
              <a:xfrm>
                <a:off x="6345019" y="1516468"/>
                <a:ext cx="3838494" cy="923414"/>
              </a:xfrm>
              <a:prstGeom prst="rect">
                <a:avLst/>
              </a:prstGeom>
            </p:spPr>
            <p:txBody>
              <a:bodyPr wrap="square" lIns="91440" tIns="45720" rIns="91440" b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0" i="0" u="none" strike="noStrike" kern="0" cap="none" spc="-300" normalizeH="0" baseline="0" noProof="0">
                    <a:ln>
                      <a:noFill/>
                    </a:ln>
                    <a:solidFill>
                      <a:srgbClr val="FFFFFF"/>
                    </a:solidFill>
                    <a:effectLst/>
                    <a:uLnTx/>
                    <a:uFillTx/>
                    <a:latin typeface="CiscoSansTT"/>
                    <a:ea typeface="ＭＳ Ｐゴシック"/>
                    <a:cs typeface="CiscoSansTT"/>
                  </a:rPr>
                  <a:t>AI</a:t>
                </a:r>
              </a:p>
            </p:txBody>
          </p:sp>
          <p:sp>
            <p:nvSpPr>
              <p:cNvPr id="74" name="Rectangle 73">
                <a:extLst>
                  <a:ext uri="{FF2B5EF4-FFF2-40B4-BE49-F238E27FC236}">
                    <a16:creationId xmlns:a16="http://schemas.microsoft.com/office/drawing/2014/main" id="{1AC4B8F2-115F-58DD-61AC-32C4E916CA8C}"/>
                  </a:ext>
                </a:extLst>
              </p:cNvPr>
              <p:cNvSpPr/>
              <p:nvPr/>
            </p:nvSpPr>
            <p:spPr>
              <a:xfrm>
                <a:off x="6030432" y="2395141"/>
                <a:ext cx="4678034" cy="472923"/>
              </a:xfrm>
              <a:prstGeom prst="rect">
                <a:avLst/>
              </a:prstGeom>
            </p:spPr>
            <p:txBody>
              <a:bodyPr wrap="square"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rgbClr val="FFFFFF"/>
                    </a:solidFill>
                    <a:effectLst/>
                    <a:uLnTx/>
                    <a:uFillTx/>
                    <a:latin typeface="CiscoSansTT ExtraLight" panose="020B0303020201020303" pitchFamily="34" charset="0"/>
                  </a:rPr>
                  <a:t>powered algorithms</a:t>
                </a:r>
                <a:endParaRPr kumimoji="0" lang="en-US" sz="1900"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nvGrpSpPr>
              <p:cNvPr id="75" name="Group 74">
                <a:extLst>
                  <a:ext uri="{FF2B5EF4-FFF2-40B4-BE49-F238E27FC236}">
                    <a16:creationId xmlns:a16="http://schemas.microsoft.com/office/drawing/2014/main" id="{B12AE3CD-E424-F62E-BFDE-363C21825D39}"/>
                  </a:ext>
                </a:extLst>
              </p:cNvPr>
              <p:cNvGrpSpPr/>
              <p:nvPr/>
            </p:nvGrpSpPr>
            <p:grpSpPr>
              <a:xfrm>
                <a:off x="9704122" y="1466500"/>
                <a:ext cx="1288324" cy="1288324"/>
                <a:chOff x="6229033" y="2096021"/>
                <a:chExt cx="693235" cy="693235"/>
              </a:xfrm>
            </p:grpSpPr>
            <p:sp>
              <p:nvSpPr>
                <p:cNvPr id="82" name="Oval 81">
                  <a:extLst>
                    <a:ext uri="{FF2B5EF4-FFF2-40B4-BE49-F238E27FC236}">
                      <a16:creationId xmlns:a16="http://schemas.microsoft.com/office/drawing/2014/main" id="{4D89D7AD-09E1-2532-9562-694CD61142B5}"/>
                    </a:ext>
                  </a:extLst>
                </p:cNvPr>
                <p:cNvSpPr/>
                <p:nvPr/>
              </p:nvSpPr>
              <p:spPr>
                <a:xfrm>
                  <a:off x="6229033" y="2096021"/>
                  <a:ext cx="693235" cy="693235"/>
                </a:xfrm>
                <a:prstGeom prst="ellipse">
                  <a:avLst/>
                </a:prstGeom>
                <a:solidFill>
                  <a:srgbClr val="74BF4B"/>
                </a:solidFill>
                <a:ln w="25400" cap="flat" cmpd="sng" algn="ctr">
                  <a:noFill/>
                  <a:prstDash val="solid"/>
                </a:ln>
                <a:effectLst>
                  <a:outerShdw blurRad="67383" dist="38100" dir="300000" algn="tl" rotWithShape="0">
                    <a:prstClr val="black">
                      <a:alpha val="20556"/>
                    </a:prstClr>
                  </a:outerShdw>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mn-ea"/>
                    <a:cs typeface="+mn-cs"/>
                  </a:endParaRPr>
                </a:p>
              </p:txBody>
            </p:sp>
            <p:sp>
              <p:nvSpPr>
                <p:cNvPr id="83" name="Freeform 82">
                  <a:extLst>
                    <a:ext uri="{FF2B5EF4-FFF2-40B4-BE49-F238E27FC236}">
                      <a16:creationId xmlns:a16="http://schemas.microsoft.com/office/drawing/2014/main" id="{88A56505-9090-2441-6443-24E713B24F6A}"/>
                    </a:ext>
                  </a:extLst>
                </p:cNvPr>
                <p:cNvSpPr/>
                <p:nvPr/>
              </p:nvSpPr>
              <p:spPr>
                <a:xfrm>
                  <a:off x="6350960" y="2227291"/>
                  <a:ext cx="469112" cy="417871"/>
                </a:xfrm>
                <a:custGeom>
                  <a:avLst/>
                  <a:gdLst>
                    <a:gd name="connsiteX0" fmla="*/ 298418 w 551116"/>
                    <a:gd name="connsiteY0" fmla="*/ 129350 h 490918"/>
                    <a:gd name="connsiteX1" fmla="*/ 284131 w 551116"/>
                    <a:gd name="connsiteY1" fmla="*/ 129350 h 490918"/>
                    <a:gd name="connsiteX2" fmla="*/ 317182 w 551116"/>
                    <a:gd name="connsiteY2" fmla="*/ 78677 h 490918"/>
                    <a:gd name="connsiteX3" fmla="*/ 322898 w 551116"/>
                    <a:gd name="connsiteY3" fmla="*/ 91821 h 490918"/>
                    <a:gd name="connsiteX4" fmla="*/ 298418 w 551116"/>
                    <a:gd name="connsiteY4" fmla="*/ 129445 h 490918"/>
                    <a:gd name="connsiteX5" fmla="*/ 285274 w 551116"/>
                    <a:gd name="connsiteY5" fmla="*/ 19526 h 490918"/>
                    <a:gd name="connsiteX6" fmla="*/ 285274 w 551116"/>
                    <a:gd name="connsiteY6" fmla="*/ 19526 h 490918"/>
                    <a:gd name="connsiteX7" fmla="*/ 288322 w 551116"/>
                    <a:gd name="connsiteY7" fmla="*/ 23051 h 490918"/>
                    <a:gd name="connsiteX8" fmla="*/ 290798 w 551116"/>
                    <a:gd name="connsiteY8" fmla="*/ 21622 h 490918"/>
                    <a:gd name="connsiteX9" fmla="*/ 290798 w 551116"/>
                    <a:gd name="connsiteY9" fmla="*/ 21622 h 490918"/>
                    <a:gd name="connsiteX10" fmla="*/ 293275 w 551116"/>
                    <a:gd name="connsiteY10" fmla="*/ 20193 h 490918"/>
                    <a:gd name="connsiteX11" fmla="*/ 295847 w 551116"/>
                    <a:gd name="connsiteY11" fmla="*/ 18860 h 490918"/>
                    <a:gd name="connsiteX12" fmla="*/ 299847 w 551116"/>
                    <a:gd name="connsiteY12" fmla="*/ 17240 h 490918"/>
                    <a:gd name="connsiteX13" fmla="*/ 302609 w 551116"/>
                    <a:gd name="connsiteY13" fmla="*/ 16193 h 490918"/>
                    <a:gd name="connsiteX14" fmla="*/ 307086 w 551116"/>
                    <a:gd name="connsiteY14" fmla="*/ 15145 h 490918"/>
                    <a:gd name="connsiteX15" fmla="*/ 309658 w 551116"/>
                    <a:gd name="connsiteY15" fmla="*/ 14573 h 490918"/>
                    <a:gd name="connsiteX16" fmla="*/ 316897 w 551116"/>
                    <a:gd name="connsiteY16" fmla="*/ 14002 h 490918"/>
                    <a:gd name="connsiteX17" fmla="*/ 325946 w 551116"/>
                    <a:gd name="connsiteY17" fmla="*/ 14954 h 490918"/>
                    <a:gd name="connsiteX18" fmla="*/ 328422 w 551116"/>
                    <a:gd name="connsiteY18" fmla="*/ 15526 h 490918"/>
                    <a:gd name="connsiteX19" fmla="*/ 334899 w 551116"/>
                    <a:gd name="connsiteY19" fmla="*/ 17526 h 490918"/>
                    <a:gd name="connsiteX20" fmla="*/ 336995 w 551116"/>
                    <a:gd name="connsiteY20" fmla="*/ 18288 h 490918"/>
                    <a:gd name="connsiteX21" fmla="*/ 344710 w 551116"/>
                    <a:gd name="connsiteY21" fmla="*/ 22479 h 490918"/>
                    <a:gd name="connsiteX22" fmla="*/ 345377 w 551116"/>
                    <a:gd name="connsiteY22" fmla="*/ 23051 h 490918"/>
                    <a:gd name="connsiteX23" fmla="*/ 351473 w 551116"/>
                    <a:gd name="connsiteY23" fmla="*/ 28099 h 490918"/>
                    <a:gd name="connsiteX24" fmla="*/ 353092 w 551116"/>
                    <a:gd name="connsiteY24" fmla="*/ 29813 h 490918"/>
                    <a:gd name="connsiteX25" fmla="*/ 357378 w 551116"/>
                    <a:gd name="connsiteY25" fmla="*/ 35052 h 490918"/>
                    <a:gd name="connsiteX26" fmla="*/ 358712 w 551116"/>
                    <a:gd name="connsiteY26" fmla="*/ 36862 h 490918"/>
                    <a:gd name="connsiteX27" fmla="*/ 362617 w 551116"/>
                    <a:gd name="connsiteY27" fmla="*/ 44101 h 490918"/>
                    <a:gd name="connsiteX28" fmla="*/ 376904 w 551116"/>
                    <a:gd name="connsiteY28" fmla="*/ 41720 h 490918"/>
                    <a:gd name="connsiteX29" fmla="*/ 385763 w 551116"/>
                    <a:gd name="connsiteY29" fmla="*/ 42577 h 490918"/>
                    <a:gd name="connsiteX30" fmla="*/ 388525 w 551116"/>
                    <a:gd name="connsiteY30" fmla="*/ 43434 h 490918"/>
                    <a:gd name="connsiteX31" fmla="*/ 394049 w 551116"/>
                    <a:gd name="connsiteY31" fmla="*/ 45148 h 490918"/>
                    <a:gd name="connsiteX32" fmla="*/ 397097 w 551116"/>
                    <a:gd name="connsiteY32" fmla="*/ 46768 h 490918"/>
                    <a:gd name="connsiteX33" fmla="*/ 401574 w 551116"/>
                    <a:gd name="connsiteY33" fmla="*/ 49244 h 490918"/>
                    <a:gd name="connsiteX34" fmla="*/ 404431 w 551116"/>
                    <a:gd name="connsiteY34" fmla="*/ 51435 h 490918"/>
                    <a:gd name="connsiteX35" fmla="*/ 408146 w 551116"/>
                    <a:gd name="connsiteY35" fmla="*/ 54578 h 490918"/>
                    <a:gd name="connsiteX36" fmla="*/ 410623 w 551116"/>
                    <a:gd name="connsiteY36" fmla="*/ 57341 h 490918"/>
                    <a:gd name="connsiteX37" fmla="*/ 413671 w 551116"/>
                    <a:gd name="connsiteY37" fmla="*/ 61055 h 490918"/>
                    <a:gd name="connsiteX38" fmla="*/ 415576 w 551116"/>
                    <a:gd name="connsiteY38" fmla="*/ 64294 h 490918"/>
                    <a:gd name="connsiteX39" fmla="*/ 417862 w 551116"/>
                    <a:gd name="connsiteY39" fmla="*/ 68485 h 490918"/>
                    <a:gd name="connsiteX40" fmla="*/ 419195 w 551116"/>
                    <a:gd name="connsiteY40" fmla="*/ 72104 h 490918"/>
                    <a:gd name="connsiteX41" fmla="*/ 420624 w 551116"/>
                    <a:gd name="connsiteY41" fmla="*/ 76676 h 490918"/>
                    <a:gd name="connsiteX42" fmla="*/ 421291 w 551116"/>
                    <a:gd name="connsiteY42" fmla="*/ 80677 h 490918"/>
                    <a:gd name="connsiteX43" fmla="*/ 421862 w 551116"/>
                    <a:gd name="connsiteY43" fmla="*/ 83915 h 490918"/>
                    <a:gd name="connsiteX44" fmla="*/ 456248 w 551116"/>
                    <a:gd name="connsiteY44" fmla="*/ 125063 h 490918"/>
                    <a:gd name="connsiteX45" fmla="*/ 415100 w 551116"/>
                    <a:gd name="connsiteY45" fmla="*/ 166783 h 490918"/>
                    <a:gd name="connsiteX46" fmla="*/ 415100 w 551116"/>
                    <a:gd name="connsiteY46" fmla="*/ 166783 h 490918"/>
                    <a:gd name="connsiteX47" fmla="*/ 140303 w 551116"/>
                    <a:gd name="connsiteY47" fmla="*/ 166783 h 490918"/>
                    <a:gd name="connsiteX48" fmla="*/ 140303 w 551116"/>
                    <a:gd name="connsiteY48" fmla="*/ 166783 h 490918"/>
                    <a:gd name="connsiteX49" fmla="*/ 99155 w 551116"/>
                    <a:gd name="connsiteY49" fmla="*/ 124968 h 490918"/>
                    <a:gd name="connsiteX50" fmla="*/ 130016 w 551116"/>
                    <a:gd name="connsiteY50" fmla="*/ 84677 h 490918"/>
                    <a:gd name="connsiteX51" fmla="*/ 187166 w 551116"/>
                    <a:gd name="connsiteY51" fmla="*/ 35147 h 490918"/>
                    <a:gd name="connsiteX52" fmla="*/ 187452 w 551116"/>
                    <a:gd name="connsiteY52" fmla="*/ 34671 h 490918"/>
                    <a:gd name="connsiteX53" fmla="*/ 191167 w 551116"/>
                    <a:gd name="connsiteY53" fmla="*/ 27813 h 490918"/>
                    <a:gd name="connsiteX54" fmla="*/ 191453 w 551116"/>
                    <a:gd name="connsiteY54" fmla="*/ 27337 h 490918"/>
                    <a:gd name="connsiteX55" fmla="*/ 196120 w 551116"/>
                    <a:gd name="connsiteY55" fmla="*/ 21146 h 490918"/>
                    <a:gd name="connsiteX56" fmla="*/ 197263 w 551116"/>
                    <a:gd name="connsiteY56" fmla="*/ 19907 h 490918"/>
                    <a:gd name="connsiteX57" fmla="*/ 201740 w 551116"/>
                    <a:gd name="connsiteY57" fmla="*/ 15431 h 490918"/>
                    <a:gd name="connsiteX58" fmla="*/ 202882 w 551116"/>
                    <a:gd name="connsiteY58" fmla="*/ 14383 h 490918"/>
                    <a:gd name="connsiteX59" fmla="*/ 208883 w 551116"/>
                    <a:gd name="connsiteY59" fmla="*/ 9906 h 490918"/>
                    <a:gd name="connsiteX60" fmla="*/ 210217 w 551116"/>
                    <a:gd name="connsiteY60" fmla="*/ 9049 h 490918"/>
                    <a:gd name="connsiteX61" fmla="*/ 215836 w 551116"/>
                    <a:gd name="connsiteY61" fmla="*/ 6001 h 490918"/>
                    <a:gd name="connsiteX62" fmla="*/ 217265 w 551116"/>
                    <a:gd name="connsiteY62" fmla="*/ 5334 h 490918"/>
                    <a:gd name="connsiteX63" fmla="*/ 224409 w 551116"/>
                    <a:gd name="connsiteY63" fmla="*/ 2572 h 490918"/>
                    <a:gd name="connsiteX64" fmla="*/ 225361 w 551116"/>
                    <a:gd name="connsiteY64" fmla="*/ 2286 h 490918"/>
                    <a:gd name="connsiteX65" fmla="*/ 231934 w 551116"/>
                    <a:gd name="connsiteY65" fmla="*/ 857 h 490918"/>
                    <a:gd name="connsiteX66" fmla="*/ 233839 w 551116"/>
                    <a:gd name="connsiteY66" fmla="*/ 572 h 490918"/>
                    <a:gd name="connsiteX67" fmla="*/ 241649 w 551116"/>
                    <a:gd name="connsiteY67" fmla="*/ 0 h 490918"/>
                    <a:gd name="connsiteX68" fmla="*/ 248126 w 551116"/>
                    <a:gd name="connsiteY68" fmla="*/ 381 h 490918"/>
                    <a:gd name="connsiteX69" fmla="*/ 252031 w 551116"/>
                    <a:gd name="connsiteY69" fmla="*/ 953 h 490918"/>
                    <a:gd name="connsiteX70" fmla="*/ 254318 w 551116"/>
                    <a:gd name="connsiteY70" fmla="*/ 1334 h 490918"/>
                    <a:gd name="connsiteX71" fmla="*/ 259080 w 551116"/>
                    <a:gd name="connsiteY71" fmla="*/ 2572 h 490918"/>
                    <a:gd name="connsiteX72" fmla="*/ 260223 w 551116"/>
                    <a:gd name="connsiteY72" fmla="*/ 2953 h 490918"/>
                    <a:gd name="connsiteX73" fmla="*/ 265081 w 551116"/>
                    <a:gd name="connsiteY73" fmla="*/ 4763 h 490918"/>
                    <a:gd name="connsiteX74" fmla="*/ 266033 w 551116"/>
                    <a:gd name="connsiteY74" fmla="*/ 5144 h 490918"/>
                    <a:gd name="connsiteX75" fmla="*/ 270510 w 551116"/>
                    <a:gd name="connsiteY75" fmla="*/ 7430 h 490918"/>
                    <a:gd name="connsiteX76" fmla="*/ 271748 w 551116"/>
                    <a:gd name="connsiteY76" fmla="*/ 8096 h 490918"/>
                    <a:gd name="connsiteX77" fmla="*/ 275558 w 551116"/>
                    <a:gd name="connsiteY77" fmla="*/ 10573 h 490918"/>
                    <a:gd name="connsiteX78" fmla="*/ 277368 w 551116"/>
                    <a:gd name="connsiteY78" fmla="*/ 11906 h 490918"/>
                    <a:gd name="connsiteX79" fmla="*/ 280321 w 551116"/>
                    <a:gd name="connsiteY79" fmla="*/ 14192 h 490918"/>
                    <a:gd name="connsiteX80" fmla="*/ 282893 w 551116"/>
                    <a:gd name="connsiteY80" fmla="*/ 16478 h 490918"/>
                    <a:gd name="connsiteX81" fmla="*/ 284798 w 551116"/>
                    <a:gd name="connsiteY81" fmla="*/ 18288 h 490918"/>
                    <a:gd name="connsiteX82" fmla="*/ 285750 w 551116"/>
                    <a:gd name="connsiteY82" fmla="*/ 19241 h 490918"/>
                    <a:gd name="connsiteX83" fmla="*/ 280606 w 551116"/>
                    <a:gd name="connsiteY83" fmla="*/ 37147 h 490918"/>
                    <a:gd name="connsiteX84" fmla="*/ 274034 w 551116"/>
                    <a:gd name="connsiteY84" fmla="*/ 28575 h 490918"/>
                    <a:gd name="connsiteX85" fmla="*/ 268034 w 551116"/>
                    <a:gd name="connsiteY85" fmla="*/ 23336 h 490918"/>
                    <a:gd name="connsiteX86" fmla="*/ 266605 w 551116"/>
                    <a:gd name="connsiteY86" fmla="*/ 22384 h 490918"/>
                    <a:gd name="connsiteX87" fmla="*/ 260414 w 551116"/>
                    <a:gd name="connsiteY87" fmla="*/ 18860 h 490918"/>
                    <a:gd name="connsiteX88" fmla="*/ 259080 w 551116"/>
                    <a:gd name="connsiteY88" fmla="*/ 18193 h 490918"/>
                    <a:gd name="connsiteX89" fmla="*/ 251460 w 551116"/>
                    <a:gd name="connsiteY89" fmla="*/ 15716 h 490918"/>
                    <a:gd name="connsiteX90" fmla="*/ 249555 w 551116"/>
                    <a:gd name="connsiteY90" fmla="*/ 15335 h 490918"/>
                    <a:gd name="connsiteX91" fmla="*/ 241173 w 551116"/>
                    <a:gd name="connsiteY91" fmla="*/ 14478 h 490918"/>
                    <a:gd name="connsiteX92" fmla="*/ 232791 w 551116"/>
                    <a:gd name="connsiteY92" fmla="*/ 15335 h 490918"/>
                    <a:gd name="connsiteX93" fmla="*/ 230124 w 551116"/>
                    <a:gd name="connsiteY93" fmla="*/ 16002 h 490918"/>
                    <a:gd name="connsiteX94" fmla="*/ 224790 w 551116"/>
                    <a:gd name="connsiteY94" fmla="*/ 17717 h 490918"/>
                    <a:gd name="connsiteX95" fmla="*/ 222028 w 551116"/>
                    <a:gd name="connsiteY95" fmla="*/ 18860 h 490918"/>
                    <a:gd name="connsiteX96" fmla="*/ 216979 w 551116"/>
                    <a:gd name="connsiteY96" fmla="*/ 21622 h 490918"/>
                    <a:gd name="connsiteX97" fmla="*/ 214979 w 551116"/>
                    <a:gd name="connsiteY97" fmla="*/ 22860 h 490918"/>
                    <a:gd name="connsiteX98" fmla="*/ 208883 w 551116"/>
                    <a:gd name="connsiteY98" fmla="*/ 28004 h 490918"/>
                    <a:gd name="connsiteX99" fmla="*/ 207645 w 551116"/>
                    <a:gd name="connsiteY99" fmla="*/ 29432 h 490918"/>
                    <a:gd name="connsiteX100" fmla="*/ 203835 w 551116"/>
                    <a:gd name="connsiteY100" fmla="*/ 34100 h 490918"/>
                    <a:gd name="connsiteX101" fmla="*/ 202121 w 551116"/>
                    <a:gd name="connsiteY101" fmla="*/ 36862 h 490918"/>
                    <a:gd name="connsiteX102" fmla="*/ 199835 w 551116"/>
                    <a:gd name="connsiteY102" fmla="*/ 41053 h 490918"/>
                    <a:gd name="connsiteX103" fmla="*/ 198406 w 551116"/>
                    <a:gd name="connsiteY103" fmla="*/ 44482 h 490918"/>
                    <a:gd name="connsiteX104" fmla="*/ 195262 w 551116"/>
                    <a:gd name="connsiteY104" fmla="*/ 60960 h 490918"/>
                    <a:gd name="connsiteX105" fmla="*/ 198882 w 551116"/>
                    <a:gd name="connsiteY105" fmla="*/ 79058 h 490918"/>
                    <a:gd name="connsiteX106" fmla="*/ 185737 w 551116"/>
                    <a:gd name="connsiteY106" fmla="*/ 84582 h 490918"/>
                    <a:gd name="connsiteX107" fmla="*/ 180975 w 551116"/>
                    <a:gd name="connsiteY107" fmla="*/ 60960 h 490918"/>
                    <a:gd name="connsiteX108" fmla="*/ 182118 w 551116"/>
                    <a:gd name="connsiteY108" fmla="*/ 49244 h 490918"/>
                    <a:gd name="connsiteX109" fmla="*/ 143828 w 551116"/>
                    <a:gd name="connsiteY109" fmla="*/ 85249 h 490918"/>
                    <a:gd name="connsiteX110" fmla="*/ 179546 w 551116"/>
                    <a:gd name="connsiteY110" fmla="*/ 121444 h 490918"/>
                    <a:gd name="connsiteX111" fmla="*/ 195453 w 551116"/>
                    <a:gd name="connsiteY111" fmla="*/ 117634 h 490918"/>
                    <a:gd name="connsiteX112" fmla="*/ 201930 w 551116"/>
                    <a:gd name="connsiteY112" fmla="*/ 130397 h 490918"/>
                    <a:gd name="connsiteX113" fmla="*/ 179642 w 551116"/>
                    <a:gd name="connsiteY113" fmla="*/ 135731 h 490918"/>
                    <a:gd name="connsiteX114" fmla="*/ 131826 w 551116"/>
                    <a:gd name="connsiteY114" fmla="*/ 99251 h 490918"/>
                    <a:gd name="connsiteX115" fmla="*/ 113062 w 551116"/>
                    <a:gd name="connsiteY115" fmla="*/ 125159 h 490918"/>
                    <a:gd name="connsiteX116" fmla="*/ 140208 w 551116"/>
                    <a:gd name="connsiteY116" fmla="*/ 152686 h 490918"/>
                    <a:gd name="connsiteX117" fmla="*/ 414528 w 551116"/>
                    <a:gd name="connsiteY117" fmla="*/ 152686 h 490918"/>
                    <a:gd name="connsiteX118" fmla="*/ 441674 w 551116"/>
                    <a:gd name="connsiteY118" fmla="*/ 125159 h 490918"/>
                    <a:gd name="connsiteX119" fmla="*/ 420148 w 551116"/>
                    <a:gd name="connsiteY119" fmla="*/ 98298 h 490918"/>
                    <a:gd name="connsiteX120" fmla="*/ 413099 w 551116"/>
                    <a:gd name="connsiteY120" fmla="*/ 113729 h 490918"/>
                    <a:gd name="connsiteX121" fmla="*/ 401574 w 551116"/>
                    <a:gd name="connsiteY121" fmla="*/ 105347 h 490918"/>
                    <a:gd name="connsiteX122" fmla="*/ 407479 w 551116"/>
                    <a:gd name="connsiteY122" fmla="*/ 87059 h 490918"/>
                    <a:gd name="connsiteX123" fmla="*/ 376904 w 551116"/>
                    <a:gd name="connsiteY123" fmla="*/ 56102 h 490918"/>
                    <a:gd name="connsiteX124" fmla="*/ 366236 w 551116"/>
                    <a:gd name="connsiteY124" fmla="*/ 58293 h 490918"/>
                    <a:gd name="connsiteX125" fmla="*/ 366903 w 551116"/>
                    <a:gd name="connsiteY125" fmla="*/ 64484 h 490918"/>
                    <a:gd name="connsiteX126" fmla="*/ 347853 w 551116"/>
                    <a:gd name="connsiteY126" fmla="*/ 104108 h 490918"/>
                    <a:gd name="connsiteX127" fmla="*/ 338900 w 551116"/>
                    <a:gd name="connsiteY127" fmla="*/ 92964 h 490918"/>
                    <a:gd name="connsiteX128" fmla="*/ 352520 w 551116"/>
                    <a:gd name="connsiteY128" fmla="*/ 64484 h 490918"/>
                    <a:gd name="connsiteX129" fmla="*/ 350520 w 551116"/>
                    <a:gd name="connsiteY129" fmla="*/ 52959 h 490918"/>
                    <a:gd name="connsiteX130" fmla="*/ 349472 w 551116"/>
                    <a:gd name="connsiteY130" fmla="*/ 49911 h 490918"/>
                    <a:gd name="connsiteX131" fmla="*/ 346520 w 551116"/>
                    <a:gd name="connsiteY131" fmla="*/ 44387 h 490918"/>
                    <a:gd name="connsiteX132" fmla="*/ 345567 w 551116"/>
                    <a:gd name="connsiteY132" fmla="*/ 43148 h 490918"/>
                    <a:gd name="connsiteX133" fmla="*/ 342424 w 551116"/>
                    <a:gd name="connsiteY133" fmla="*/ 39243 h 490918"/>
                    <a:gd name="connsiteX134" fmla="*/ 340900 w 551116"/>
                    <a:gd name="connsiteY134" fmla="*/ 37814 h 490918"/>
                    <a:gd name="connsiteX135" fmla="*/ 337566 w 551116"/>
                    <a:gd name="connsiteY135" fmla="*/ 35052 h 490918"/>
                    <a:gd name="connsiteX136" fmla="*/ 335661 w 551116"/>
                    <a:gd name="connsiteY136" fmla="*/ 33814 h 490918"/>
                    <a:gd name="connsiteX137" fmla="*/ 332042 w 551116"/>
                    <a:gd name="connsiteY137" fmla="*/ 31814 h 490918"/>
                    <a:gd name="connsiteX138" fmla="*/ 329851 w 551116"/>
                    <a:gd name="connsiteY138" fmla="*/ 30861 h 490918"/>
                    <a:gd name="connsiteX139" fmla="*/ 325660 w 551116"/>
                    <a:gd name="connsiteY139" fmla="*/ 29528 h 490918"/>
                    <a:gd name="connsiteX140" fmla="*/ 323564 w 551116"/>
                    <a:gd name="connsiteY140" fmla="*/ 28956 h 490918"/>
                    <a:gd name="connsiteX141" fmla="*/ 316897 w 551116"/>
                    <a:gd name="connsiteY141" fmla="*/ 28289 h 490918"/>
                    <a:gd name="connsiteX142" fmla="*/ 310801 w 551116"/>
                    <a:gd name="connsiteY142" fmla="*/ 28861 h 490918"/>
                    <a:gd name="connsiteX143" fmla="*/ 309086 w 551116"/>
                    <a:gd name="connsiteY143" fmla="*/ 29242 h 490918"/>
                    <a:gd name="connsiteX144" fmla="*/ 304324 w 551116"/>
                    <a:gd name="connsiteY144" fmla="*/ 30671 h 490918"/>
                    <a:gd name="connsiteX145" fmla="*/ 303276 w 551116"/>
                    <a:gd name="connsiteY145" fmla="*/ 31052 h 490918"/>
                    <a:gd name="connsiteX146" fmla="*/ 292132 w 551116"/>
                    <a:gd name="connsiteY146" fmla="*/ 38481 h 490918"/>
                    <a:gd name="connsiteX147" fmla="*/ 286226 w 551116"/>
                    <a:gd name="connsiteY147" fmla="*/ 40481 h 490918"/>
                    <a:gd name="connsiteX148" fmla="*/ 280988 w 551116"/>
                    <a:gd name="connsiteY148" fmla="*/ 37052 h 490918"/>
                    <a:gd name="connsiteX149" fmla="*/ 212503 w 551116"/>
                    <a:gd name="connsiteY149" fmla="*/ 87344 h 490918"/>
                    <a:gd name="connsiteX150" fmla="*/ 212503 w 551116"/>
                    <a:gd name="connsiteY150" fmla="*/ 101632 h 490918"/>
                    <a:gd name="connsiteX151" fmla="*/ 237649 w 551116"/>
                    <a:gd name="connsiteY151" fmla="*/ 127064 h 490918"/>
                    <a:gd name="connsiteX152" fmla="*/ 251936 w 551116"/>
                    <a:gd name="connsiteY152" fmla="*/ 127064 h 490918"/>
                    <a:gd name="connsiteX153" fmla="*/ 212503 w 551116"/>
                    <a:gd name="connsiteY153" fmla="*/ 87344 h 490918"/>
                    <a:gd name="connsiteX154" fmla="*/ 241078 w 551116"/>
                    <a:gd name="connsiteY154" fmla="*/ 40100 h 490918"/>
                    <a:gd name="connsiteX155" fmla="*/ 226790 w 551116"/>
                    <a:gd name="connsiteY155" fmla="*/ 40100 h 490918"/>
                    <a:gd name="connsiteX156" fmla="*/ 266319 w 551116"/>
                    <a:gd name="connsiteY156" fmla="*/ 79915 h 490918"/>
                    <a:gd name="connsiteX157" fmla="*/ 266319 w 551116"/>
                    <a:gd name="connsiteY157" fmla="*/ 65627 h 490918"/>
                    <a:gd name="connsiteX158" fmla="*/ 241078 w 551116"/>
                    <a:gd name="connsiteY158" fmla="*/ 40100 h 490918"/>
                    <a:gd name="connsiteX159" fmla="*/ 406527 w 551116"/>
                    <a:gd name="connsiteY159" fmla="*/ 145256 h 490918"/>
                    <a:gd name="connsiteX160" fmla="*/ 406527 w 551116"/>
                    <a:gd name="connsiteY160" fmla="*/ 130969 h 490918"/>
                    <a:gd name="connsiteX161" fmla="*/ 381286 w 551116"/>
                    <a:gd name="connsiteY161" fmla="*/ 105442 h 490918"/>
                    <a:gd name="connsiteX162" fmla="*/ 366998 w 551116"/>
                    <a:gd name="connsiteY162" fmla="*/ 105442 h 490918"/>
                    <a:gd name="connsiteX163" fmla="*/ 406527 w 551116"/>
                    <a:gd name="connsiteY163" fmla="*/ 145256 h 490918"/>
                    <a:gd name="connsiteX164" fmla="*/ 284226 w 551116"/>
                    <a:gd name="connsiteY164" fmla="*/ 433769 h 490918"/>
                    <a:gd name="connsiteX165" fmla="*/ 284226 w 551116"/>
                    <a:gd name="connsiteY165" fmla="*/ 476631 h 490918"/>
                    <a:gd name="connsiteX166" fmla="*/ 410432 w 551116"/>
                    <a:gd name="connsiteY166" fmla="*/ 476631 h 490918"/>
                    <a:gd name="connsiteX167" fmla="*/ 410432 w 551116"/>
                    <a:gd name="connsiteY167" fmla="*/ 490918 h 490918"/>
                    <a:gd name="connsiteX168" fmla="*/ 143732 w 551116"/>
                    <a:gd name="connsiteY168" fmla="*/ 490918 h 490918"/>
                    <a:gd name="connsiteX169" fmla="*/ 143732 w 551116"/>
                    <a:gd name="connsiteY169" fmla="*/ 476631 h 490918"/>
                    <a:gd name="connsiteX170" fmla="*/ 269939 w 551116"/>
                    <a:gd name="connsiteY170" fmla="*/ 476631 h 490918"/>
                    <a:gd name="connsiteX171" fmla="*/ 269939 w 551116"/>
                    <a:gd name="connsiteY171" fmla="*/ 433769 h 490918"/>
                    <a:gd name="connsiteX172" fmla="*/ 25051 w 551116"/>
                    <a:gd name="connsiteY172" fmla="*/ 433769 h 490918"/>
                    <a:gd name="connsiteX173" fmla="*/ 0 w 551116"/>
                    <a:gd name="connsiteY173" fmla="*/ 409289 h 490918"/>
                    <a:gd name="connsiteX174" fmla="*/ 0 w 551116"/>
                    <a:gd name="connsiteY174" fmla="*/ 100870 h 490918"/>
                    <a:gd name="connsiteX175" fmla="*/ 25051 w 551116"/>
                    <a:gd name="connsiteY175" fmla="*/ 76391 h 490918"/>
                    <a:gd name="connsiteX176" fmla="*/ 67723 w 551116"/>
                    <a:gd name="connsiteY176" fmla="*/ 76391 h 490918"/>
                    <a:gd name="connsiteX177" fmla="*/ 67723 w 551116"/>
                    <a:gd name="connsiteY177" fmla="*/ 90678 h 490918"/>
                    <a:gd name="connsiteX178" fmla="*/ 25051 w 551116"/>
                    <a:gd name="connsiteY178" fmla="*/ 90678 h 490918"/>
                    <a:gd name="connsiteX179" fmla="*/ 14288 w 551116"/>
                    <a:gd name="connsiteY179" fmla="*/ 100870 h 490918"/>
                    <a:gd name="connsiteX180" fmla="*/ 14288 w 551116"/>
                    <a:gd name="connsiteY180" fmla="*/ 362141 h 490918"/>
                    <a:gd name="connsiteX181" fmla="*/ 536829 w 551116"/>
                    <a:gd name="connsiteY181" fmla="*/ 362141 h 490918"/>
                    <a:gd name="connsiteX182" fmla="*/ 536829 w 551116"/>
                    <a:gd name="connsiteY182" fmla="*/ 100870 h 490918"/>
                    <a:gd name="connsiteX183" fmla="*/ 526066 w 551116"/>
                    <a:gd name="connsiteY183" fmla="*/ 90678 h 490918"/>
                    <a:gd name="connsiteX184" fmla="*/ 486823 w 551116"/>
                    <a:gd name="connsiteY184" fmla="*/ 90678 h 490918"/>
                    <a:gd name="connsiteX185" fmla="*/ 486823 w 551116"/>
                    <a:gd name="connsiteY185" fmla="*/ 76391 h 490918"/>
                    <a:gd name="connsiteX186" fmla="*/ 526066 w 551116"/>
                    <a:gd name="connsiteY186" fmla="*/ 76391 h 490918"/>
                    <a:gd name="connsiteX187" fmla="*/ 551117 w 551116"/>
                    <a:gd name="connsiteY187" fmla="*/ 100870 h 490918"/>
                    <a:gd name="connsiteX188" fmla="*/ 551117 w 551116"/>
                    <a:gd name="connsiteY188" fmla="*/ 409004 h 490918"/>
                    <a:gd name="connsiteX189" fmla="*/ 526066 w 551116"/>
                    <a:gd name="connsiteY189" fmla="*/ 433483 h 490918"/>
                    <a:gd name="connsiteX190" fmla="*/ 284417 w 551116"/>
                    <a:gd name="connsiteY190" fmla="*/ 433483 h 490918"/>
                    <a:gd name="connsiteX191" fmla="*/ 525875 w 551116"/>
                    <a:gd name="connsiteY191" fmla="*/ 419481 h 490918"/>
                    <a:gd name="connsiteX192" fmla="*/ 536639 w 551116"/>
                    <a:gd name="connsiteY192" fmla="*/ 409289 h 490918"/>
                    <a:gd name="connsiteX193" fmla="*/ 536639 w 551116"/>
                    <a:gd name="connsiteY193" fmla="*/ 376619 h 490918"/>
                    <a:gd name="connsiteX194" fmla="*/ 14288 w 551116"/>
                    <a:gd name="connsiteY194" fmla="*/ 376619 h 490918"/>
                    <a:gd name="connsiteX195" fmla="*/ 14288 w 551116"/>
                    <a:gd name="connsiteY195" fmla="*/ 409289 h 490918"/>
                    <a:gd name="connsiteX196" fmla="*/ 25051 w 551116"/>
                    <a:gd name="connsiteY196" fmla="*/ 419481 h 490918"/>
                    <a:gd name="connsiteX197" fmla="*/ 526161 w 551116"/>
                    <a:gd name="connsiteY197" fmla="*/ 419481 h 49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551116" h="490918">
                      <a:moveTo>
                        <a:pt x="298418" y="129350"/>
                      </a:moveTo>
                      <a:lnTo>
                        <a:pt x="284131" y="129350"/>
                      </a:lnTo>
                      <a:cubicBezTo>
                        <a:pt x="284131" y="107252"/>
                        <a:pt x="297085" y="87344"/>
                        <a:pt x="317182" y="78677"/>
                      </a:cubicBezTo>
                      <a:lnTo>
                        <a:pt x="322898" y="91821"/>
                      </a:lnTo>
                      <a:cubicBezTo>
                        <a:pt x="308039" y="98298"/>
                        <a:pt x="298418" y="113062"/>
                        <a:pt x="298418" y="129445"/>
                      </a:cubicBezTo>
                      <a:close/>
                      <a:moveTo>
                        <a:pt x="285274" y="19526"/>
                      </a:moveTo>
                      <a:lnTo>
                        <a:pt x="285274" y="19526"/>
                      </a:lnTo>
                      <a:cubicBezTo>
                        <a:pt x="286322" y="20765"/>
                        <a:pt x="287369" y="21812"/>
                        <a:pt x="288322" y="23051"/>
                      </a:cubicBezTo>
                      <a:cubicBezTo>
                        <a:pt x="289084" y="22479"/>
                        <a:pt x="289941" y="22098"/>
                        <a:pt x="290798" y="21622"/>
                      </a:cubicBezTo>
                      <a:lnTo>
                        <a:pt x="290798" y="21622"/>
                      </a:lnTo>
                      <a:cubicBezTo>
                        <a:pt x="291560" y="21050"/>
                        <a:pt x="292418" y="20669"/>
                        <a:pt x="293275" y="20193"/>
                      </a:cubicBezTo>
                      <a:cubicBezTo>
                        <a:pt x="294132" y="19717"/>
                        <a:pt x="294989" y="19241"/>
                        <a:pt x="295847" y="18860"/>
                      </a:cubicBezTo>
                      <a:cubicBezTo>
                        <a:pt x="297180" y="18288"/>
                        <a:pt x="298514" y="17717"/>
                        <a:pt x="299847" y="17240"/>
                      </a:cubicBezTo>
                      <a:cubicBezTo>
                        <a:pt x="300800" y="16859"/>
                        <a:pt x="301657" y="16478"/>
                        <a:pt x="302609" y="16193"/>
                      </a:cubicBezTo>
                      <a:cubicBezTo>
                        <a:pt x="304038" y="15716"/>
                        <a:pt x="305562" y="15431"/>
                        <a:pt x="307086" y="15145"/>
                      </a:cubicBezTo>
                      <a:cubicBezTo>
                        <a:pt x="307943" y="14954"/>
                        <a:pt x="308801" y="14764"/>
                        <a:pt x="309658" y="14573"/>
                      </a:cubicBezTo>
                      <a:cubicBezTo>
                        <a:pt x="312039" y="14192"/>
                        <a:pt x="314420" y="14002"/>
                        <a:pt x="316897" y="14002"/>
                      </a:cubicBezTo>
                      <a:cubicBezTo>
                        <a:pt x="319945" y="14002"/>
                        <a:pt x="322993" y="14383"/>
                        <a:pt x="325946" y="14954"/>
                      </a:cubicBezTo>
                      <a:cubicBezTo>
                        <a:pt x="326803" y="15145"/>
                        <a:pt x="327660" y="15335"/>
                        <a:pt x="328422" y="15526"/>
                      </a:cubicBezTo>
                      <a:cubicBezTo>
                        <a:pt x="330613" y="16097"/>
                        <a:pt x="332804" y="16764"/>
                        <a:pt x="334899" y="17526"/>
                      </a:cubicBezTo>
                      <a:cubicBezTo>
                        <a:pt x="335566" y="17812"/>
                        <a:pt x="336328" y="18002"/>
                        <a:pt x="336995" y="18288"/>
                      </a:cubicBezTo>
                      <a:cubicBezTo>
                        <a:pt x="339662" y="19526"/>
                        <a:pt x="342233" y="20860"/>
                        <a:pt x="344710" y="22479"/>
                      </a:cubicBezTo>
                      <a:cubicBezTo>
                        <a:pt x="344996" y="22670"/>
                        <a:pt x="345186" y="22860"/>
                        <a:pt x="345377" y="23051"/>
                      </a:cubicBezTo>
                      <a:cubicBezTo>
                        <a:pt x="347567" y="24575"/>
                        <a:pt x="349568" y="26289"/>
                        <a:pt x="351473" y="28099"/>
                      </a:cubicBezTo>
                      <a:cubicBezTo>
                        <a:pt x="352044" y="28670"/>
                        <a:pt x="352520" y="29242"/>
                        <a:pt x="353092" y="29813"/>
                      </a:cubicBezTo>
                      <a:cubicBezTo>
                        <a:pt x="354616" y="31433"/>
                        <a:pt x="356045" y="33242"/>
                        <a:pt x="357378" y="35052"/>
                      </a:cubicBezTo>
                      <a:cubicBezTo>
                        <a:pt x="357854" y="35623"/>
                        <a:pt x="358235" y="36195"/>
                        <a:pt x="358712" y="36862"/>
                      </a:cubicBezTo>
                      <a:cubicBezTo>
                        <a:pt x="360236" y="39148"/>
                        <a:pt x="361569" y="41529"/>
                        <a:pt x="362617" y="44101"/>
                      </a:cubicBezTo>
                      <a:cubicBezTo>
                        <a:pt x="367189" y="42577"/>
                        <a:pt x="372047" y="41720"/>
                        <a:pt x="376904" y="41720"/>
                      </a:cubicBezTo>
                      <a:cubicBezTo>
                        <a:pt x="379952" y="41720"/>
                        <a:pt x="382905" y="42005"/>
                        <a:pt x="385763" y="42577"/>
                      </a:cubicBezTo>
                      <a:cubicBezTo>
                        <a:pt x="386715" y="42767"/>
                        <a:pt x="387572" y="43148"/>
                        <a:pt x="388525" y="43434"/>
                      </a:cubicBezTo>
                      <a:cubicBezTo>
                        <a:pt x="390430" y="43910"/>
                        <a:pt x="392240" y="44387"/>
                        <a:pt x="394049" y="45148"/>
                      </a:cubicBezTo>
                      <a:cubicBezTo>
                        <a:pt x="395097" y="45625"/>
                        <a:pt x="396050" y="46196"/>
                        <a:pt x="397097" y="46768"/>
                      </a:cubicBezTo>
                      <a:cubicBezTo>
                        <a:pt x="398621" y="47530"/>
                        <a:pt x="400145" y="48292"/>
                        <a:pt x="401574" y="49244"/>
                      </a:cubicBezTo>
                      <a:cubicBezTo>
                        <a:pt x="402622" y="49911"/>
                        <a:pt x="403479" y="50768"/>
                        <a:pt x="404431" y="51435"/>
                      </a:cubicBezTo>
                      <a:cubicBezTo>
                        <a:pt x="405670" y="52483"/>
                        <a:pt x="407003" y="53435"/>
                        <a:pt x="408146" y="54578"/>
                      </a:cubicBezTo>
                      <a:cubicBezTo>
                        <a:pt x="409004" y="55435"/>
                        <a:pt x="409766" y="56388"/>
                        <a:pt x="410623" y="57341"/>
                      </a:cubicBezTo>
                      <a:cubicBezTo>
                        <a:pt x="411671" y="58579"/>
                        <a:pt x="412718" y="59722"/>
                        <a:pt x="413671" y="61055"/>
                      </a:cubicBezTo>
                      <a:cubicBezTo>
                        <a:pt x="414433" y="62103"/>
                        <a:pt x="415004" y="63246"/>
                        <a:pt x="415576" y="64294"/>
                      </a:cubicBezTo>
                      <a:cubicBezTo>
                        <a:pt x="416338" y="65627"/>
                        <a:pt x="417195" y="67056"/>
                        <a:pt x="417862" y="68485"/>
                      </a:cubicBezTo>
                      <a:cubicBezTo>
                        <a:pt x="418433" y="69628"/>
                        <a:pt x="418814" y="70866"/>
                        <a:pt x="419195" y="72104"/>
                      </a:cubicBezTo>
                      <a:cubicBezTo>
                        <a:pt x="419672" y="73628"/>
                        <a:pt x="420243" y="75057"/>
                        <a:pt x="420624" y="76676"/>
                      </a:cubicBezTo>
                      <a:cubicBezTo>
                        <a:pt x="420910" y="78010"/>
                        <a:pt x="421100" y="79343"/>
                        <a:pt x="421291" y="80677"/>
                      </a:cubicBezTo>
                      <a:cubicBezTo>
                        <a:pt x="421481" y="81725"/>
                        <a:pt x="421767" y="82772"/>
                        <a:pt x="421862" y="83915"/>
                      </a:cubicBezTo>
                      <a:cubicBezTo>
                        <a:pt x="441389" y="87249"/>
                        <a:pt x="456248" y="104489"/>
                        <a:pt x="456248" y="125063"/>
                      </a:cubicBezTo>
                      <a:cubicBezTo>
                        <a:pt x="456248" y="148019"/>
                        <a:pt x="437769" y="166688"/>
                        <a:pt x="415100" y="166783"/>
                      </a:cubicBezTo>
                      <a:lnTo>
                        <a:pt x="415100" y="166783"/>
                      </a:lnTo>
                      <a:cubicBezTo>
                        <a:pt x="415100" y="166783"/>
                        <a:pt x="140303" y="166783"/>
                        <a:pt x="140303" y="166783"/>
                      </a:cubicBezTo>
                      <a:lnTo>
                        <a:pt x="140303" y="166783"/>
                      </a:lnTo>
                      <a:cubicBezTo>
                        <a:pt x="117538" y="166592"/>
                        <a:pt x="99155" y="147923"/>
                        <a:pt x="99155" y="124968"/>
                      </a:cubicBezTo>
                      <a:cubicBezTo>
                        <a:pt x="99155" y="105632"/>
                        <a:pt x="112014" y="89440"/>
                        <a:pt x="130016" y="84677"/>
                      </a:cubicBezTo>
                      <a:cubicBezTo>
                        <a:pt x="130302" y="54673"/>
                        <a:pt x="157067" y="30766"/>
                        <a:pt x="187166" y="35147"/>
                      </a:cubicBezTo>
                      <a:cubicBezTo>
                        <a:pt x="187166" y="34957"/>
                        <a:pt x="187357" y="34862"/>
                        <a:pt x="187452" y="34671"/>
                      </a:cubicBezTo>
                      <a:cubicBezTo>
                        <a:pt x="188595" y="32290"/>
                        <a:pt x="189833" y="30004"/>
                        <a:pt x="191167" y="27813"/>
                      </a:cubicBezTo>
                      <a:cubicBezTo>
                        <a:pt x="191262" y="27622"/>
                        <a:pt x="191357" y="27527"/>
                        <a:pt x="191453" y="27337"/>
                      </a:cubicBezTo>
                      <a:cubicBezTo>
                        <a:pt x="192881" y="25146"/>
                        <a:pt x="194405" y="23051"/>
                        <a:pt x="196120" y="21146"/>
                      </a:cubicBezTo>
                      <a:cubicBezTo>
                        <a:pt x="196501" y="20669"/>
                        <a:pt x="196882" y="20288"/>
                        <a:pt x="197263" y="19907"/>
                      </a:cubicBezTo>
                      <a:cubicBezTo>
                        <a:pt x="198692" y="18288"/>
                        <a:pt x="200216" y="16859"/>
                        <a:pt x="201740" y="15431"/>
                      </a:cubicBezTo>
                      <a:cubicBezTo>
                        <a:pt x="202121" y="15050"/>
                        <a:pt x="202502" y="14764"/>
                        <a:pt x="202882" y="14383"/>
                      </a:cubicBezTo>
                      <a:cubicBezTo>
                        <a:pt x="204787" y="12764"/>
                        <a:pt x="206788" y="11240"/>
                        <a:pt x="208883" y="9906"/>
                      </a:cubicBezTo>
                      <a:cubicBezTo>
                        <a:pt x="209359" y="9620"/>
                        <a:pt x="209741" y="9335"/>
                        <a:pt x="210217" y="9049"/>
                      </a:cubicBezTo>
                      <a:cubicBezTo>
                        <a:pt x="212027" y="7906"/>
                        <a:pt x="213931" y="6858"/>
                        <a:pt x="215836" y="6001"/>
                      </a:cubicBezTo>
                      <a:cubicBezTo>
                        <a:pt x="216313" y="5810"/>
                        <a:pt x="216789" y="5525"/>
                        <a:pt x="217265" y="5334"/>
                      </a:cubicBezTo>
                      <a:cubicBezTo>
                        <a:pt x="219551" y="4286"/>
                        <a:pt x="221932" y="3334"/>
                        <a:pt x="224409" y="2572"/>
                      </a:cubicBezTo>
                      <a:cubicBezTo>
                        <a:pt x="224695" y="2477"/>
                        <a:pt x="225076" y="2381"/>
                        <a:pt x="225361" y="2286"/>
                      </a:cubicBezTo>
                      <a:cubicBezTo>
                        <a:pt x="227552" y="1715"/>
                        <a:pt x="229743" y="1238"/>
                        <a:pt x="231934" y="857"/>
                      </a:cubicBezTo>
                      <a:cubicBezTo>
                        <a:pt x="232601" y="762"/>
                        <a:pt x="233267" y="667"/>
                        <a:pt x="233839" y="572"/>
                      </a:cubicBezTo>
                      <a:cubicBezTo>
                        <a:pt x="236410" y="191"/>
                        <a:pt x="238982" y="0"/>
                        <a:pt x="241649" y="0"/>
                      </a:cubicBezTo>
                      <a:cubicBezTo>
                        <a:pt x="243840" y="0"/>
                        <a:pt x="245935" y="95"/>
                        <a:pt x="248126" y="381"/>
                      </a:cubicBezTo>
                      <a:cubicBezTo>
                        <a:pt x="249460" y="476"/>
                        <a:pt x="250698" y="762"/>
                        <a:pt x="252031" y="953"/>
                      </a:cubicBezTo>
                      <a:cubicBezTo>
                        <a:pt x="252794" y="1048"/>
                        <a:pt x="253555" y="1143"/>
                        <a:pt x="254318" y="1334"/>
                      </a:cubicBezTo>
                      <a:cubicBezTo>
                        <a:pt x="255937" y="1715"/>
                        <a:pt x="257461" y="2096"/>
                        <a:pt x="259080" y="2572"/>
                      </a:cubicBezTo>
                      <a:cubicBezTo>
                        <a:pt x="259461" y="2667"/>
                        <a:pt x="259842" y="2762"/>
                        <a:pt x="260223" y="2953"/>
                      </a:cubicBezTo>
                      <a:cubicBezTo>
                        <a:pt x="261842" y="3524"/>
                        <a:pt x="263462" y="4096"/>
                        <a:pt x="265081" y="4763"/>
                      </a:cubicBezTo>
                      <a:cubicBezTo>
                        <a:pt x="265367" y="4858"/>
                        <a:pt x="265748" y="5048"/>
                        <a:pt x="266033" y="5144"/>
                      </a:cubicBezTo>
                      <a:cubicBezTo>
                        <a:pt x="267557" y="5810"/>
                        <a:pt x="269081" y="6572"/>
                        <a:pt x="270510" y="7430"/>
                      </a:cubicBezTo>
                      <a:cubicBezTo>
                        <a:pt x="270891" y="7620"/>
                        <a:pt x="271272" y="7906"/>
                        <a:pt x="271748" y="8096"/>
                      </a:cubicBezTo>
                      <a:cubicBezTo>
                        <a:pt x="273082" y="8858"/>
                        <a:pt x="274320" y="9716"/>
                        <a:pt x="275558" y="10573"/>
                      </a:cubicBezTo>
                      <a:cubicBezTo>
                        <a:pt x="276130" y="10954"/>
                        <a:pt x="276797" y="11430"/>
                        <a:pt x="277368" y="11906"/>
                      </a:cubicBezTo>
                      <a:cubicBezTo>
                        <a:pt x="278321" y="12668"/>
                        <a:pt x="279368" y="13430"/>
                        <a:pt x="280321" y="14192"/>
                      </a:cubicBezTo>
                      <a:cubicBezTo>
                        <a:pt x="281178" y="14954"/>
                        <a:pt x="282035" y="15716"/>
                        <a:pt x="282893" y="16478"/>
                      </a:cubicBezTo>
                      <a:cubicBezTo>
                        <a:pt x="283559" y="17050"/>
                        <a:pt x="284131" y="17717"/>
                        <a:pt x="284798" y="18288"/>
                      </a:cubicBezTo>
                      <a:cubicBezTo>
                        <a:pt x="285083" y="18574"/>
                        <a:pt x="285464" y="18955"/>
                        <a:pt x="285750" y="19241"/>
                      </a:cubicBezTo>
                      <a:close/>
                      <a:moveTo>
                        <a:pt x="280606" y="37147"/>
                      </a:moveTo>
                      <a:cubicBezTo>
                        <a:pt x="278702" y="34004"/>
                        <a:pt x="276511" y="31147"/>
                        <a:pt x="274034" y="28575"/>
                      </a:cubicBezTo>
                      <a:cubicBezTo>
                        <a:pt x="272129" y="26670"/>
                        <a:pt x="270129" y="24860"/>
                        <a:pt x="268034" y="23336"/>
                      </a:cubicBezTo>
                      <a:cubicBezTo>
                        <a:pt x="267557" y="22955"/>
                        <a:pt x="267081" y="22670"/>
                        <a:pt x="266605" y="22384"/>
                      </a:cubicBezTo>
                      <a:cubicBezTo>
                        <a:pt x="264604" y="21050"/>
                        <a:pt x="262509" y="19907"/>
                        <a:pt x="260414" y="18860"/>
                      </a:cubicBezTo>
                      <a:cubicBezTo>
                        <a:pt x="259937" y="18669"/>
                        <a:pt x="259556" y="18383"/>
                        <a:pt x="259080" y="18193"/>
                      </a:cubicBezTo>
                      <a:cubicBezTo>
                        <a:pt x="256604" y="17145"/>
                        <a:pt x="254032" y="16383"/>
                        <a:pt x="251460" y="15716"/>
                      </a:cubicBezTo>
                      <a:cubicBezTo>
                        <a:pt x="250793" y="15526"/>
                        <a:pt x="250222" y="15431"/>
                        <a:pt x="249555" y="15335"/>
                      </a:cubicBezTo>
                      <a:cubicBezTo>
                        <a:pt x="246793" y="14859"/>
                        <a:pt x="244030" y="14478"/>
                        <a:pt x="241173" y="14478"/>
                      </a:cubicBezTo>
                      <a:cubicBezTo>
                        <a:pt x="238316" y="14478"/>
                        <a:pt x="235553" y="14859"/>
                        <a:pt x="232791" y="15335"/>
                      </a:cubicBezTo>
                      <a:cubicBezTo>
                        <a:pt x="231934" y="15526"/>
                        <a:pt x="230981" y="15716"/>
                        <a:pt x="230124" y="16002"/>
                      </a:cubicBezTo>
                      <a:cubicBezTo>
                        <a:pt x="228314" y="16478"/>
                        <a:pt x="226504" y="17050"/>
                        <a:pt x="224790" y="17717"/>
                      </a:cubicBezTo>
                      <a:cubicBezTo>
                        <a:pt x="223837" y="18098"/>
                        <a:pt x="222980" y="18479"/>
                        <a:pt x="222028" y="18860"/>
                      </a:cubicBezTo>
                      <a:cubicBezTo>
                        <a:pt x="220313" y="19717"/>
                        <a:pt x="218599" y="20574"/>
                        <a:pt x="216979" y="21622"/>
                      </a:cubicBezTo>
                      <a:cubicBezTo>
                        <a:pt x="216313" y="22003"/>
                        <a:pt x="215646" y="22384"/>
                        <a:pt x="214979" y="22860"/>
                      </a:cubicBezTo>
                      <a:cubicBezTo>
                        <a:pt x="212789" y="24384"/>
                        <a:pt x="210788" y="26099"/>
                        <a:pt x="208883" y="28004"/>
                      </a:cubicBezTo>
                      <a:cubicBezTo>
                        <a:pt x="208407" y="28480"/>
                        <a:pt x="208026" y="28956"/>
                        <a:pt x="207645" y="29432"/>
                      </a:cubicBezTo>
                      <a:cubicBezTo>
                        <a:pt x="206311" y="30956"/>
                        <a:pt x="204978" y="32480"/>
                        <a:pt x="203835" y="34100"/>
                      </a:cubicBezTo>
                      <a:cubicBezTo>
                        <a:pt x="203168" y="34957"/>
                        <a:pt x="202692" y="35909"/>
                        <a:pt x="202121" y="36862"/>
                      </a:cubicBezTo>
                      <a:cubicBezTo>
                        <a:pt x="201263" y="38195"/>
                        <a:pt x="200501" y="39624"/>
                        <a:pt x="199835" y="41053"/>
                      </a:cubicBezTo>
                      <a:cubicBezTo>
                        <a:pt x="199263" y="42196"/>
                        <a:pt x="198787" y="43339"/>
                        <a:pt x="198406" y="44482"/>
                      </a:cubicBezTo>
                      <a:cubicBezTo>
                        <a:pt x="196501" y="49625"/>
                        <a:pt x="195262" y="55150"/>
                        <a:pt x="195262" y="60960"/>
                      </a:cubicBezTo>
                      <a:cubicBezTo>
                        <a:pt x="195262" y="67247"/>
                        <a:pt x="196501" y="73343"/>
                        <a:pt x="198882" y="79058"/>
                      </a:cubicBezTo>
                      <a:lnTo>
                        <a:pt x="185737" y="84582"/>
                      </a:lnTo>
                      <a:cubicBezTo>
                        <a:pt x="182594" y="77057"/>
                        <a:pt x="180975" y="69152"/>
                        <a:pt x="180975" y="60960"/>
                      </a:cubicBezTo>
                      <a:cubicBezTo>
                        <a:pt x="180975" y="56959"/>
                        <a:pt x="181356" y="53054"/>
                        <a:pt x="182118" y="49244"/>
                      </a:cubicBezTo>
                      <a:cubicBezTo>
                        <a:pt x="161544" y="47625"/>
                        <a:pt x="143828" y="64484"/>
                        <a:pt x="143828" y="85249"/>
                      </a:cubicBezTo>
                      <a:cubicBezTo>
                        <a:pt x="143828" y="106013"/>
                        <a:pt x="159830" y="121444"/>
                        <a:pt x="179546" y="121444"/>
                      </a:cubicBezTo>
                      <a:cubicBezTo>
                        <a:pt x="185166" y="121444"/>
                        <a:pt x="190500" y="120206"/>
                        <a:pt x="195453" y="117634"/>
                      </a:cubicBezTo>
                      <a:lnTo>
                        <a:pt x="201930" y="130397"/>
                      </a:lnTo>
                      <a:cubicBezTo>
                        <a:pt x="194977" y="133922"/>
                        <a:pt x="187452" y="135731"/>
                        <a:pt x="179642" y="135731"/>
                      </a:cubicBezTo>
                      <a:cubicBezTo>
                        <a:pt x="156877" y="135731"/>
                        <a:pt x="137827" y="120206"/>
                        <a:pt x="131826" y="99251"/>
                      </a:cubicBezTo>
                      <a:cubicBezTo>
                        <a:pt x="120777" y="102870"/>
                        <a:pt x="113062" y="113062"/>
                        <a:pt x="113062" y="125159"/>
                      </a:cubicBezTo>
                      <a:cubicBezTo>
                        <a:pt x="113062" y="140303"/>
                        <a:pt x="125254" y="152686"/>
                        <a:pt x="140208" y="152686"/>
                      </a:cubicBezTo>
                      <a:lnTo>
                        <a:pt x="414528" y="152686"/>
                      </a:lnTo>
                      <a:cubicBezTo>
                        <a:pt x="429482" y="152686"/>
                        <a:pt x="441674" y="140399"/>
                        <a:pt x="441674" y="125159"/>
                      </a:cubicBezTo>
                      <a:cubicBezTo>
                        <a:pt x="441674" y="111919"/>
                        <a:pt x="432435" y="100870"/>
                        <a:pt x="420148" y="98298"/>
                      </a:cubicBezTo>
                      <a:cubicBezTo>
                        <a:pt x="418719" y="103823"/>
                        <a:pt x="416433" y="109061"/>
                        <a:pt x="413099" y="113729"/>
                      </a:cubicBezTo>
                      <a:lnTo>
                        <a:pt x="401574" y="105347"/>
                      </a:lnTo>
                      <a:cubicBezTo>
                        <a:pt x="405384" y="100013"/>
                        <a:pt x="407479" y="93726"/>
                        <a:pt x="407479" y="87059"/>
                      </a:cubicBezTo>
                      <a:cubicBezTo>
                        <a:pt x="407479" y="70009"/>
                        <a:pt x="393764" y="56102"/>
                        <a:pt x="376904" y="56102"/>
                      </a:cubicBezTo>
                      <a:cubicBezTo>
                        <a:pt x="373285" y="56102"/>
                        <a:pt x="369665" y="56959"/>
                        <a:pt x="366236" y="58293"/>
                      </a:cubicBezTo>
                      <a:cubicBezTo>
                        <a:pt x="366522" y="60389"/>
                        <a:pt x="366903" y="62389"/>
                        <a:pt x="366903" y="64484"/>
                      </a:cubicBezTo>
                      <a:cubicBezTo>
                        <a:pt x="366903" y="80010"/>
                        <a:pt x="359950" y="94488"/>
                        <a:pt x="347853" y="104108"/>
                      </a:cubicBezTo>
                      <a:lnTo>
                        <a:pt x="338900" y="92964"/>
                      </a:lnTo>
                      <a:cubicBezTo>
                        <a:pt x="347567" y="86011"/>
                        <a:pt x="352520" y="75724"/>
                        <a:pt x="352520" y="64484"/>
                      </a:cubicBezTo>
                      <a:cubicBezTo>
                        <a:pt x="352520" y="60484"/>
                        <a:pt x="351758" y="56579"/>
                        <a:pt x="350520" y="52959"/>
                      </a:cubicBezTo>
                      <a:cubicBezTo>
                        <a:pt x="350139" y="51911"/>
                        <a:pt x="349949" y="50959"/>
                        <a:pt x="349472" y="49911"/>
                      </a:cubicBezTo>
                      <a:cubicBezTo>
                        <a:pt x="348615" y="48006"/>
                        <a:pt x="347663" y="46101"/>
                        <a:pt x="346520" y="44387"/>
                      </a:cubicBezTo>
                      <a:cubicBezTo>
                        <a:pt x="346234" y="44006"/>
                        <a:pt x="345853" y="43625"/>
                        <a:pt x="345567" y="43148"/>
                      </a:cubicBezTo>
                      <a:cubicBezTo>
                        <a:pt x="344615" y="41815"/>
                        <a:pt x="343567" y="40481"/>
                        <a:pt x="342424" y="39243"/>
                      </a:cubicBezTo>
                      <a:cubicBezTo>
                        <a:pt x="341948" y="38767"/>
                        <a:pt x="341376" y="38291"/>
                        <a:pt x="340900" y="37814"/>
                      </a:cubicBezTo>
                      <a:cubicBezTo>
                        <a:pt x="339852" y="36862"/>
                        <a:pt x="338709" y="35909"/>
                        <a:pt x="337566" y="35052"/>
                      </a:cubicBezTo>
                      <a:cubicBezTo>
                        <a:pt x="336899" y="34576"/>
                        <a:pt x="336328" y="34195"/>
                        <a:pt x="335661" y="33814"/>
                      </a:cubicBezTo>
                      <a:cubicBezTo>
                        <a:pt x="334518" y="33052"/>
                        <a:pt x="333280" y="32385"/>
                        <a:pt x="332042" y="31814"/>
                      </a:cubicBezTo>
                      <a:cubicBezTo>
                        <a:pt x="331279" y="31433"/>
                        <a:pt x="330613" y="31147"/>
                        <a:pt x="329851" y="30861"/>
                      </a:cubicBezTo>
                      <a:cubicBezTo>
                        <a:pt x="328517" y="30290"/>
                        <a:pt x="327089" y="29909"/>
                        <a:pt x="325660" y="29528"/>
                      </a:cubicBezTo>
                      <a:cubicBezTo>
                        <a:pt x="324993" y="29337"/>
                        <a:pt x="324326" y="29147"/>
                        <a:pt x="323564" y="28956"/>
                      </a:cubicBezTo>
                      <a:cubicBezTo>
                        <a:pt x="321374" y="28575"/>
                        <a:pt x="319183" y="28289"/>
                        <a:pt x="316897" y="28289"/>
                      </a:cubicBezTo>
                      <a:cubicBezTo>
                        <a:pt x="314801" y="28289"/>
                        <a:pt x="312801" y="28575"/>
                        <a:pt x="310801" y="28861"/>
                      </a:cubicBezTo>
                      <a:cubicBezTo>
                        <a:pt x="310229" y="28956"/>
                        <a:pt x="309658" y="29051"/>
                        <a:pt x="309086" y="29242"/>
                      </a:cubicBezTo>
                      <a:cubicBezTo>
                        <a:pt x="307467" y="29623"/>
                        <a:pt x="305848" y="30099"/>
                        <a:pt x="304324" y="30671"/>
                      </a:cubicBezTo>
                      <a:cubicBezTo>
                        <a:pt x="303943" y="30766"/>
                        <a:pt x="303562" y="30956"/>
                        <a:pt x="303276" y="31052"/>
                      </a:cubicBezTo>
                      <a:cubicBezTo>
                        <a:pt x="299180" y="32766"/>
                        <a:pt x="295370" y="35243"/>
                        <a:pt x="292132" y="38481"/>
                      </a:cubicBezTo>
                      <a:cubicBezTo>
                        <a:pt x="290513" y="40005"/>
                        <a:pt x="288322" y="40767"/>
                        <a:pt x="286226" y="40481"/>
                      </a:cubicBezTo>
                      <a:cubicBezTo>
                        <a:pt x="284036" y="40196"/>
                        <a:pt x="282130" y="38957"/>
                        <a:pt x="280988" y="37052"/>
                      </a:cubicBezTo>
                      <a:close/>
                      <a:moveTo>
                        <a:pt x="212503" y="87344"/>
                      </a:moveTo>
                      <a:lnTo>
                        <a:pt x="212503" y="101632"/>
                      </a:lnTo>
                      <a:cubicBezTo>
                        <a:pt x="226409" y="101632"/>
                        <a:pt x="237649" y="113062"/>
                        <a:pt x="237649" y="127064"/>
                      </a:cubicBezTo>
                      <a:lnTo>
                        <a:pt x="251936" y="127064"/>
                      </a:lnTo>
                      <a:cubicBezTo>
                        <a:pt x="251936" y="105156"/>
                        <a:pt x="234220" y="87344"/>
                        <a:pt x="212503" y="87344"/>
                      </a:cubicBezTo>
                      <a:close/>
                      <a:moveTo>
                        <a:pt x="241078" y="40100"/>
                      </a:moveTo>
                      <a:lnTo>
                        <a:pt x="226790" y="40100"/>
                      </a:lnTo>
                      <a:cubicBezTo>
                        <a:pt x="226790" y="62008"/>
                        <a:pt x="244507" y="79915"/>
                        <a:pt x="266319" y="79915"/>
                      </a:cubicBezTo>
                      <a:lnTo>
                        <a:pt x="266319" y="65627"/>
                      </a:lnTo>
                      <a:cubicBezTo>
                        <a:pt x="252412" y="65627"/>
                        <a:pt x="241078" y="54197"/>
                        <a:pt x="241078" y="40100"/>
                      </a:cubicBezTo>
                      <a:close/>
                      <a:moveTo>
                        <a:pt x="406527" y="145256"/>
                      </a:moveTo>
                      <a:lnTo>
                        <a:pt x="406527" y="130969"/>
                      </a:lnTo>
                      <a:cubicBezTo>
                        <a:pt x="392621" y="130969"/>
                        <a:pt x="381286" y="119539"/>
                        <a:pt x="381286" y="105442"/>
                      </a:cubicBezTo>
                      <a:lnTo>
                        <a:pt x="366998" y="105442"/>
                      </a:lnTo>
                      <a:cubicBezTo>
                        <a:pt x="366998" y="127349"/>
                        <a:pt x="384715" y="145256"/>
                        <a:pt x="406527" y="145256"/>
                      </a:cubicBezTo>
                      <a:close/>
                      <a:moveTo>
                        <a:pt x="284226" y="433769"/>
                      </a:moveTo>
                      <a:lnTo>
                        <a:pt x="284226" y="476631"/>
                      </a:lnTo>
                      <a:lnTo>
                        <a:pt x="410432" y="476631"/>
                      </a:lnTo>
                      <a:lnTo>
                        <a:pt x="410432" y="490918"/>
                      </a:lnTo>
                      <a:lnTo>
                        <a:pt x="143732" y="490918"/>
                      </a:lnTo>
                      <a:lnTo>
                        <a:pt x="143732" y="476631"/>
                      </a:lnTo>
                      <a:lnTo>
                        <a:pt x="269939" y="476631"/>
                      </a:lnTo>
                      <a:lnTo>
                        <a:pt x="269939" y="433769"/>
                      </a:lnTo>
                      <a:lnTo>
                        <a:pt x="25051" y="433769"/>
                      </a:lnTo>
                      <a:cubicBezTo>
                        <a:pt x="11239" y="433769"/>
                        <a:pt x="0" y="422815"/>
                        <a:pt x="0" y="409289"/>
                      </a:cubicBezTo>
                      <a:lnTo>
                        <a:pt x="0" y="100870"/>
                      </a:lnTo>
                      <a:cubicBezTo>
                        <a:pt x="0" y="87344"/>
                        <a:pt x="11239" y="76391"/>
                        <a:pt x="25051" y="76391"/>
                      </a:cubicBezTo>
                      <a:lnTo>
                        <a:pt x="67723" y="76391"/>
                      </a:lnTo>
                      <a:lnTo>
                        <a:pt x="67723" y="90678"/>
                      </a:lnTo>
                      <a:lnTo>
                        <a:pt x="25051" y="90678"/>
                      </a:lnTo>
                      <a:cubicBezTo>
                        <a:pt x="19145" y="90678"/>
                        <a:pt x="14288" y="95250"/>
                        <a:pt x="14288" y="100870"/>
                      </a:cubicBezTo>
                      <a:lnTo>
                        <a:pt x="14288" y="362141"/>
                      </a:lnTo>
                      <a:lnTo>
                        <a:pt x="536829" y="362141"/>
                      </a:lnTo>
                      <a:lnTo>
                        <a:pt x="536829" y="100870"/>
                      </a:lnTo>
                      <a:cubicBezTo>
                        <a:pt x="536829" y="95250"/>
                        <a:pt x="531971" y="90678"/>
                        <a:pt x="526066" y="90678"/>
                      </a:cubicBezTo>
                      <a:lnTo>
                        <a:pt x="486823" y="90678"/>
                      </a:lnTo>
                      <a:lnTo>
                        <a:pt x="486823" y="76391"/>
                      </a:lnTo>
                      <a:lnTo>
                        <a:pt x="526066" y="76391"/>
                      </a:lnTo>
                      <a:cubicBezTo>
                        <a:pt x="539877" y="76391"/>
                        <a:pt x="551117" y="87344"/>
                        <a:pt x="551117" y="100870"/>
                      </a:cubicBezTo>
                      <a:lnTo>
                        <a:pt x="551117" y="409004"/>
                      </a:lnTo>
                      <a:cubicBezTo>
                        <a:pt x="551117" y="422529"/>
                        <a:pt x="539877" y="433483"/>
                        <a:pt x="526066" y="433483"/>
                      </a:cubicBezTo>
                      <a:lnTo>
                        <a:pt x="284417" y="433483"/>
                      </a:lnTo>
                      <a:close/>
                      <a:moveTo>
                        <a:pt x="525875" y="419481"/>
                      </a:moveTo>
                      <a:cubicBezTo>
                        <a:pt x="531781" y="419481"/>
                        <a:pt x="536639" y="414909"/>
                        <a:pt x="536639" y="409289"/>
                      </a:cubicBezTo>
                      <a:lnTo>
                        <a:pt x="536639" y="376619"/>
                      </a:lnTo>
                      <a:lnTo>
                        <a:pt x="14288" y="376619"/>
                      </a:lnTo>
                      <a:lnTo>
                        <a:pt x="14288" y="409289"/>
                      </a:lnTo>
                      <a:cubicBezTo>
                        <a:pt x="14288" y="414909"/>
                        <a:pt x="19145" y="419481"/>
                        <a:pt x="25051" y="419481"/>
                      </a:cubicBezTo>
                      <a:lnTo>
                        <a:pt x="526161" y="419481"/>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endParaRPr>
                </a:p>
              </p:txBody>
            </p:sp>
          </p:grpSp>
          <p:sp>
            <p:nvSpPr>
              <p:cNvPr id="76" name="Oval 75">
                <a:extLst>
                  <a:ext uri="{FF2B5EF4-FFF2-40B4-BE49-F238E27FC236}">
                    <a16:creationId xmlns:a16="http://schemas.microsoft.com/office/drawing/2014/main" id="{CAF409BE-7CE2-B994-9FA7-3D78C26DE2DD}"/>
                  </a:ext>
                </a:extLst>
              </p:cNvPr>
              <p:cNvSpPr/>
              <p:nvPr/>
            </p:nvSpPr>
            <p:spPr>
              <a:xfrm>
                <a:off x="1185316" y="1460843"/>
                <a:ext cx="1293981" cy="1293981"/>
              </a:xfrm>
              <a:prstGeom prst="ellipse">
                <a:avLst/>
              </a:prstGeom>
              <a:solidFill>
                <a:schemeClr val="accent1"/>
              </a:solidFill>
              <a:ln w="25400" cap="flat" cmpd="sng" algn="ctr">
                <a:noFill/>
                <a:prstDash val="solid"/>
              </a:ln>
              <a:effectLst>
                <a:outerShdw blurRad="67383" dist="38100" dir="300000" algn="tl" rotWithShape="0">
                  <a:prstClr val="black">
                    <a:alpha val="20556"/>
                  </a:prstClr>
                </a:outerShdw>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mn-ea"/>
                  <a:cs typeface="+mn-cs"/>
                </a:endParaRPr>
              </a:p>
            </p:txBody>
          </p:sp>
          <p:cxnSp>
            <p:nvCxnSpPr>
              <p:cNvPr id="77" name="Straight Arrow Connector 76">
                <a:extLst>
                  <a:ext uri="{FF2B5EF4-FFF2-40B4-BE49-F238E27FC236}">
                    <a16:creationId xmlns:a16="http://schemas.microsoft.com/office/drawing/2014/main" id="{B193BE4B-FF86-273B-22AA-05E34C5FB14C}"/>
                  </a:ext>
                </a:extLst>
              </p:cNvPr>
              <p:cNvCxnSpPr>
                <a:cxnSpLocks/>
              </p:cNvCxnSpPr>
              <p:nvPr/>
            </p:nvCxnSpPr>
            <p:spPr>
              <a:xfrm>
                <a:off x="6063097" y="2543204"/>
                <a:ext cx="0" cy="798747"/>
              </a:xfrm>
              <a:prstGeom prst="straightConnector1">
                <a:avLst/>
              </a:prstGeom>
              <a:noFill/>
              <a:ln w="12700" cap="flat" cmpd="sng" algn="ctr">
                <a:solidFill>
                  <a:srgbClr val="FFFFFF"/>
                </a:solidFill>
                <a:prstDash val="solid"/>
                <a:headEnd type="triangle"/>
                <a:tailEnd type="triangle"/>
              </a:ln>
              <a:effectLst/>
            </p:spPr>
          </p:cxnSp>
          <p:sp>
            <p:nvSpPr>
              <p:cNvPr id="78" name="Freeform 77">
                <a:extLst>
                  <a:ext uri="{FF2B5EF4-FFF2-40B4-BE49-F238E27FC236}">
                    <a16:creationId xmlns:a16="http://schemas.microsoft.com/office/drawing/2014/main" id="{4FAF403E-75BA-5F08-5711-2588978EEB65}"/>
                  </a:ext>
                </a:extLst>
              </p:cNvPr>
              <p:cNvSpPr/>
              <p:nvPr/>
            </p:nvSpPr>
            <p:spPr>
              <a:xfrm>
                <a:off x="5758500" y="1744886"/>
                <a:ext cx="619184" cy="711768"/>
              </a:xfrm>
              <a:custGeom>
                <a:avLst/>
                <a:gdLst>
                  <a:gd name="connsiteX0" fmla="*/ 258128 w 509587"/>
                  <a:gd name="connsiteY0" fmla="*/ 857 h 585787"/>
                  <a:gd name="connsiteX1" fmla="*/ 251365 w 509587"/>
                  <a:gd name="connsiteY1" fmla="*/ 857 h 585787"/>
                  <a:gd name="connsiteX2" fmla="*/ 3715 w 509587"/>
                  <a:gd name="connsiteY2" fmla="*/ 134207 h 585787"/>
                  <a:gd name="connsiteX3" fmla="*/ 0 w 509587"/>
                  <a:gd name="connsiteY3" fmla="*/ 140494 h 585787"/>
                  <a:gd name="connsiteX4" fmla="*/ 0 w 509587"/>
                  <a:gd name="connsiteY4" fmla="*/ 445294 h 585787"/>
                  <a:gd name="connsiteX5" fmla="*/ 3715 w 509587"/>
                  <a:gd name="connsiteY5" fmla="*/ 451580 h 585787"/>
                  <a:gd name="connsiteX6" fmla="*/ 251365 w 509587"/>
                  <a:gd name="connsiteY6" fmla="*/ 584930 h 585787"/>
                  <a:gd name="connsiteX7" fmla="*/ 254794 w 509587"/>
                  <a:gd name="connsiteY7" fmla="*/ 585788 h 585787"/>
                  <a:gd name="connsiteX8" fmla="*/ 258223 w 509587"/>
                  <a:gd name="connsiteY8" fmla="*/ 584930 h 585787"/>
                  <a:gd name="connsiteX9" fmla="*/ 505873 w 509587"/>
                  <a:gd name="connsiteY9" fmla="*/ 451580 h 585787"/>
                  <a:gd name="connsiteX10" fmla="*/ 509588 w 509587"/>
                  <a:gd name="connsiteY10" fmla="*/ 445294 h 585787"/>
                  <a:gd name="connsiteX11" fmla="*/ 509588 w 509587"/>
                  <a:gd name="connsiteY11" fmla="*/ 140494 h 585787"/>
                  <a:gd name="connsiteX12" fmla="*/ 505873 w 509587"/>
                  <a:gd name="connsiteY12" fmla="*/ 134207 h 585787"/>
                  <a:gd name="connsiteX13" fmla="*/ 258223 w 509587"/>
                  <a:gd name="connsiteY13" fmla="*/ 857 h 585787"/>
                  <a:gd name="connsiteX14" fmla="*/ 495205 w 509587"/>
                  <a:gd name="connsiteY14" fmla="*/ 441008 h 585787"/>
                  <a:gd name="connsiteX15" fmla="*/ 254699 w 509587"/>
                  <a:gd name="connsiteY15" fmla="*/ 570548 h 585787"/>
                  <a:gd name="connsiteX16" fmla="*/ 14192 w 509587"/>
                  <a:gd name="connsiteY16" fmla="*/ 441008 h 585787"/>
                  <a:gd name="connsiteX17" fmla="*/ 14192 w 509587"/>
                  <a:gd name="connsiteY17" fmla="*/ 144780 h 585787"/>
                  <a:gd name="connsiteX18" fmla="*/ 254699 w 509587"/>
                  <a:gd name="connsiteY18" fmla="*/ 15240 h 585787"/>
                  <a:gd name="connsiteX19" fmla="*/ 495205 w 509587"/>
                  <a:gd name="connsiteY19" fmla="*/ 144780 h 585787"/>
                  <a:gd name="connsiteX20" fmla="*/ 495205 w 509587"/>
                  <a:gd name="connsiteY20" fmla="*/ 441008 h 585787"/>
                  <a:gd name="connsiteX21" fmla="*/ 95155 w 509587"/>
                  <a:gd name="connsiteY21" fmla="*/ 292894 h 585787"/>
                  <a:gd name="connsiteX22" fmla="*/ 141732 w 509587"/>
                  <a:gd name="connsiteY22" fmla="*/ 405479 h 585787"/>
                  <a:gd name="connsiteX23" fmla="*/ 141923 w 509587"/>
                  <a:gd name="connsiteY23" fmla="*/ 405765 h 585787"/>
                  <a:gd name="connsiteX24" fmla="*/ 142208 w 509587"/>
                  <a:gd name="connsiteY24" fmla="*/ 405956 h 585787"/>
                  <a:gd name="connsiteX25" fmla="*/ 254699 w 509587"/>
                  <a:gd name="connsiteY25" fmla="*/ 452533 h 585787"/>
                  <a:gd name="connsiteX26" fmla="*/ 414242 w 509587"/>
                  <a:gd name="connsiteY26" fmla="*/ 292989 h 585787"/>
                  <a:gd name="connsiteX27" fmla="*/ 254699 w 509587"/>
                  <a:gd name="connsiteY27" fmla="*/ 133445 h 585787"/>
                  <a:gd name="connsiteX28" fmla="*/ 95155 w 509587"/>
                  <a:gd name="connsiteY28" fmla="*/ 292989 h 585787"/>
                  <a:gd name="connsiteX29" fmla="*/ 247555 w 509587"/>
                  <a:gd name="connsiteY29" fmla="*/ 148019 h 585787"/>
                  <a:gd name="connsiteX30" fmla="*/ 247555 w 509587"/>
                  <a:gd name="connsiteY30" fmla="*/ 285750 h 585787"/>
                  <a:gd name="connsiteX31" fmla="*/ 109823 w 509587"/>
                  <a:gd name="connsiteY31" fmla="*/ 285750 h 585787"/>
                  <a:gd name="connsiteX32" fmla="*/ 247555 w 509587"/>
                  <a:gd name="connsiteY32" fmla="*/ 148019 h 585787"/>
                  <a:gd name="connsiteX33" fmla="*/ 109823 w 509587"/>
                  <a:gd name="connsiteY33" fmla="*/ 300038 h 585787"/>
                  <a:gd name="connsiteX34" fmla="*/ 237458 w 509587"/>
                  <a:gd name="connsiteY34" fmla="*/ 300038 h 585787"/>
                  <a:gd name="connsiteX35" fmla="*/ 147256 w 509587"/>
                  <a:gd name="connsiteY35" fmla="*/ 390239 h 585787"/>
                  <a:gd name="connsiteX36" fmla="*/ 109823 w 509587"/>
                  <a:gd name="connsiteY36" fmla="*/ 300038 h 585787"/>
                  <a:gd name="connsiteX37" fmla="*/ 259747 w 509587"/>
                  <a:gd name="connsiteY37" fmla="*/ 297942 h 585787"/>
                  <a:gd name="connsiteX38" fmla="*/ 259747 w 509587"/>
                  <a:gd name="connsiteY38" fmla="*/ 297942 h 585787"/>
                  <a:gd name="connsiteX39" fmla="*/ 259747 w 509587"/>
                  <a:gd name="connsiteY39" fmla="*/ 297942 h 585787"/>
                  <a:gd name="connsiteX40" fmla="*/ 259747 w 509587"/>
                  <a:gd name="connsiteY40" fmla="*/ 297942 h 585787"/>
                  <a:gd name="connsiteX41" fmla="*/ 259747 w 509587"/>
                  <a:gd name="connsiteY41" fmla="*/ 297942 h 585787"/>
                  <a:gd name="connsiteX42" fmla="*/ 259747 w 509587"/>
                  <a:gd name="connsiteY42" fmla="*/ 297942 h 585787"/>
                  <a:gd name="connsiteX43" fmla="*/ 259747 w 509587"/>
                  <a:gd name="connsiteY43" fmla="*/ 297942 h 585787"/>
                  <a:gd name="connsiteX44" fmla="*/ 259747 w 509587"/>
                  <a:gd name="connsiteY44" fmla="*/ 297942 h 585787"/>
                  <a:gd name="connsiteX45" fmla="*/ 261461 w 509587"/>
                  <a:gd name="connsiteY45" fmla="*/ 294989 h 585787"/>
                  <a:gd name="connsiteX46" fmla="*/ 261461 w 509587"/>
                  <a:gd name="connsiteY46" fmla="*/ 294989 h 585787"/>
                  <a:gd name="connsiteX47" fmla="*/ 261461 w 509587"/>
                  <a:gd name="connsiteY47" fmla="*/ 294989 h 585787"/>
                  <a:gd name="connsiteX48" fmla="*/ 261461 w 509587"/>
                  <a:gd name="connsiteY48" fmla="*/ 294989 h 585787"/>
                  <a:gd name="connsiteX49" fmla="*/ 261461 w 509587"/>
                  <a:gd name="connsiteY49" fmla="*/ 294989 h 585787"/>
                  <a:gd name="connsiteX50" fmla="*/ 261652 w 509587"/>
                  <a:gd name="connsiteY50" fmla="*/ 293846 h 585787"/>
                  <a:gd name="connsiteX51" fmla="*/ 261652 w 509587"/>
                  <a:gd name="connsiteY51" fmla="*/ 293846 h 585787"/>
                  <a:gd name="connsiteX52" fmla="*/ 261652 w 509587"/>
                  <a:gd name="connsiteY52" fmla="*/ 293846 h 585787"/>
                  <a:gd name="connsiteX53" fmla="*/ 261652 w 509587"/>
                  <a:gd name="connsiteY53" fmla="*/ 292989 h 585787"/>
                  <a:gd name="connsiteX54" fmla="*/ 261652 w 509587"/>
                  <a:gd name="connsiteY54" fmla="*/ 148114 h 585787"/>
                  <a:gd name="connsiteX55" fmla="*/ 399764 w 509587"/>
                  <a:gd name="connsiteY55" fmla="*/ 292989 h 585787"/>
                  <a:gd name="connsiteX56" fmla="*/ 254508 w 509587"/>
                  <a:gd name="connsiteY56" fmla="*/ 438245 h 585787"/>
                  <a:gd name="connsiteX57" fmla="*/ 157163 w 509587"/>
                  <a:gd name="connsiteY57" fmla="*/ 400431 h 585787"/>
                  <a:gd name="connsiteX58" fmla="*/ 259556 w 509587"/>
                  <a:gd name="connsiteY58" fmla="*/ 298037 h 585787"/>
                  <a:gd name="connsiteX59" fmla="*/ 259556 w 509587"/>
                  <a:gd name="connsiteY59" fmla="*/ 298037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9587" h="585787">
                    <a:moveTo>
                      <a:pt x="258128" y="857"/>
                    </a:moveTo>
                    <a:cubicBezTo>
                      <a:pt x="256032" y="-286"/>
                      <a:pt x="253460" y="-286"/>
                      <a:pt x="251365" y="857"/>
                    </a:cubicBezTo>
                    <a:lnTo>
                      <a:pt x="3715" y="134207"/>
                    </a:lnTo>
                    <a:cubicBezTo>
                      <a:pt x="1429" y="135445"/>
                      <a:pt x="0" y="137827"/>
                      <a:pt x="0" y="140494"/>
                    </a:cubicBezTo>
                    <a:lnTo>
                      <a:pt x="0" y="445294"/>
                    </a:lnTo>
                    <a:cubicBezTo>
                      <a:pt x="0" y="447961"/>
                      <a:pt x="1429" y="450342"/>
                      <a:pt x="3715" y="451580"/>
                    </a:cubicBezTo>
                    <a:lnTo>
                      <a:pt x="251365" y="584930"/>
                    </a:lnTo>
                    <a:cubicBezTo>
                      <a:pt x="252412" y="585502"/>
                      <a:pt x="253556" y="585788"/>
                      <a:pt x="254794" y="585788"/>
                    </a:cubicBezTo>
                    <a:cubicBezTo>
                      <a:pt x="256032" y="585788"/>
                      <a:pt x="257080" y="585502"/>
                      <a:pt x="258223" y="584930"/>
                    </a:cubicBezTo>
                    <a:lnTo>
                      <a:pt x="505873" y="451580"/>
                    </a:lnTo>
                    <a:cubicBezTo>
                      <a:pt x="508159" y="450342"/>
                      <a:pt x="509588" y="447961"/>
                      <a:pt x="509588" y="445294"/>
                    </a:cubicBezTo>
                    <a:lnTo>
                      <a:pt x="509588" y="140494"/>
                    </a:lnTo>
                    <a:cubicBezTo>
                      <a:pt x="509588" y="137827"/>
                      <a:pt x="508159" y="135445"/>
                      <a:pt x="505873" y="134207"/>
                    </a:cubicBezTo>
                    <a:lnTo>
                      <a:pt x="258223" y="857"/>
                    </a:lnTo>
                    <a:close/>
                    <a:moveTo>
                      <a:pt x="495205" y="441008"/>
                    </a:moveTo>
                    <a:lnTo>
                      <a:pt x="254699" y="570548"/>
                    </a:lnTo>
                    <a:lnTo>
                      <a:pt x="14192" y="441008"/>
                    </a:lnTo>
                    <a:lnTo>
                      <a:pt x="14192" y="144780"/>
                    </a:lnTo>
                    <a:lnTo>
                      <a:pt x="254699" y="15240"/>
                    </a:lnTo>
                    <a:lnTo>
                      <a:pt x="495205" y="144780"/>
                    </a:lnTo>
                    <a:lnTo>
                      <a:pt x="495205" y="441008"/>
                    </a:lnTo>
                    <a:close/>
                    <a:moveTo>
                      <a:pt x="95155" y="292894"/>
                    </a:moveTo>
                    <a:cubicBezTo>
                      <a:pt x="95155" y="336804"/>
                      <a:pt x="112967" y="376523"/>
                      <a:pt x="141732" y="405479"/>
                    </a:cubicBezTo>
                    <a:cubicBezTo>
                      <a:pt x="141732" y="405479"/>
                      <a:pt x="141827" y="405670"/>
                      <a:pt x="141923" y="405765"/>
                    </a:cubicBezTo>
                    <a:cubicBezTo>
                      <a:pt x="141923" y="405765"/>
                      <a:pt x="142113" y="405860"/>
                      <a:pt x="142208" y="405956"/>
                    </a:cubicBezTo>
                    <a:cubicBezTo>
                      <a:pt x="171069" y="434721"/>
                      <a:pt x="210884" y="452533"/>
                      <a:pt x="254699" y="452533"/>
                    </a:cubicBezTo>
                    <a:cubicBezTo>
                      <a:pt x="342710" y="452533"/>
                      <a:pt x="414242" y="381000"/>
                      <a:pt x="414242" y="292989"/>
                    </a:cubicBezTo>
                    <a:cubicBezTo>
                      <a:pt x="414242" y="204978"/>
                      <a:pt x="342710" y="133445"/>
                      <a:pt x="254699" y="133445"/>
                    </a:cubicBezTo>
                    <a:cubicBezTo>
                      <a:pt x="166688" y="133445"/>
                      <a:pt x="95155" y="204978"/>
                      <a:pt x="95155" y="292989"/>
                    </a:cubicBezTo>
                    <a:close/>
                    <a:moveTo>
                      <a:pt x="247555" y="148019"/>
                    </a:moveTo>
                    <a:lnTo>
                      <a:pt x="247555" y="285750"/>
                    </a:lnTo>
                    <a:lnTo>
                      <a:pt x="109823" y="285750"/>
                    </a:lnTo>
                    <a:cubicBezTo>
                      <a:pt x="113443" y="211360"/>
                      <a:pt x="173165" y="151638"/>
                      <a:pt x="247555" y="148019"/>
                    </a:cubicBezTo>
                    <a:close/>
                    <a:moveTo>
                      <a:pt x="109823" y="300038"/>
                    </a:moveTo>
                    <a:lnTo>
                      <a:pt x="237458" y="300038"/>
                    </a:lnTo>
                    <a:lnTo>
                      <a:pt x="147256" y="390239"/>
                    </a:lnTo>
                    <a:cubicBezTo>
                      <a:pt x="125349" y="366141"/>
                      <a:pt x="111538" y="334709"/>
                      <a:pt x="109823" y="300038"/>
                    </a:cubicBezTo>
                    <a:close/>
                    <a:moveTo>
                      <a:pt x="259747" y="297942"/>
                    </a:moveTo>
                    <a:lnTo>
                      <a:pt x="259747" y="297942"/>
                    </a:lnTo>
                    <a:cubicBezTo>
                      <a:pt x="259747" y="297942"/>
                      <a:pt x="259747" y="297942"/>
                      <a:pt x="259747" y="297942"/>
                    </a:cubicBezTo>
                    <a:cubicBezTo>
                      <a:pt x="259747" y="297942"/>
                      <a:pt x="259747" y="297942"/>
                      <a:pt x="259747" y="297942"/>
                    </a:cubicBezTo>
                    <a:cubicBezTo>
                      <a:pt x="259747" y="297942"/>
                      <a:pt x="259747" y="297942"/>
                      <a:pt x="259747" y="297942"/>
                    </a:cubicBezTo>
                    <a:lnTo>
                      <a:pt x="259747" y="297942"/>
                    </a:lnTo>
                    <a:cubicBezTo>
                      <a:pt x="259747" y="297942"/>
                      <a:pt x="259747" y="297942"/>
                      <a:pt x="259747" y="297942"/>
                    </a:cubicBezTo>
                    <a:lnTo>
                      <a:pt x="259747" y="297942"/>
                    </a:lnTo>
                    <a:cubicBezTo>
                      <a:pt x="260604" y="297085"/>
                      <a:pt x="261176" y="296037"/>
                      <a:pt x="261461" y="294989"/>
                    </a:cubicBezTo>
                    <a:lnTo>
                      <a:pt x="261461" y="294989"/>
                    </a:lnTo>
                    <a:cubicBezTo>
                      <a:pt x="261461" y="294989"/>
                      <a:pt x="261461" y="294989"/>
                      <a:pt x="261461" y="294989"/>
                    </a:cubicBezTo>
                    <a:lnTo>
                      <a:pt x="261461" y="294989"/>
                    </a:lnTo>
                    <a:cubicBezTo>
                      <a:pt x="261461" y="294989"/>
                      <a:pt x="261461" y="294989"/>
                      <a:pt x="261461" y="294989"/>
                    </a:cubicBezTo>
                    <a:cubicBezTo>
                      <a:pt x="261557" y="294608"/>
                      <a:pt x="261652" y="294227"/>
                      <a:pt x="261652" y="293846"/>
                    </a:cubicBezTo>
                    <a:lnTo>
                      <a:pt x="261652" y="293846"/>
                    </a:lnTo>
                    <a:cubicBezTo>
                      <a:pt x="261652" y="293846"/>
                      <a:pt x="261652" y="293846"/>
                      <a:pt x="261652" y="293846"/>
                    </a:cubicBezTo>
                    <a:cubicBezTo>
                      <a:pt x="261652" y="293561"/>
                      <a:pt x="261652" y="293275"/>
                      <a:pt x="261652" y="292989"/>
                    </a:cubicBezTo>
                    <a:lnTo>
                      <a:pt x="261652" y="148114"/>
                    </a:lnTo>
                    <a:cubicBezTo>
                      <a:pt x="338423" y="151829"/>
                      <a:pt x="399764" y="215360"/>
                      <a:pt x="399764" y="292989"/>
                    </a:cubicBezTo>
                    <a:cubicBezTo>
                      <a:pt x="399764" y="370618"/>
                      <a:pt x="334613" y="438245"/>
                      <a:pt x="254508" y="438245"/>
                    </a:cubicBezTo>
                    <a:cubicBezTo>
                      <a:pt x="216980" y="438245"/>
                      <a:pt x="182975" y="423863"/>
                      <a:pt x="157163" y="400431"/>
                    </a:cubicBezTo>
                    <a:lnTo>
                      <a:pt x="259556" y="298037"/>
                    </a:lnTo>
                    <a:cubicBezTo>
                      <a:pt x="259556" y="298037"/>
                      <a:pt x="259556" y="298037"/>
                      <a:pt x="259556" y="298037"/>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endParaRPr>
              </a:p>
            </p:txBody>
          </p:sp>
          <p:grpSp>
            <p:nvGrpSpPr>
              <p:cNvPr id="79" name="Group 78">
                <a:extLst>
                  <a:ext uri="{FF2B5EF4-FFF2-40B4-BE49-F238E27FC236}">
                    <a16:creationId xmlns:a16="http://schemas.microsoft.com/office/drawing/2014/main" id="{CE21985D-0309-281B-F1A5-B92F827F092F}"/>
                  </a:ext>
                </a:extLst>
              </p:cNvPr>
              <p:cNvGrpSpPr/>
              <p:nvPr/>
            </p:nvGrpSpPr>
            <p:grpSpPr>
              <a:xfrm>
                <a:off x="1428304" y="1555629"/>
                <a:ext cx="829751" cy="864861"/>
                <a:chOff x="996920" y="4014165"/>
                <a:chExt cx="2042040" cy="2128449"/>
              </a:xfrm>
            </p:grpSpPr>
            <p:sp>
              <p:nvSpPr>
                <p:cNvPr id="80" name="Freeform 79">
                  <a:extLst>
                    <a:ext uri="{FF2B5EF4-FFF2-40B4-BE49-F238E27FC236}">
                      <a16:creationId xmlns:a16="http://schemas.microsoft.com/office/drawing/2014/main" id="{2550E8D8-4BA6-C2AF-A882-F64581D2E3A0}"/>
                    </a:ext>
                  </a:extLst>
                </p:cNvPr>
                <p:cNvSpPr/>
                <p:nvPr/>
              </p:nvSpPr>
              <p:spPr>
                <a:xfrm>
                  <a:off x="996920" y="4059070"/>
                  <a:ext cx="2042040" cy="2083544"/>
                </a:xfrm>
                <a:custGeom>
                  <a:avLst/>
                  <a:gdLst>
                    <a:gd name="connsiteX0" fmla="*/ 292894 w 585787"/>
                    <a:gd name="connsiteY0" fmla="*/ 338138 h 597693"/>
                    <a:gd name="connsiteX1" fmla="*/ 376238 w 585787"/>
                    <a:gd name="connsiteY1" fmla="*/ 254794 h 597693"/>
                    <a:gd name="connsiteX2" fmla="*/ 292894 w 585787"/>
                    <a:gd name="connsiteY2" fmla="*/ 171450 h 597693"/>
                    <a:gd name="connsiteX3" fmla="*/ 209550 w 585787"/>
                    <a:gd name="connsiteY3" fmla="*/ 254794 h 597693"/>
                    <a:gd name="connsiteX4" fmla="*/ 292894 w 585787"/>
                    <a:gd name="connsiteY4" fmla="*/ 338138 h 597693"/>
                    <a:gd name="connsiteX5" fmla="*/ 292894 w 585787"/>
                    <a:gd name="connsiteY5" fmla="*/ 185738 h 597693"/>
                    <a:gd name="connsiteX6" fmla="*/ 361950 w 585787"/>
                    <a:gd name="connsiteY6" fmla="*/ 254794 h 597693"/>
                    <a:gd name="connsiteX7" fmla="*/ 292894 w 585787"/>
                    <a:gd name="connsiteY7" fmla="*/ 323850 h 597693"/>
                    <a:gd name="connsiteX8" fmla="*/ 223838 w 585787"/>
                    <a:gd name="connsiteY8" fmla="*/ 254794 h 597693"/>
                    <a:gd name="connsiteX9" fmla="*/ 292894 w 585787"/>
                    <a:gd name="connsiteY9" fmla="*/ 185738 h 597693"/>
                    <a:gd name="connsiteX10" fmla="*/ 414338 w 585787"/>
                    <a:gd name="connsiteY10" fmla="*/ 597694 h 597693"/>
                    <a:gd name="connsiteX11" fmla="*/ 400050 w 585787"/>
                    <a:gd name="connsiteY11" fmla="*/ 597694 h 597693"/>
                    <a:gd name="connsiteX12" fmla="*/ 400050 w 585787"/>
                    <a:gd name="connsiteY12" fmla="*/ 426244 h 597693"/>
                    <a:gd name="connsiteX13" fmla="*/ 350044 w 585787"/>
                    <a:gd name="connsiteY13" fmla="*/ 376238 h 597693"/>
                    <a:gd name="connsiteX14" fmla="*/ 235744 w 585787"/>
                    <a:gd name="connsiteY14" fmla="*/ 376238 h 597693"/>
                    <a:gd name="connsiteX15" fmla="*/ 185738 w 585787"/>
                    <a:gd name="connsiteY15" fmla="*/ 426244 h 597693"/>
                    <a:gd name="connsiteX16" fmla="*/ 185738 w 585787"/>
                    <a:gd name="connsiteY16" fmla="*/ 597694 h 597693"/>
                    <a:gd name="connsiteX17" fmla="*/ 171450 w 585787"/>
                    <a:gd name="connsiteY17" fmla="*/ 597694 h 597693"/>
                    <a:gd name="connsiteX18" fmla="*/ 171450 w 585787"/>
                    <a:gd name="connsiteY18" fmla="*/ 426244 h 597693"/>
                    <a:gd name="connsiteX19" fmla="*/ 235744 w 585787"/>
                    <a:gd name="connsiteY19" fmla="*/ 361950 h 597693"/>
                    <a:gd name="connsiteX20" fmla="*/ 350044 w 585787"/>
                    <a:gd name="connsiteY20" fmla="*/ 361950 h 597693"/>
                    <a:gd name="connsiteX21" fmla="*/ 414338 w 585787"/>
                    <a:gd name="connsiteY21" fmla="*/ 426244 h 597693"/>
                    <a:gd name="connsiteX22" fmla="*/ 414338 w 585787"/>
                    <a:gd name="connsiteY22" fmla="*/ 597694 h 597693"/>
                    <a:gd name="connsiteX23" fmla="*/ 248984 w 585787"/>
                    <a:gd name="connsiteY23" fmla="*/ 107156 h 597693"/>
                    <a:gd name="connsiteX24" fmla="*/ 266700 w 585787"/>
                    <a:gd name="connsiteY24" fmla="*/ 140494 h 597693"/>
                    <a:gd name="connsiteX25" fmla="*/ 273844 w 585787"/>
                    <a:gd name="connsiteY25" fmla="*/ 147638 h 597693"/>
                    <a:gd name="connsiteX26" fmla="*/ 311944 w 585787"/>
                    <a:gd name="connsiteY26" fmla="*/ 147638 h 597693"/>
                    <a:gd name="connsiteX27" fmla="*/ 319088 w 585787"/>
                    <a:gd name="connsiteY27" fmla="*/ 140494 h 597693"/>
                    <a:gd name="connsiteX28" fmla="*/ 336804 w 585787"/>
                    <a:gd name="connsiteY28" fmla="*/ 107156 h 597693"/>
                    <a:gd name="connsiteX29" fmla="*/ 338233 w 585787"/>
                    <a:gd name="connsiteY29" fmla="*/ 106108 h 597693"/>
                    <a:gd name="connsiteX30" fmla="*/ 357188 w 585787"/>
                    <a:gd name="connsiteY30" fmla="*/ 62103 h 597693"/>
                    <a:gd name="connsiteX31" fmla="*/ 338233 w 585787"/>
                    <a:gd name="connsiteY31" fmla="*/ 18097 h 597693"/>
                    <a:gd name="connsiteX32" fmla="*/ 292894 w 585787"/>
                    <a:gd name="connsiteY32" fmla="*/ 0 h 597693"/>
                    <a:gd name="connsiteX33" fmla="*/ 247555 w 585787"/>
                    <a:gd name="connsiteY33" fmla="*/ 18097 h 597693"/>
                    <a:gd name="connsiteX34" fmla="*/ 228600 w 585787"/>
                    <a:gd name="connsiteY34" fmla="*/ 62103 h 597693"/>
                    <a:gd name="connsiteX35" fmla="*/ 247555 w 585787"/>
                    <a:gd name="connsiteY35" fmla="*/ 106108 h 597693"/>
                    <a:gd name="connsiteX36" fmla="*/ 248984 w 585787"/>
                    <a:gd name="connsiteY36" fmla="*/ 107156 h 597693"/>
                    <a:gd name="connsiteX37" fmla="*/ 257461 w 585787"/>
                    <a:gd name="connsiteY37" fmla="*/ 28384 h 597693"/>
                    <a:gd name="connsiteX38" fmla="*/ 292894 w 585787"/>
                    <a:gd name="connsiteY38" fmla="*/ 14288 h 597693"/>
                    <a:gd name="connsiteX39" fmla="*/ 328327 w 585787"/>
                    <a:gd name="connsiteY39" fmla="*/ 28384 h 597693"/>
                    <a:gd name="connsiteX40" fmla="*/ 342900 w 585787"/>
                    <a:gd name="connsiteY40" fmla="*/ 62103 h 597693"/>
                    <a:gd name="connsiteX41" fmla="*/ 328898 w 585787"/>
                    <a:gd name="connsiteY41" fmla="*/ 95250 h 597693"/>
                    <a:gd name="connsiteX42" fmla="*/ 305181 w 585787"/>
                    <a:gd name="connsiteY42" fmla="*/ 133350 h 597693"/>
                    <a:gd name="connsiteX43" fmla="*/ 300038 w 585787"/>
                    <a:gd name="connsiteY43" fmla="*/ 133350 h 597693"/>
                    <a:gd name="connsiteX44" fmla="*/ 300038 w 585787"/>
                    <a:gd name="connsiteY44" fmla="*/ 71438 h 597693"/>
                    <a:gd name="connsiteX45" fmla="*/ 311944 w 585787"/>
                    <a:gd name="connsiteY45" fmla="*/ 71438 h 597693"/>
                    <a:gd name="connsiteX46" fmla="*/ 311944 w 585787"/>
                    <a:gd name="connsiteY46" fmla="*/ 57150 h 597693"/>
                    <a:gd name="connsiteX47" fmla="*/ 273844 w 585787"/>
                    <a:gd name="connsiteY47" fmla="*/ 57150 h 597693"/>
                    <a:gd name="connsiteX48" fmla="*/ 273844 w 585787"/>
                    <a:gd name="connsiteY48" fmla="*/ 71438 h 597693"/>
                    <a:gd name="connsiteX49" fmla="*/ 285750 w 585787"/>
                    <a:gd name="connsiteY49" fmla="*/ 71438 h 597693"/>
                    <a:gd name="connsiteX50" fmla="*/ 285750 w 585787"/>
                    <a:gd name="connsiteY50" fmla="*/ 133350 h 597693"/>
                    <a:gd name="connsiteX51" fmla="*/ 280607 w 585787"/>
                    <a:gd name="connsiteY51" fmla="*/ 133350 h 597693"/>
                    <a:gd name="connsiteX52" fmla="*/ 256889 w 585787"/>
                    <a:gd name="connsiteY52" fmla="*/ 95250 h 597693"/>
                    <a:gd name="connsiteX53" fmla="*/ 242888 w 585787"/>
                    <a:gd name="connsiteY53" fmla="*/ 62103 h 597693"/>
                    <a:gd name="connsiteX54" fmla="*/ 257461 w 585787"/>
                    <a:gd name="connsiteY54" fmla="*/ 28384 h 597693"/>
                    <a:gd name="connsiteX55" fmla="*/ 38100 w 585787"/>
                    <a:gd name="connsiteY55" fmla="*/ 340519 h 597693"/>
                    <a:gd name="connsiteX56" fmla="*/ 92869 w 585787"/>
                    <a:gd name="connsiteY56" fmla="*/ 395288 h 597693"/>
                    <a:gd name="connsiteX57" fmla="*/ 147638 w 585787"/>
                    <a:gd name="connsiteY57" fmla="*/ 340519 h 597693"/>
                    <a:gd name="connsiteX58" fmla="*/ 92869 w 585787"/>
                    <a:gd name="connsiteY58" fmla="*/ 285750 h 597693"/>
                    <a:gd name="connsiteX59" fmla="*/ 38100 w 585787"/>
                    <a:gd name="connsiteY59" fmla="*/ 340519 h 597693"/>
                    <a:gd name="connsiteX60" fmla="*/ 133350 w 585787"/>
                    <a:gd name="connsiteY60" fmla="*/ 340519 h 597693"/>
                    <a:gd name="connsiteX61" fmla="*/ 92869 w 585787"/>
                    <a:gd name="connsiteY61" fmla="*/ 381000 h 597693"/>
                    <a:gd name="connsiteX62" fmla="*/ 52388 w 585787"/>
                    <a:gd name="connsiteY62" fmla="*/ 340519 h 597693"/>
                    <a:gd name="connsiteX63" fmla="*/ 92869 w 585787"/>
                    <a:gd name="connsiteY63" fmla="*/ 300038 h 597693"/>
                    <a:gd name="connsiteX64" fmla="*/ 133350 w 585787"/>
                    <a:gd name="connsiteY64" fmla="*/ 340519 h 597693"/>
                    <a:gd name="connsiteX65" fmla="*/ 14288 w 585787"/>
                    <a:gd name="connsiteY65" fmla="*/ 597694 h 597693"/>
                    <a:gd name="connsiteX66" fmla="*/ 0 w 585787"/>
                    <a:gd name="connsiteY66" fmla="*/ 597694 h 597693"/>
                    <a:gd name="connsiteX67" fmla="*/ 0 w 585787"/>
                    <a:gd name="connsiteY67" fmla="*/ 473869 h 597693"/>
                    <a:gd name="connsiteX68" fmla="*/ 54769 w 585787"/>
                    <a:gd name="connsiteY68" fmla="*/ 419100 h 597693"/>
                    <a:gd name="connsiteX69" fmla="*/ 140494 w 585787"/>
                    <a:gd name="connsiteY69" fmla="*/ 419100 h 597693"/>
                    <a:gd name="connsiteX70" fmla="*/ 140494 w 585787"/>
                    <a:gd name="connsiteY70" fmla="*/ 433388 h 597693"/>
                    <a:gd name="connsiteX71" fmla="*/ 54769 w 585787"/>
                    <a:gd name="connsiteY71" fmla="*/ 433388 h 597693"/>
                    <a:gd name="connsiteX72" fmla="*/ 14288 w 585787"/>
                    <a:gd name="connsiteY72" fmla="*/ 473869 h 597693"/>
                    <a:gd name="connsiteX73" fmla="*/ 14288 w 585787"/>
                    <a:gd name="connsiteY73" fmla="*/ 597694 h 597693"/>
                    <a:gd name="connsiteX74" fmla="*/ 492919 w 585787"/>
                    <a:gd name="connsiteY74" fmla="*/ 285750 h 597693"/>
                    <a:gd name="connsiteX75" fmla="*/ 438150 w 585787"/>
                    <a:gd name="connsiteY75" fmla="*/ 340519 h 597693"/>
                    <a:gd name="connsiteX76" fmla="*/ 492919 w 585787"/>
                    <a:gd name="connsiteY76" fmla="*/ 395288 h 597693"/>
                    <a:gd name="connsiteX77" fmla="*/ 547688 w 585787"/>
                    <a:gd name="connsiteY77" fmla="*/ 340519 h 597693"/>
                    <a:gd name="connsiteX78" fmla="*/ 492919 w 585787"/>
                    <a:gd name="connsiteY78" fmla="*/ 285750 h 597693"/>
                    <a:gd name="connsiteX79" fmla="*/ 492919 w 585787"/>
                    <a:gd name="connsiteY79" fmla="*/ 381000 h 597693"/>
                    <a:gd name="connsiteX80" fmla="*/ 452438 w 585787"/>
                    <a:gd name="connsiteY80" fmla="*/ 340519 h 597693"/>
                    <a:gd name="connsiteX81" fmla="*/ 492919 w 585787"/>
                    <a:gd name="connsiteY81" fmla="*/ 300038 h 597693"/>
                    <a:gd name="connsiteX82" fmla="*/ 533400 w 585787"/>
                    <a:gd name="connsiteY82" fmla="*/ 340519 h 597693"/>
                    <a:gd name="connsiteX83" fmla="*/ 492919 w 585787"/>
                    <a:gd name="connsiteY83" fmla="*/ 381000 h 597693"/>
                    <a:gd name="connsiteX84" fmla="*/ 571500 w 585787"/>
                    <a:gd name="connsiteY84" fmla="*/ 597694 h 597693"/>
                    <a:gd name="connsiteX85" fmla="*/ 571500 w 585787"/>
                    <a:gd name="connsiteY85" fmla="*/ 473869 h 597693"/>
                    <a:gd name="connsiteX86" fmla="*/ 531019 w 585787"/>
                    <a:gd name="connsiteY86" fmla="*/ 433388 h 597693"/>
                    <a:gd name="connsiteX87" fmla="*/ 445294 w 585787"/>
                    <a:gd name="connsiteY87" fmla="*/ 433388 h 597693"/>
                    <a:gd name="connsiteX88" fmla="*/ 445294 w 585787"/>
                    <a:gd name="connsiteY88" fmla="*/ 419100 h 597693"/>
                    <a:gd name="connsiteX89" fmla="*/ 531019 w 585787"/>
                    <a:gd name="connsiteY89" fmla="*/ 419100 h 597693"/>
                    <a:gd name="connsiteX90" fmla="*/ 585788 w 585787"/>
                    <a:gd name="connsiteY90" fmla="*/ 473869 h 597693"/>
                    <a:gd name="connsiteX91" fmla="*/ 585788 w 585787"/>
                    <a:gd name="connsiteY91" fmla="*/ 597694 h 597693"/>
                    <a:gd name="connsiteX92" fmla="*/ 571500 w 585787"/>
                    <a:gd name="connsiteY92" fmla="*/ 597694 h 59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85787" h="597693">
                      <a:moveTo>
                        <a:pt x="292894" y="338138"/>
                      </a:moveTo>
                      <a:cubicBezTo>
                        <a:pt x="338804" y="338138"/>
                        <a:pt x="376238" y="300704"/>
                        <a:pt x="376238" y="254794"/>
                      </a:cubicBezTo>
                      <a:cubicBezTo>
                        <a:pt x="376238" y="208883"/>
                        <a:pt x="338804" y="171450"/>
                        <a:pt x="292894" y="171450"/>
                      </a:cubicBezTo>
                      <a:cubicBezTo>
                        <a:pt x="246983" y="171450"/>
                        <a:pt x="209550" y="208883"/>
                        <a:pt x="209550" y="254794"/>
                      </a:cubicBezTo>
                      <a:cubicBezTo>
                        <a:pt x="209550" y="300704"/>
                        <a:pt x="246983" y="338138"/>
                        <a:pt x="292894" y="338138"/>
                      </a:cubicBezTo>
                      <a:close/>
                      <a:moveTo>
                        <a:pt x="292894" y="185738"/>
                      </a:moveTo>
                      <a:cubicBezTo>
                        <a:pt x="330994" y="185738"/>
                        <a:pt x="361950" y="216694"/>
                        <a:pt x="361950" y="254794"/>
                      </a:cubicBezTo>
                      <a:cubicBezTo>
                        <a:pt x="361950" y="292894"/>
                        <a:pt x="330994" y="323850"/>
                        <a:pt x="292894" y="323850"/>
                      </a:cubicBezTo>
                      <a:cubicBezTo>
                        <a:pt x="254794" y="323850"/>
                        <a:pt x="223838" y="292894"/>
                        <a:pt x="223838" y="254794"/>
                      </a:cubicBezTo>
                      <a:cubicBezTo>
                        <a:pt x="223838" y="216694"/>
                        <a:pt x="254794" y="185738"/>
                        <a:pt x="292894" y="185738"/>
                      </a:cubicBezTo>
                      <a:close/>
                      <a:moveTo>
                        <a:pt x="414338" y="597694"/>
                      </a:moveTo>
                      <a:lnTo>
                        <a:pt x="400050" y="597694"/>
                      </a:lnTo>
                      <a:lnTo>
                        <a:pt x="400050" y="426244"/>
                      </a:lnTo>
                      <a:cubicBezTo>
                        <a:pt x="400050" y="398621"/>
                        <a:pt x="377666" y="376238"/>
                        <a:pt x="350044" y="376238"/>
                      </a:cubicBezTo>
                      <a:lnTo>
                        <a:pt x="235744" y="376238"/>
                      </a:lnTo>
                      <a:cubicBezTo>
                        <a:pt x="208121" y="376238"/>
                        <a:pt x="185738" y="398621"/>
                        <a:pt x="185738" y="426244"/>
                      </a:cubicBezTo>
                      <a:lnTo>
                        <a:pt x="185738" y="597694"/>
                      </a:lnTo>
                      <a:lnTo>
                        <a:pt x="171450" y="597694"/>
                      </a:lnTo>
                      <a:lnTo>
                        <a:pt x="171450" y="426244"/>
                      </a:lnTo>
                      <a:cubicBezTo>
                        <a:pt x="171450" y="390811"/>
                        <a:pt x="200311" y="361950"/>
                        <a:pt x="235744" y="361950"/>
                      </a:cubicBezTo>
                      <a:lnTo>
                        <a:pt x="350044" y="361950"/>
                      </a:lnTo>
                      <a:cubicBezTo>
                        <a:pt x="385477" y="361950"/>
                        <a:pt x="414338" y="390811"/>
                        <a:pt x="414338" y="426244"/>
                      </a:cubicBezTo>
                      <a:lnTo>
                        <a:pt x="414338" y="597694"/>
                      </a:lnTo>
                      <a:close/>
                      <a:moveTo>
                        <a:pt x="248984" y="107156"/>
                      </a:moveTo>
                      <a:cubicBezTo>
                        <a:pt x="249746" y="107537"/>
                        <a:pt x="266700" y="117634"/>
                        <a:pt x="266700" y="140494"/>
                      </a:cubicBezTo>
                      <a:cubicBezTo>
                        <a:pt x="266700" y="144399"/>
                        <a:pt x="269939" y="147638"/>
                        <a:pt x="273844" y="147638"/>
                      </a:cubicBezTo>
                      <a:lnTo>
                        <a:pt x="311944" y="147638"/>
                      </a:lnTo>
                      <a:cubicBezTo>
                        <a:pt x="315849" y="147638"/>
                        <a:pt x="319088" y="144399"/>
                        <a:pt x="319088" y="140494"/>
                      </a:cubicBezTo>
                      <a:cubicBezTo>
                        <a:pt x="319088" y="117634"/>
                        <a:pt x="336137" y="107537"/>
                        <a:pt x="336804" y="107156"/>
                      </a:cubicBezTo>
                      <a:cubicBezTo>
                        <a:pt x="337375" y="106870"/>
                        <a:pt x="337852" y="106490"/>
                        <a:pt x="338233" y="106108"/>
                      </a:cubicBezTo>
                      <a:cubicBezTo>
                        <a:pt x="350425" y="94393"/>
                        <a:pt x="357188" y="78772"/>
                        <a:pt x="357188" y="62103"/>
                      </a:cubicBezTo>
                      <a:cubicBezTo>
                        <a:pt x="357188" y="45434"/>
                        <a:pt x="350425" y="29813"/>
                        <a:pt x="338233" y="18097"/>
                      </a:cubicBezTo>
                      <a:cubicBezTo>
                        <a:pt x="326136" y="6477"/>
                        <a:pt x="310039" y="0"/>
                        <a:pt x="292894" y="0"/>
                      </a:cubicBezTo>
                      <a:cubicBezTo>
                        <a:pt x="275749" y="0"/>
                        <a:pt x="259651" y="6382"/>
                        <a:pt x="247555" y="18097"/>
                      </a:cubicBezTo>
                      <a:cubicBezTo>
                        <a:pt x="235363" y="29813"/>
                        <a:pt x="228600" y="45434"/>
                        <a:pt x="228600" y="62103"/>
                      </a:cubicBezTo>
                      <a:cubicBezTo>
                        <a:pt x="228600" y="78772"/>
                        <a:pt x="235363" y="94393"/>
                        <a:pt x="247555" y="106108"/>
                      </a:cubicBezTo>
                      <a:cubicBezTo>
                        <a:pt x="247936" y="106490"/>
                        <a:pt x="248507" y="106870"/>
                        <a:pt x="248984" y="107156"/>
                      </a:cubicBezTo>
                      <a:close/>
                      <a:moveTo>
                        <a:pt x="257461" y="28384"/>
                      </a:moveTo>
                      <a:cubicBezTo>
                        <a:pt x="266891" y="19336"/>
                        <a:pt x="279464" y="14288"/>
                        <a:pt x="292894" y="14288"/>
                      </a:cubicBezTo>
                      <a:cubicBezTo>
                        <a:pt x="306324" y="14288"/>
                        <a:pt x="318897" y="19336"/>
                        <a:pt x="328327" y="28384"/>
                      </a:cubicBezTo>
                      <a:cubicBezTo>
                        <a:pt x="337661" y="37433"/>
                        <a:pt x="342900" y="49340"/>
                        <a:pt x="342900" y="62103"/>
                      </a:cubicBezTo>
                      <a:cubicBezTo>
                        <a:pt x="342900" y="74867"/>
                        <a:pt x="337947" y="86296"/>
                        <a:pt x="328898" y="95250"/>
                      </a:cubicBezTo>
                      <a:cubicBezTo>
                        <a:pt x="324707" y="97917"/>
                        <a:pt x="308134" y="109728"/>
                        <a:pt x="305181" y="133350"/>
                      </a:cubicBezTo>
                      <a:lnTo>
                        <a:pt x="300038" y="133350"/>
                      </a:lnTo>
                      <a:lnTo>
                        <a:pt x="300038" y="71438"/>
                      </a:lnTo>
                      <a:lnTo>
                        <a:pt x="311944" y="71438"/>
                      </a:lnTo>
                      <a:lnTo>
                        <a:pt x="311944" y="57150"/>
                      </a:lnTo>
                      <a:lnTo>
                        <a:pt x="273844" y="57150"/>
                      </a:lnTo>
                      <a:lnTo>
                        <a:pt x="273844" y="71438"/>
                      </a:lnTo>
                      <a:lnTo>
                        <a:pt x="285750" y="71438"/>
                      </a:lnTo>
                      <a:lnTo>
                        <a:pt x="285750" y="133350"/>
                      </a:lnTo>
                      <a:lnTo>
                        <a:pt x="280607" y="133350"/>
                      </a:lnTo>
                      <a:cubicBezTo>
                        <a:pt x="277749" y="109728"/>
                        <a:pt x="261080" y="97917"/>
                        <a:pt x="256889" y="95250"/>
                      </a:cubicBezTo>
                      <a:cubicBezTo>
                        <a:pt x="247841" y="86296"/>
                        <a:pt x="242888" y="74581"/>
                        <a:pt x="242888" y="62103"/>
                      </a:cubicBezTo>
                      <a:cubicBezTo>
                        <a:pt x="242888" y="49625"/>
                        <a:pt x="248031" y="37433"/>
                        <a:pt x="257461" y="28384"/>
                      </a:cubicBezTo>
                      <a:close/>
                      <a:moveTo>
                        <a:pt x="38100" y="340519"/>
                      </a:moveTo>
                      <a:cubicBezTo>
                        <a:pt x="38100" y="370713"/>
                        <a:pt x="62675" y="395288"/>
                        <a:pt x="92869" y="395288"/>
                      </a:cubicBezTo>
                      <a:cubicBezTo>
                        <a:pt x="123063" y="395288"/>
                        <a:pt x="147638" y="370713"/>
                        <a:pt x="147638" y="340519"/>
                      </a:cubicBezTo>
                      <a:cubicBezTo>
                        <a:pt x="147638" y="310325"/>
                        <a:pt x="123063" y="285750"/>
                        <a:pt x="92869" y="285750"/>
                      </a:cubicBezTo>
                      <a:cubicBezTo>
                        <a:pt x="62675" y="285750"/>
                        <a:pt x="38100" y="310325"/>
                        <a:pt x="38100" y="340519"/>
                      </a:cubicBezTo>
                      <a:close/>
                      <a:moveTo>
                        <a:pt x="133350" y="340519"/>
                      </a:moveTo>
                      <a:cubicBezTo>
                        <a:pt x="133350" y="362807"/>
                        <a:pt x="115157" y="381000"/>
                        <a:pt x="92869" y="381000"/>
                      </a:cubicBezTo>
                      <a:cubicBezTo>
                        <a:pt x="70580" y="381000"/>
                        <a:pt x="52388" y="362807"/>
                        <a:pt x="52388" y="340519"/>
                      </a:cubicBezTo>
                      <a:cubicBezTo>
                        <a:pt x="52388" y="318230"/>
                        <a:pt x="70580" y="300038"/>
                        <a:pt x="92869" y="300038"/>
                      </a:cubicBezTo>
                      <a:cubicBezTo>
                        <a:pt x="115157" y="300038"/>
                        <a:pt x="133350" y="318230"/>
                        <a:pt x="133350" y="340519"/>
                      </a:cubicBezTo>
                      <a:close/>
                      <a:moveTo>
                        <a:pt x="14288" y="597694"/>
                      </a:moveTo>
                      <a:lnTo>
                        <a:pt x="0" y="597694"/>
                      </a:lnTo>
                      <a:lnTo>
                        <a:pt x="0" y="473869"/>
                      </a:lnTo>
                      <a:cubicBezTo>
                        <a:pt x="0" y="443675"/>
                        <a:pt x="24575" y="419100"/>
                        <a:pt x="54769" y="419100"/>
                      </a:cubicBezTo>
                      <a:lnTo>
                        <a:pt x="140494" y="419100"/>
                      </a:lnTo>
                      <a:lnTo>
                        <a:pt x="140494" y="433388"/>
                      </a:lnTo>
                      <a:lnTo>
                        <a:pt x="54769" y="433388"/>
                      </a:lnTo>
                      <a:cubicBezTo>
                        <a:pt x="32480" y="433388"/>
                        <a:pt x="14288" y="451580"/>
                        <a:pt x="14288" y="473869"/>
                      </a:cubicBezTo>
                      <a:lnTo>
                        <a:pt x="14288" y="597694"/>
                      </a:lnTo>
                      <a:close/>
                      <a:moveTo>
                        <a:pt x="492919" y="285750"/>
                      </a:moveTo>
                      <a:cubicBezTo>
                        <a:pt x="462725" y="285750"/>
                        <a:pt x="438150" y="310325"/>
                        <a:pt x="438150" y="340519"/>
                      </a:cubicBezTo>
                      <a:cubicBezTo>
                        <a:pt x="438150" y="370713"/>
                        <a:pt x="462725" y="395288"/>
                        <a:pt x="492919" y="395288"/>
                      </a:cubicBezTo>
                      <a:cubicBezTo>
                        <a:pt x="523113" y="395288"/>
                        <a:pt x="547688" y="370713"/>
                        <a:pt x="547688" y="340519"/>
                      </a:cubicBezTo>
                      <a:cubicBezTo>
                        <a:pt x="547688" y="310325"/>
                        <a:pt x="523113" y="285750"/>
                        <a:pt x="492919" y="285750"/>
                      </a:cubicBezTo>
                      <a:close/>
                      <a:moveTo>
                        <a:pt x="492919" y="381000"/>
                      </a:moveTo>
                      <a:cubicBezTo>
                        <a:pt x="470630" y="381000"/>
                        <a:pt x="452438" y="362807"/>
                        <a:pt x="452438" y="340519"/>
                      </a:cubicBezTo>
                      <a:cubicBezTo>
                        <a:pt x="452438" y="318230"/>
                        <a:pt x="470630" y="300038"/>
                        <a:pt x="492919" y="300038"/>
                      </a:cubicBezTo>
                      <a:cubicBezTo>
                        <a:pt x="515207" y="300038"/>
                        <a:pt x="533400" y="318230"/>
                        <a:pt x="533400" y="340519"/>
                      </a:cubicBezTo>
                      <a:cubicBezTo>
                        <a:pt x="533400" y="362807"/>
                        <a:pt x="515207" y="381000"/>
                        <a:pt x="492919" y="381000"/>
                      </a:cubicBezTo>
                      <a:close/>
                      <a:moveTo>
                        <a:pt x="571500" y="597694"/>
                      </a:moveTo>
                      <a:lnTo>
                        <a:pt x="571500" y="473869"/>
                      </a:lnTo>
                      <a:cubicBezTo>
                        <a:pt x="571500" y="451580"/>
                        <a:pt x="553307" y="433388"/>
                        <a:pt x="531019" y="433388"/>
                      </a:cubicBezTo>
                      <a:lnTo>
                        <a:pt x="445294" y="433388"/>
                      </a:lnTo>
                      <a:lnTo>
                        <a:pt x="445294" y="419100"/>
                      </a:lnTo>
                      <a:lnTo>
                        <a:pt x="531019" y="419100"/>
                      </a:lnTo>
                      <a:cubicBezTo>
                        <a:pt x="561213" y="419100"/>
                        <a:pt x="585788" y="443675"/>
                        <a:pt x="585788" y="473869"/>
                      </a:cubicBezTo>
                      <a:lnTo>
                        <a:pt x="585788" y="597694"/>
                      </a:lnTo>
                      <a:lnTo>
                        <a:pt x="571500" y="597694"/>
                      </a:ln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endParaRPr>
                </a:p>
              </p:txBody>
            </p:sp>
            <p:sp>
              <p:nvSpPr>
                <p:cNvPr id="81" name="Rectangle 80">
                  <a:extLst>
                    <a:ext uri="{FF2B5EF4-FFF2-40B4-BE49-F238E27FC236}">
                      <a16:creationId xmlns:a16="http://schemas.microsoft.com/office/drawing/2014/main" id="{F5E216FE-7650-BCE5-5FED-14D8A23BC266}"/>
                    </a:ext>
                  </a:extLst>
                </p:cNvPr>
                <p:cNvSpPr/>
                <p:nvPr/>
              </p:nvSpPr>
              <p:spPr>
                <a:xfrm>
                  <a:off x="1690261" y="4014165"/>
                  <a:ext cx="623194" cy="624970"/>
                </a:xfrm>
                <a:prstGeom prst="rect">
                  <a:avLst/>
                </a:prstGeom>
                <a:solidFill>
                  <a:schemeClr val="accent1"/>
                </a:solidFill>
                <a:ln w="25400" cap="flat" cmpd="sng" algn="ctr">
                  <a:noFill/>
                  <a:prstDash val="solid"/>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mn-ea"/>
                    <a:cs typeface="+mn-cs"/>
                  </a:endParaRPr>
                </a:p>
              </p:txBody>
            </p:sp>
          </p:grpSp>
        </p:grpSp>
        <p:pic>
          <p:nvPicPr>
            <p:cNvPr id="67" name="Picture 66" descr="A white letter on a black background&#10;&#10;Description automatically generated">
              <a:extLst>
                <a:ext uri="{FF2B5EF4-FFF2-40B4-BE49-F238E27FC236}">
                  <a16:creationId xmlns:a16="http://schemas.microsoft.com/office/drawing/2014/main" id="{F2B6C925-B47A-976D-3927-AD021186C86F}"/>
                </a:ext>
              </a:extLst>
            </p:cNvPr>
            <p:cNvPicPr>
              <a:picLocks noChangeAspect="1"/>
            </p:cNvPicPr>
            <p:nvPr/>
          </p:nvPicPr>
          <p:blipFill>
            <a:blip r:embed="rId5"/>
            <a:stretch>
              <a:fillRect/>
            </a:stretch>
          </p:blipFill>
          <p:spPr>
            <a:xfrm>
              <a:off x="1025297" y="1645788"/>
              <a:ext cx="1509955" cy="325060"/>
            </a:xfrm>
            <a:prstGeom prst="rect">
              <a:avLst/>
            </a:prstGeom>
          </p:spPr>
        </p:pic>
      </p:grpSp>
    </p:spTree>
    <p:extLst>
      <p:ext uri="{BB962C8B-B14F-4D97-AF65-F5344CB8AC3E}">
        <p14:creationId xmlns:p14="http://schemas.microsoft.com/office/powerpoint/2010/main" val="89291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4C18190-9E95-4F1F-6826-5FA3F07352F6}"/>
              </a:ext>
            </a:extLst>
          </p:cNvPr>
          <p:cNvSpPr/>
          <p:nvPr/>
        </p:nvSpPr>
        <p:spPr>
          <a:xfrm rot="10800000">
            <a:off x="9055883" y="16598"/>
            <a:ext cx="3122187" cy="6864349"/>
          </a:xfrm>
          <a:prstGeom prst="rect">
            <a:avLst/>
          </a:prstGeom>
          <a:gradFill>
            <a:gsLst>
              <a:gs pos="0">
                <a:schemeClr val="bg1">
                  <a:alpha val="0"/>
                </a:schemeClr>
              </a:gs>
              <a:gs pos="64000">
                <a:srgbClr val="003C71"/>
              </a:gs>
            </a:gsLst>
            <a:lin ang="5400000" scaled="0"/>
          </a:gradFill>
          <a:ln w="3175">
            <a:miter lim="400000"/>
          </a:ln>
        </p:spPr>
        <p:txBody>
          <a:bodyPr lIns="25741" rIns="25741" anchor="ctr"/>
          <a:lstStyle/>
          <a:p>
            <a:pPr algn="ctr" defTabSz="343214" fontAlgn="base">
              <a:spcAft>
                <a:spcPct val="0"/>
              </a:spcAft>
              <a:defRPr/>
            </a:pPr>
            <a:endParaRPr lang="en-US" sz="1971">
              <a:solidFill>
                <a:srgbClr val="414244"/>
              </a:solidFill>
              <a:latin typeface="CiscoSansTT Light"/>
              <a:ea typeface="ＭＳ Ｐゴシック" charset="0"/>
              <a:cs typeface="CiscoSansTT Light"/>
              <a:sym typeface="Helvetica Neue Medium"/>
            </a:endParaRPr>
          </a:p>
        </p:txBody>
      </p:sp>
      <p:pic>
        <p:nvPicPr>
          <p:cNvPr id="587" name="Picture 586">
            <a:extLst>
              <a:ext uri="{FF2B5EF4-FFF2-40B4-BE49-F238E27FC236}">
                <a16:creationId xmlns:a16="http://schemas.microsoft.com/office/drawing/2014/main" id="{9B99B765-51B7-FF7E-6FFB-B2240501EF94}"/>
              </a:ext>
            </a:extLst>
          </p:cNvPr>
          <p:cNvPicPr>
            <a:picLocks noChangeAspect="1"/>
          </p:cNvPicPr>
          <p:nvPr/>
        </p:nvPicPr>
        <p:blipFill rotWithShape="1">
          <a:blip r:embed="rId2"/>
          <a:srcRect b="26509"/>
          <a:stretch/>
        </p:blipFill>
        <p:spPr>
          <a:xfrm>
            <a:off x="9135310" y="6111333"/>
            <a:ext cx="2963333" cy="746667"/>
          </a:xfrm>
          <a:prstGeom prst="rect">
            <a:avLst/>
          </a:prstGeom>
        </p:spPr>
      </p:pic>
      <p:grpSp>
        <p:nvGrpSpPr>
          <p:cNvPr id="394" name="Group 393">
            <a:extLst>
              <a:ext uri="{FF2B5EF4-FFF2-40B4-BE49-F238E27FC236}">
                <a16:creationId xmlns:a16="http://schemas.microsoft.com/office/drawing/2014/main" id="{1108863E-E517-F482-8DF1-569752169371}"/>
              </a:ext>
            </a:extLst>
          </p:cNvPr>
          <p:cNvGrpSpPr/>
          <p:nvPr/>
        </p:nvGrpSpPr>
        <p:grpSpPr>
          <a:xfrm>
            <a:off x="9127083" y="5367548"/>
            <a:ext cx="2962515" cy="1015977"/>
            <a:chOff x="6837765" y="4039056"/>
            <a:chExt cx="2221886" cy="761983"/>
          </a:xfrm>
        </p:grpSpPr>
        <p:grpSp>
          <p:nvGrpSpPr>
            <p:cNvPr id="376" name="Group 375">
              <a:extLst>
                <a:ext uri="{FF2B5EF4-FFF2-40B4-BE49-F238E27FC236}">
                  <a16:creationId xmlns:a16="http://schemas.microsoft.com/office/drawing/2014/main" id="{AF75A78A-F28B-CFBD-F050-590EDFC80C33}"/>
                </a:ext>
              </a:extLst>
            </p:cNvPr>
            <p:cNvGrpSpPr/>
            <p:nvPr/>
          </p:nvGrpSpPr>
          <p:grpSpPr>
            <a:xfrm>
              <a:off x="7002206" y="4039056"/>
              <a:ext cx="1893004" cy="384360"/>
              <a:chOff x="6843471" y="3385092"/>
              <a:chExt cx="2221886" cy="451139"/>
            </a:xfrm>
          </p:grpSpPr>
          <p:pic>
            <p:nvPicPr>
              <p:cNvPr id="377" name="Picture 376">
                <a:extLst>
                  <a:ext uri="{FF2B5EF4-FFF2-40B4-BE49-F238E27FC236}">
                    <a16:creationId xmlns:a16="http://schemas.microsoft.com/office/drawing/2014/main" id="{D2AA5E6C-0FED-BDD6-0535-DF428E61AF00}"/>
                  </a:ext>
                </a:extLst>
              </p:cNvPr>
              <p:cNvPicPr>
                <a:picLocks noChangeAspect="1"/>
              </p:cNvPicPr>
              <p:nvPr/>
            </p:nvPicPr>
            <p:blipFill>
              <a:blip r:embed="rId3">
                <a:alphaModFix amt="66000"/>
                <a:lum bright="-12000"/>
              </a:blip>
              <a:stretch>
                <a:fillRect/>
              </a:stretch>
            </p:blipFill>
            <p:spPr>
              <a:xfrm>
                <a:off x="6843471" y="3385092"/>
                <a:ext cx="368034" cy="451139"/>
              </a:xfrm>
              <a:prstGeom prst="rect">
                <a:avLst/>
              </a:prstGeom>
            </p:spPr>
          </p:pic>
          <p:pic>
            <p:nvPicPr>
              <p:cNvPr id="378" name="Picture 377">
                <a:extLst>
                  <a:ext uri="{FF2B5EF4-FFF2-40B4-BE49-F238E27FC236}">
                    <a16:creationId xmlns:a16="http://schemas.microsoft.com/office/drawing/2014/main" id="{268F38A5-FD31-B9E7-A832-5070CE5C4EF8}"/>
                  </a:ext>
                </a:extLst>
              </p:cNvPr>
              <p:cNvPicPr>
                <a:picLocks noChangeAspect="1"/>
              </p:cNvPicPr>
              <p:nvPr/>
            </p:nvPicPr>
            <p:blipFill>
              <a:blip r:embed="rId3">
                <a:alphaModFix amt="66000"/>
                <a:lum bright="-12000"/>
              </a:blip>
              <a:stretch>
                <a:fillRect/>
              </a:stretch>
            </p:blipFill>
            <p:spPr>
              <a:xfrm>
                <a:off x="7306934" y="3385092"/>
                <a:ext cx="368034" cy="451139"/>
              </a:xfrm>
              <a:prstGeom prst="rect">
                <a:avLst/>
              </a:prstGeom>
            </p:spPr>
          </p:pic>
          <p:pic>
            <p:nvPicPr>
              <p:cNvPr id="379" name="Picture 378">
                <a:extLst>
                  <a:ext uri="{FF2B5EF4-FFF2-40B4-BE49-F238E27FC236}">
                    <a16:creationId xmlns:a16="http://schemas.microsoft.com/office/drawing/2014/main" id="{BB0088F8-527A-3A3A-754D-958A26E46CAD}"/>
                  </a:ext>
                </a:extLst>
              </p:cNvPr>
              <p:cNvPicPr>
                <a:picLocks noChangeAspect="1"/>
              </p:cNvPicPr>
              <p:nvPr/>
            </p:nvPicPr>
            <p:blipFill>
              <a:blip r:embed="rId3">
                <a:alphaModFix amt="66000"/>
                <a:lum bright="-12000"/>
              </a:blip>
              <a:stretch>
                <a:fillRect/>
              </a:stretch>
            </p:blipFill>
            <p:spPr>
              <a:xfrm>
                <a:off x="7770397" y="3385092"/>
                <a:ext cx="368034" cy="451139"/>
              </a:xfrm>
              <a:prstGeom prst="rect">
                <a:avLst/>
              </a:prstGeom>
            </p:spPr>
          </p:pic>
          <p:pic>
            <p:nvPicPr>
              <p:cNvPr id="380" name="Picture 379">
                <a:extLst>
                  <a:ext uri="{FF2B5EF4-FFF2-40B4-BE49-F238E27FC236}">
                    <a16:creationId xmlns:a16="http://schemas.microsoft.com/office/drawing/2014/main" id="{5191E240-E6AB-AE6B-64F9-AB6FCD60B24F}"/>
                  </a:ext>
                </a:extLst>
              </p:cNvPr>
              <p:cNvPicPr>
                <a:picLocks noChangeAspect="1"/>
              </p:cNvPicPr>
              <p:nvPr/>
            </p:nvPicPr>
            <p:blipFill>
              <a:blip r:embed="rId3">
                <a:alphaModFix amt="66000"/>
                <a:lum bright="-12000"/>
              </a:blip>
              <a:stretch>
                <a:fillRect/>
              </a:stretch>
            </p:blipFill>
            <p:spPr>
              <a:xfrm>
                <a:off x="8233860" y="3385092"/>
                <a:ext cx="368034" cy="451139"/>
              </a:xfrm>
              <a:prstGeom prst="rect">
                <a:avLst/>
              </a:prstGeom>
            </p:spPr>
          </p:pic>
          <p:pic>
            <p:nvPicPr>
              <p:cNvPr id="381" name="Picture 380">
                <a:extLst>
                  <a:ext uri="{FF2B5EF4-FFF2-40B4-BE49-F238E27FC236}">
                    <a16:creationId xmlns:a16="http://schemas.microsoft.com/office/drawing/2014/main" id="{FBD65FC1-6877-1544-1C49-1A0862D569AF}"/>
                  </a:ext>
                </a:extLst>
              </p:cNvPr>
              <p:cNvPicPr>
                <a:picLocks noChangeAspect="1"/>
              </p:cNvPicPr>
              <p:nvPr/>
            </p:nvPicPr>
            <p:blipFill>
              <a:blip r:embed="rId3">
                <a:alphaModFix amt="66000"/>
                <a:lum bright="-12000"/>
              </a:blip>
              <a:stretch>
                <a:fillRect/>
              </a:stretch>
            </p:blipFill>
            <p:spPr>
              <a:xfrm>
                <a:off x="8697323" y="3385092"/>
                <a:ext cx="368034" cy="451139"/>
              </a:xfrm>
              <a:prstGeom prst="rect">
                <a:avLst/>
              </a:prstGeom>
            </p:spPr>
          </p:pic>
        </p:grpSp>
        <p:grpSp>
          <p:nvGrpSpPr>
            <p:cNvPr id="382" name="Group 381">
              <a:extLst>
                <a:ext uri="{FF2B5EF4-FFF2-40B4-BE49-F238E27FC236}">
                  <a16:creationId xmlns:a16="http://schemas.microsoft.com/office/drawing/2014/main" id="{2CC21912-1A40-C3BD-16F4-4E10281FDF01}"/>
                </a:ext>
              </a:extLst>
            </p:cNvPr>
            <p:cNvGrpSpPr/>
            <p:nvPr/>
          </p:nvGrpSpPr>
          <p:grpSpPr>
            <a:xfrm>
              <a:off x="6912138" y="4197605"/>
              <a:ext cx="2073140" cy="420936"/>
              <a:chOff x="6843471" y="3385092"/>
              <a:chExt cx="2221886" cy="451139"/>
            </a:xfrm>
          </p:grpSpPr>
          <p:pic>
            <p:nvPicPr>
              <p:cNvPr id="383" name="Picture 382">
                <a:extLst>
                  <a:ext uri="{FF2B5EF4-FFF2-40B4-BE49-F238E27FC236}">
                    <a16:creationId xmlns:a16="http://schemas.microsoft.com/office/drawing/2014/main" id="{A61634A6-CE4A-E884-01AA-0878232D0046}"/>
                  </a:ext>
                </a:extLst>
              </p:cNvPr>
              <p:cNvPicPr>
                <a:picLocks noChangeAspect="1"/>
              </p:cNvPicPr>
              <p:nvPr/>
            </p:nvPicPr>
            <p:blipFill>
              <a:blip r:embed="rId3">
                <a:lum bright="-8000"/>
                <a:alphaModFix/>
              </a:blip>
              <a:stretch>
                <a:fillRect/>
              </a:stretch>
            </p:blipFill>
            <p:spPr>
              <a:xfrm>
                <a:off x="6843471" y="3385092"/>
                <a:ext cx="368034" cy="451139"/>
              </a:xfrm>
              <a:prstGeom prst="rect">
                <a:avLst/>
              </a:prstGeom>
            </p:spPr>
          </p:pic>
          <p:pic>
            <p:nvPicPr>
              <p:cNvPr id="384" name="Picture 383">
                <a:extLst>
                  <a:ext uri="{FF2B5EF4-FFF2-40B4-BE49-F238E27FC236}">
                    <a16:creationId xmlns:a16="http://schemas.microsoft.com/office/drawing/2014/main" id="{D66DB765-9C04-D874-BF50-861DD0A43178}"/>
                  </a:ext>
                </a:extLst>
              </p:cNvPr>
              <p:cNvPicPr>
                <a:picLocks noChangeAspect="1"/>
              </p:cNvPicPr>
              <p:nvPr/>
            </p:nvPicPr>
            <p:blipFill>
              <a:blip r:embed="rId3">
                <a:lum bright="-8000"/>
                <a:alphaModFix/>
              </a:blip>
              <a:stretch>
                <a:fillRect/>
              </a:stretch>
            </p:blipFill>
            <p:spPr>
              <a:xfrm>
                <a:off x="7306934" y="3385092"/>
                <a:ext cx="368034" cy="451139"/>
              </a:xfrm>
              <a:prstGeom prst="rect">
                <a:avLst/>
              </a:prstGeom>
            </p:spPr>
          </p:pic>
          <p:pic>
            <p:nvPicPr>
              <p:cNvPr id="385" name="Picture 384">
                <a:extLst>
                  <a:ext uri="{FF2B5EF4-FFF2-40B4-BE49-F238E27FC236}">
                    <a16:creationId xmlns:a16="http://schemas.microsoft.com/office/drawing/2014/main" id="{2B32F21D-3480-0398-9A6A-F857722E6A90}"/>
                  </a:ext>
                </a:extLst>
              </p:cNvPr>
              <p:cNvPicPr>
                <a:picLocks noChangeAspect="1"/>
              </p:cNvPicPr>
              <p:nvPr/>
            </p:nvPicPr>
            <p:blipFill>
              <a:blip r:embed="rId3">
                <a:lum bright="-8000"/>
                <a:alphaModFix/>
              </a:blip>
              <a:stretch>
                <a:fillRect/>
              </a:stretch>
            </p:blipFill>
            <p:spPr>
              <a:xfrm>
                <a:off x="7770397" y="3385092"/>
                <a:ext cx="368034" cy="451139"/>
              </a:xfrm>
              <a:prstGeom prst="rect">
                <a:avLst/>
              </a:prstGeom>
            </p:spPr>
          </p:pic>
          <p:pic>
            <p:nvPicPr>
              <p:cNvPr id="386" name="Picture 385">
                <a:extLst>
                  <a:ext uri="{FF2B5EF4-FFF2-40B4-BE49-F238E27FC236}">
                    <a16:creationId xmlns:a16="http://schemas.microsoft.com/office/drawing/2014/main" id="{81839043-2FC0-7769-D357-9384E3D4C7B6}"/>
                  </a:ext>
                </a:extLst>
              </p:cNvPr>
              <p:cNvPicPr>
                <a:picLocks noChangeAspect="1"/>
              </p:cNvPicPr>
              <p:nvPr/>
            </p:nvPicPr>
            <p:blipFill>
              <a:blip r:embed="rId3">
                <a:lum bright="-8000"/>
                <a:alphaModFix/>
              </a:blip>
              <a:stretch>
                <a:fillRect/>
              </a:stretch>
            </p:blipFill>
            <p:spPr>
              <a:xfrm>
                <a:off x="8233860" y="3385092"/>
                <a:ext cx="368034" cy="451139"/>
              </a:xfrm>
              <a:prstGeom prst="rect">
                <a:avLst/>
              </a:prstGeom>
            </p:spPr>
          </p:pic>
          <p:pic>
            <p:nvPicPr>
              <p:cNvPr id="387" name="Picture 386">
                <a:extLst>
                  <a:ext uri="{FF2B5EF4-FFF2-40B4-BE49-F238E27FC236}">
                    <a16:creationId xmlns:a16="http://schemas.microsoft.com/office/drawing/2014/main" id="{E1A97180-6154-A916-C3BF-65EC7DD4CC8A}"/>
                  </a:ext>
                </a:extLst>
              </p:cNvPr>
              <p:cNvPicPr>
                <a:picLocks noChangeAspect="1"/>
              </p:cNvPicPr>
              <p:nvPr/>
            </p:nvPicPr>
            <p:blipFill>
              <a:blip r:embed="rId3">
                <a:lum bright="-8000"/>
                <a:alphaModFix/>
              </a:blip>
              <a:stretch>
                <a:fillRect/>
              </a:stretch>
            </p:blipFill>
            <p:spPr>
              <a:xfrm>
                <a:off x="8697323" y="3385092"/>
                <a:ext cx="368034" cy="451139"/>
              </a:xfrm>
              <a:prstGeom prst="rect">
                <a:avLst/>
              </a:prstGeom>
            </p:spPr>
          </p:pic>
        </p:grpSp>
        <p:grpSp>
          <p:nvGrpSpPr>
            <p:cNvPr id="388" name="Group 387">
              <a:extLst>
                <a:ext uri="{FF2B5EF4-FFF2-40B4-BE49-F238E27FC236}">
                  <a16:creationId xmlns:a16="http://schemas.microsoft.com/office/drawing/2014/main" id="{6AF8486B-2F2E-01EA-0A4D-2FBAC6A9C55E}"/>
                </a:ext>
              </a:extLst>
            </p:cNvPr>
            <p:cNvGrpSpPr/>
            <p:nvPr/>
          </p:nvGrpSpPr>
          <p:grpSpPr>
            <a:xfrm>
              <a:off x="6837765" y="4349900"/>
              <a:ext cx="2221886" cy="451139"/>
              <a:chOff x="6843471" y="3385092"/>
              <a:chExt cx="2221886" cy="451139"/>
            </a:xfrm>
          </p:grpSpPr>
          <p:pic>
            <p:nvPicPr>
              <p:cNvPr id="389" name="Picture 388">
                <a:extLst>
                  <a:ext uri="{FF2B5EF4-FFF2-40B4-BE49-F238E27FC236}">
                    <a16:creationId xmlns:a16="http://schemas.microsoft.com/office/drawing/2014/main" id="{673D477B-11DE-56FF-DE4C-180DA0BE1DAB}"/>
                  </a:ext>
                </a:extLst>
              </p:cNvPr>
              <p:cNvPicPr>
                <a:picLocks noChangeAspect="1"/>
              </p:cNvPicPr>
              <p:nvPr/>
            </p:nvPicPr>
            <p:blipFill>
              <a:blip r:embed="rId3"/>
              <a:stretch>
                <a:fillRect/>
              </a:stretch>
            </p:blipFill>
            <p:spPr>
              <a:xfrm>
                <a:off x="6843471" y="3385092"/>
                <a:ext cx="368034" cy="451139"/>
              </a:xfrm>
              <a:prstGeom prst="rect">
                <a:avLst/>
              </a:prstGeom>
            </p:spPr>
          </p:pic>
          <p:pic>
            <p:nvPicPr>
              <p:cNvPr id="390" name="Picture 389">
                <a:extLst>
                  <a:ext uri="{FF2B5EF4-FFF2-40B4-BE49-F238E27FC236}">
                    <a16:creationId xmlns:a16="http://schemas.microsoft.com/office/drawing/2014/main" id="{D971E6C8-7AED-C384-BE6D-0DA63338D075}"/>
                  </a:ext>
                </a:extLst>
              </p:cNvPr>
              <p:cNvPicPr>
                <a:picLocks noChangeAspect="1"/>
              </p:cNvPicPr>
              <p:nvPr/>
            </p:nvPicPr>
            <p:blipFill>
              <a:blip r:embed="rId3"/>
              <a:stretch>
                <a:fillRect/>
              </a:stretch>
            </p:blipFill>
            <p:spPr>
              <a:xfrm>
                <a:off x="7306934" y="3385092"/>
                <a:ext cx="368034" cy="451139"/>
              </a:xfrm>
              <a:prstGeom prst="rect">
                <a:avLst/>
              </a:prstGeom>
            </p:spPr>
          </p:pic>
          <p:pic>
            <p:nvPicPr>
              <p:cNvPr id="391" name="Picture 390">
                <a:extLst>
                  <a:ext uri="{FF2B5EF4-FFF2-40B4-BE49-F238E27FC236}">
                    <a16:creationId xmlns:a16="http://schemas.microsoft.com/office/drawing/2014/main" id="{C0F9CAE8-3CA0-945E-7171-AA47697697A1}"/>
                  </a:ext>
                </a:extLst>
              </p:cNvPr>
              <p:cNvPicPr>
                <a:picLocks noChangeAspect="1"/>
              </p:cNvPicPr>
              <p:nvPr/>
            </p:nvPicPr>
            <p:blipFill>
              <a:blip r:embed="rId3"/>
              <a:stretch>
                <a:fillRect/>
              </a:stretch>
            </p:blipFill>
            <p:spPr>
              <a:xfrm>
                <a:off x="7770397" y="3385092"/>
                <a:ext cx="368034" cy="451139"/>
              </a:xfrm>
              <a:prstGeom prst="rect">
                <a:avLst/>
              </a:prstGeom>
            </p:spPr>
          </p:pic>
          <p:pic>
            <p:nvPicPr>
              <p:cNvPr id="392" name="Picture 391">
                <a:extLst>
                  <a:ext uri="{FF2B5EF4-FFF2-40B4-BE49-F238E27FC236}">
                    <a16:creationId xmlns:a16="http://schemas.microsoft.com/office/drawing/2014/main" id="{C6E56F40-5D9F-85CB-82D9-C854DFAB4990}"/>
                  </a:ext>
                </a:extLst>
              </p:cNvPr>
              <p:cNvPicPr>
                <a:picLocks noChangeAspect="1"/>
              </p:cNvPicPr>
              <p:nvPr/>
            </p:nvPicPr>
            <p:blipFill>
              <a:blip r:embed="rId3"/>
              <a:stretch>
                <a:fillRect/>
              </a:stretch>
            </p:blipFill>
            <p:spPr>
              <a:xfrm>
                <a:off x="8233860" y="3385092"/>
                <a:ext cx="368034" cy="451139"/>
              </a:xfrm>
              <a:prstGeom prst="rect">
                <a:avLst/>
              </a:prstGeom>
            </p:spPr>
          </p:pic>
          <p:pic>
            <p:nvPicPr>
              <p:cNvPr id="393" name="Picture 392">
                <a:extLst>
                  <a:ext uri="{FF2B5EF4-FFF2-40B4-BE49-F238E27FC236}">
                    <a16:creationId xmlns:a16="http://schemas.microsoft.com/office/drawing/2014/main" id="{140218B6-0C4B-3853-46C5-113D00BA5D71}"/>
                  </a:ext>
                </a:extLst>
              </p:cNvPr>
              <p:cNvPicPr>
                <a:picLocks noChangeAspect="1"/>
              </p:cNvPicPr>
              <p:nvPr/>
            </p:nvPicPr>
            <p:blipFill>
              <a:blip r:embed="rId3"/>
              <a:stretch>
                <a:fillRect/>
              </a:stretch>
            </p:blipFill>
            <p:spPr>
              <a:xfrm>
                <a:off x="8697323" y="3385092"/>
                <a:ext cx="368034" cy="451139"/>
              </a:xfrm>
              <a:prstGeom prst="rect">
                <a:avLst/>
              </a:prstGeom>
            </p:spPr>
          </p:pic>
        </p:grpSp>
      </p:grpSp>
      <p:grpSp>
        <p:nvGrpSpPr>
          <p:cNvPr id="395" name="Group 394">
            <a:extLst>
              <a:ext uri="{FF2B5EF4-FFF2-40B4-BE49-F238E27FC236}">
                <a16:creationId xmlns:a16="http://schemas.microsoft.com/office/drawing/2014/main" id="{8C7FB8E8-7742-89EA-8BAF-381A97254D11}"/>
              </a:ext>
            </a:extLst>
          </p:cNvPr>
          <p:cNvGrpSpPr/>
          <p:nvPr/>
        </p:nvGrpSpPr>
        <p:grpSpPr>
          <a:xfrm>
            <a:off x="9127083" y="4601522"/>
            <a:ext cx="2962515" cy="1015977"/>
            <a:chOff x="6837765" y="4039056"/>
            <a:chExt cx="2221886" cy="761983"/>
          </a:xfrm>
        </p:grpSpPr>
        <p:grpSp>
          <p:nvGrpSpPr>
            <p:cNvPr id="396" name="Group 395">
              <a:extLst>
                <a:ext uri="{FF2B5EF4-FFF2-40B4-BE49-F238E27FC236}">
                  <a16:creationId xmlns:a16="http://schemas.microsoft.com/office/drawing/2014/main" id="{6887E4C8-DDBF-8B89-2ABC-00F19DE9156A}"/>
                </a:ext>
              </a:extLst>
            </p:cNvPr>
            <p:cNvGrpSpPr/>
            <p:nvPr/>
          </p:nvGrpSpPr>
          <p:grpSpPr>
            <a:xfrm>
              <a:off x="7002206" y="4039056"/>
              <a:ext cx="1893004" cy="384360"/>
              <a:chOff x="6843471" y="3385092"/>
              <a:chExt cx="2221886" cy="451139"/>
            </a:xfrm>
          </p:grpSpPr>
          <p:pic>
            <p:nvPicPr>
              <p:cNvPr id="409" name="Picture 408">
                <a:extLst>
                  <a:ext uri="{FF2B5EF4-FFF2-40B4-BE49-F238E27FC236}">
                    <a16:creationId xmlns:a16="http://schemas.microsoft.com/office/drawing/2014/main" id="{393F763E-06CB-0ECD-3D73-49457BF581CF}"/>
                  </a:ext>
                </a:extLst>
              </p:cNvPr>
              <p:cNvPicPr>
                <a:picLocks noChangeAspect="1"/>
              </p:cNvPicPr>
              <p:nvPr/>
            </p:nvPicPr>
            <p:blipFill>
              <a:blip r:embed="rId3">
                <a:alphaModFix amt="66000"/>
                <a:lum bright="-12000"/>
              </a:blip>
              <a:stretch>
                <a:fillRect/>
              </a:stretch>
            </p:blipFill>
            <p:spPr>
              <a:xfrm>
                <a:off x="6843471" y="3385092"/>
                <a:ext cx="368034" cy="451139"/>
              </a:xfrm>
              <a:prstGeom prst="rect">
                <a:avLst/>
              </a:prstGeom>
            </p:spPr>
          </p:pic>
          <p:pic>
            <p:nvPicPr>
              <p:cNvPr id="410" name="Picture 409">
                <a:extLst>
                  <a:ext uri="{FF2B5EF4-FFF2-40B4-BE49-F238E27FC236}">
                    <a16:creationId xmlns:a16="http://schemas.microsoft.com/office/drawing/2014/main" id="{05D3116E-EB00-7D8B-F519-C9FB75311D19}"/>
                  </a:ext>
                </a:extLst>
              </p:cNvPr>
              <p:cNvPicPr>
                <a:picLocks noChangeAspect="1"/>
              </p:cNvPicPr>
              <p:nvPr/>
            </p:nvPicPr>
            <p:blipFill>
              <a:blip r:embed="rId3">
                <a:alphaModFix amt="66000"/>
                <a:lum bright="-12000"/>
              </a:blip>
              <a:stretch>
                <a:fillRect/>
              </a:stretch>
            </p:blipFill>
            <p:spPr>
              <a:xfrm>
                <a:off x="7306934" y="3385092"/>
                <a:ext cx="368034" cy="451139"/>
              </a:xfrm>
              <a:prstGeom prst="rect">
                <a:avLst/>
              </a:prstGeom>
            </p:spPr>
          </p:pic>
          <p:pic>
            <p:nvPicPr>
              <p:cNvPr id="411" name="Picture 410">
                <a:extLst>
                  <a:ext uri="{FF2B5EF4-FFF2-40B4-BE49-F238E27FC236}">
                    <a16:creationId xmlns:a16="http://schemas.microsoft.com/office/drawing/2014/main" id="{15A1A034-C88B-18C6-C0E1-CE539244B42D}"/>
                  </a:ext>
                </a:extLst>
              </p:cNvPr>
              <p:cNvPicPr>
                <a:picLocks noChangeAspect="1"/>
              </p:cNvPicPr>
              <p:nvPr/>
            </p:nvPicPr>
            <p:blipFill>
              <a:blip r:embed="rId3">
                <a:alphaModFix amt="66000"/>
                <a:lum bright="-12000"/>
              </a:blip>
              <a:stretch>
                <a:fillRect/>
              </a:stretch>
            </p:blipFill>
            <p:spPr>
              <a:xfrm>
                <a:off x="7770397" y="3385092"/>
                <a:ext cx="368034" cy="451139"/>
              </a:xfrm>
              <a:prstGeom prst="rect">
                <a:avLst/>
              </a:prstGeom>
            </p:spPr>
          </p:pic>
          <p:pic>
            <p:nvPicPr>
              <p:cNvPr id="412" name="Picture 411">
                <a:extLst>
                  <a:ext uri="{FF2B5EF4-FFF2-40B4-BE49-F238E27FC236}">
                    <a16:creationId xmlns:a16="http://schemas.microsoft.com/office/drawing/2014/main" id="{C6451FB2-A670-A551-8CFF-F3D1D44F8BED}"/>
                  </a:ext>
                </a:extLst>
              </p:cNvPr>
              <p:cNvPicPr>
                <a:picLocks noChangeAspect="1"/>
              </p:cNvPicPr>
              <p:nvPr/>
            </p:nvPicPr>
            <p:blipFill>
              <a:blip r:embed="rId3">
                <a:alphaModFix amt="66000"/>
                <a:lum bright="-12000"/>
              </a:blip>
              <a:stretch>
                <a:fillRect/>
              </a:stretch>
            </p:blipFill>
            <p:spPr>
              <a:xfrm>
                <a:off x="8233860" y="3385092"/>
                <a:ext cx="368034" cy="451139"/>
              </a:xfrm>
              <a:prstGeom prst="rect">
                <a:avLst/>
              </a:prstGeom>
            </p:spPr>
          </p:pic>
          <p:pic>
            <p:nvPicPr>
              <p:cNvPr id="413" name="Picture 412">
                <a:extLst>
                  <a:ext uri="{FF2B5EF4-FFF2-40B4-BE49-F238E27FC236}">
                    <a16:creationId xmlns:a16="http://schemas.microsoft.com/office/drawing/2014/main" id="{CE622C5D-5912-BD32-9D35-FD5DC9853550}"/>
                  </a:ext>
                </a:extLst>
              </p:cNvPr>
              <p:cNvPicPr>
                <a:picLocks noChangeAspect="1"/>
              </p:cNvPicPr>
              <p:nvPr/>
            </p:nvPicPr>
            <p:blipFill>
              <a:blip r:embed="rId3">
                <a:alphaModFix amt="66000"/>
                <a:lum bright="-12000"/>
              </a:blip>
              <a:stretch>
                <a:fillRect/>
              </a:stretch>
            </p:blipFill>
            <p:spPr>
              <a:xfrm>
                <a:off x="8697323" y="3385092"/>
                <a:ext cx="368034" cy="451139"/>
              </a:xfrm>
              <a:prstGeom prst="rect">
                <a:avLst/>
              </a:prstGeom>
            </p:spPr>
          </p:pic>
        </p:grpSp>
        <p:grpSp>
          <p:nvGrpSpPr>
            <p:cNvPr id="397" name="Group 396">
              <a:extLst>
                <a:ext uri="{FF2B5EF4-FFF2-40B4-BE49-F238E27FC236}">
                  <a16:creationId xmlns:a16="http://schemas.microsoft.com/office/drawing/2014/main" id="{294993DD-22FF-C60D-F3F8-CC072FDE6772}"/>
                </a:ext>
              </a:extLst>
            </p:cNvPr>
            <p:cNvGrpSpPr/>
            <p:nvPr/>
          </p:nvGrpSpPr>
          <p:grpSpPr>
            <a:xfrm>
              <a:off x="6912138" y="4197605"/>
              <a:ext cx="2073140" cy="420936"/>
              <a:chOff x="6843471" y="3385092"/>
              <a:chExt cx="2221886" cy="451139"/>
            </a:xfrm>
          </p:grpSpPr>
          <p:pic>
            <p:nvPicPr>
              <p:cNvPr id="404" name="Picture 403">
                <a:extLst>
                  <a:ext uri="{FF2B5EF4-FFF2-40B4-BE49-F238E27FC236}">
                    <a16:creationId xmlns:a16="http://schemas.microsoft.com/office/drawing/2014/main" id="{014CC920-A037-1D24-75DD-518A56C7B600}"/>
                  </a:ext>
                </a:extLst>
              </p:cNvPr>
              <p:cNvPicPr>
                <a:picLocks noChangeAspect="1"/>
              </p:cNvPicPr>
              <p:nvPr/>
            </p:nvPicPr>
            <p:blipFill>
              <a:blip r:embed="rId3">
                <a:lum bright="-8000"/>
                <a:alphaModFix/>
              </a:blip>
              <a:stretch>
                <a:fillRect/>
              </a:stretch>
            </p:blipFill>
            <p:spPr>
              <a:xfrm>
                <a:off x="6843471" y="3385092"/>
                <a:ext cx="368034" cy="451139"/>
              </a:xfrm>
              <a:prstGeom prst="rect">
                <a:avLst/>
              </a:prstGeom>
            </p:spPr>
          </p:pic>
          <p:pic>
            <p:nvPicPr>
              <p:cNvPr id="405" name="Picture 404">
                <a:extLst>
                  <a:ext uri="{FF2B5EF4-FFF2-40B4-BE49-F238E27FC236}">
                    <a16:creationId xmlns:a16="http://schemas.microsoft.com/office/drawing/2014/main" id="{0463E055-3599-7EF4-E50F-58984833CC9F}"/>
                  </a:ext>
                </a:extLst>
              </p:cNvPr>
              <p:cNvPicPr>
                <a:picLocks noChangeAspect="1"/>
              </p:cNvPicPr>
              <p:nvPr/>
            </p:nvPicPr>
            <p:blipFill>
              <a:blip r:embed="rId3">
                <a:lum bright="-8000"/>
                <a:alphaModFix/>
              </a:blip>
              <a:stretch>
                <a:fillRect/>
              </a:stretch>
            </p:blipFill>
            <p:spPr>
              <a:xfrm>
                <a:off x="7306934" y="3385092"/>
                <a:ext cx="368034" cy="451139"/>
              </a:xfrm>
              <a:prstGeom prst="rect">
                <a:avLst/>
              </a:prstGeom>
            </p:spPr>
          </p:pic>
          <p:pic>
            <p:nvPicPr>
              <p:cNvPr id="406" name="Picture 405">
                <a:extLst>
                  <a:ext uri="{FF2B5EF4-FFF2-40B4-BE49-F238E27FC236}">
                    <a16:creationId xmlns:a16="http://schemas.microsoft.com/office/drawing/2014/main" id="{97BE9C60-A96E-7A69-8919-69A76942958E}"/>
                  </a:ext>
                </a:extLst>
              </p:cNvPr>
              <p:cNvPicPr>
                <a:picLocks noChangeAspect="1"/>
              </p:cNvPicPr>
              <p:nvPr/>
            </p:nvPicPr>
            <p:blipFill>
              <a:blip r:embed="rId3">
                <a:lum bright="-8000"/>
                <a:alphaModFix/>
              </a:blip>
              <a:stretch>
                <a:fillRect/>
              </a:stretch>
            </p:blipFill>
            <p:spPr>
              <a:xfrm>
                <a:off x="7770397" y="3385092"/>
                <a:ext cx="368034" cy="451139"/>
              </a:xfrm>
              <a:prstGeom prst="rect">
                <a:avLst/>
              </a:prstGeom>
            </p:spPr>
          </p:pic>
          <p:pic>
            <p:nvPicPr>
              <p:cNvPr id="407" name="Picture 406">
                <a:extLst>
                  <a:ext uri="{FF2B5EF4-FFF2-40B4-BE49-F238E27FC236}">
                    <a16:creationId xmlns:a16="http://schemas.microsoft.com/office/drawing/2014/main" id="{4F8DA9E3-60D4-A3B3-C279-EB2A9835BD73}"/>
                  </a:ext>
                </a:extLst>
              </p:cNvPr>
              <p:cNvPicPr>
                <a:picLocks noChangeAspect="1"/>
              </p:cNvPicPr>
              <p:nvPr/>
            </p:nvPicPr>
            <p:blipFill>
              <a:blip r:embed="rId3">
                <a:lum bright="-8000"/>
                <a:alphaModFix/>
              </a:blip>
              <a:stretch>
                <a:fillRect/>
              </a:stretch>
            </p:blipFill>
            <p:spPr>
              <a:xfrm>
                <a:off x="8233860" y="3385092"/>
                <a:ext cx="368034" cy="451139"/>
              </a:xfrm>
              <a:prstGeom prst="rect">
                <a:avLst/>
              </a:prstGeom>
            </p:spPr>
          </p:pic>
          <p:pic>
            <p:nvPicPr>
              <p:cNvPr id="408" name="Picture 407">
                <a:extLst>
                  <a:ext uri="{FF2B5EF4-FFF2-40B4-BE49-F238E27FC236}">
                    <a16:creationId xmlns:a16="http://schemas.microsoft.com/office/drawing/2014/main" id="{E4C5DCC1-B9C0-6682-DD30-80460F373EE1}"/>
                  </a:ext>
                </a:extLst>
              </p:cNvPr>
              <p:cNvPicPr>
                <a:picLocks noChangeAspect="1"/>
              </p:cNvPicPr>
              <p:nvPr/>
            </p:nvPicPr>
            <p:blipFill>
              <a:blip r:embed="rId3">
                <a:lum bright="-8000"/>
                <a:alphaModFix/>
              </a:blip>
              <a:stretch>
                <a:fillRect/>
              </a:stretch>
            </p:blipFill>
            <p:spPr>
              <a:xfrm>
                <a:off x="8697323" y="3385092"/>
                <a:ext cx="368034" cy="451139"/>
              </a:xfrm>
              <a:prstGeom prst="rect">
                <a:avLst/>
              </a:prstGeom>
            </p:spPr>
          </p:pic>
        </p:grpSp>
        <p:grpSp>
          <p:nvGrpSpPr>
            <p:cNvPr id="398" name="Group 397">
              <a:extLst>
                <a:ext uri="{FF2B5EF4-FFF2-40B4-BE49-F238E27FC236}">
                  <a16:creationId xmlns:a16="http://schemas.microsoft.com/office/drawing/2014/main" id="{15268C98-6AE7-1DDA-AC72-12AA017A0574}"/>
                </a:ext>
              </a:extLst>
            </p:cNvPr>
            <p:cNvGrpSpPr/>
            <p:nvPr/>
          </p:nvGrpSpPr>
          <p:grpSpPr>
            <a:xfrm>
              <a:off x="6837765" y="4349900"/>
              <a:ext cx="2221886" cy="451139"/>
              <a:chOff x="6843471" y="3385092"/>
              <a:chExt cx="2221886" cy="451139"/>
            </a:xfrm>
          </p:grpSpPr>
          <p:pic>
            <p:nvPicPr>
              <p:cNvPr id="399" name="Picture 398">
                <a:extLst>
                  <a:ext uri="{FF2B5EF4-FFF2-40B4-BE49-F238E27FC236}">
                    <a16:creationId xmlns:a16="http://schemas.microsoft.com/office/drawing/2014/main" id="{F8105AFA-6CA6-8B78-94ED-9F4B8486801A}"/>
                  </a:ext>
                </a:extLst>
              </p:cNvPr>
              <p:cNvPicPr>
                <a:picLocks noChangeAspect="1"/>
              </p:cNvPicPr>
              <p:nvPr/>
            </p:nvPicPr>
            <p:blipFill>
              <a:blip r:embed="rId3"/>
              <a:stretch>
                <a:fillRect/>
              </a:stretch>
            </p:blipFill>
            <p:spPr>
              <a:xfrm>
                <a:off x="6843471" y="3385092"/>
                <a:ext cx="368034" cy="451139"/>
              </a:xfrm>
              <a:prstGeom prst="rect">
                <a:avLst/>
              </a:prstGeom>
            </p:spPr>
          </p:pic>
          <p:pic>
            <p:nvPicPr>
              <p:cNvPr id="400" name="Picture 399">
                <a:extLst>
                  <a:ext uri="{FF2B5EF4-FFF2-40B4-BE49-F238E27FC236}">
                    <a16:creationId xmlns:a16="http://schemas.microsoft.com/office/drawing/2014/main" id="{8EF2FF97-75E7-3A7F-E701-1EDD4C09A6EC}"/>
                  </a:ext>
                </a:extLst>
              </p:cNvPr>
              <p:cNvPicPr>
                <a:picLocks noChangeAspect="1"/>
              </p:cNvPicPr>
              <p:nvPr/>
            </p:nvPicPr>
            <p:blipFill>
              <a:blip r:embed="rId3"/>
              <a:stretch>
                <a:fillRect/>
              </a:stretch>
            </p:blipFill>
            <p:spPr>
              <a:xfrm>
                <a:off x="7306934" y="3385092"/>
                <a:ext cx="368034" cy="451139"/>
              </a:xfrm>
              <a:prstGeom prst="rect">
                <a:avLst/>
              </a:prstGeom>
            </p:spPr>
          </p:pic>
          <p:pic>
            <p:nvPicPr>
              <p:cNvPr id="401" name="Picture 400">
                <a:extLst>
                  <a:ext uri="{FF2B5EF4-FFF2-40B4-BE49-F238E27FC236}">
                    <a16:creationId xmlns:a16="http://schemas.microsoft.com/office/drawing/2014/main" id="{8CCFBF5D-9D95-340B-B686-D9D1FAD1BF06}"/>
                  </a:ext>
                </a:extLst>
              </p:cNvPr>
              <p:cNvPicPr>
                <a:picLocks noChangeAspect="1"/>
              </p:cNvPicPr>
              <p:nvPr/>
            </p:nvPicPr>
            <p:blipFill>
              <a:blip r:embed="rId3"/>
              <a:stretch>
                <a:fillRect/>
              </a:stretch>
            </p:blipFill>
            <p:spPr>
              <a:xfrm>
                <a:off x="7770397" y="3385092"/>
                <a:ext cx="368034" cy="451139"/>
              </a:xfrm>
              <a:prstGeom prst="rect">
                <a:avLst/>
              </a:prstGeom>
            </p:spPr>
          </p:pic>
          <p:pic>
            <p:nvPicPr>
              <p:cNvPr id="402" name="Picture 401">
                <a:extLst>
                  <a:ext uri="{FF2B5EF4-FFF2-40B4-BE49-F238E27FC236}">
                    <a16:creationId xmlns:a16="http://schemas.microsoft.com/office/drawing/2014/main" id="{526C87C5-ED60-7017-F15F-5F5989B2DDDE}"/>
                  </a:ext>
                </a:extLst>
              </p:cNvPr>
              <p:cNvPicPr>
                <a:picLocks noChangeAspect="1"/>
              </p:cNvPicPr>
              <p:nvPr/>
            </p:nvPicPr>
            <p:blipFill>
              <a:blip r:embed="rId3"/>
              <a:stretch>
                <a:fillRect/>
              </a:stretch>
            </p:blipFill>
            <p:spPr>
              <a:xfrm>
                <a:off x="8233860" y="3385092"/>
                <a:ext cx="368034" cy="451139"/>
              </a:xfrm>
              <a:prstGeom prst="rect">
                <a:avLst/>
              </a:prstGeom>
            </p:spPr>
          </p:pic>
          <p:pic>
            <p:nvPicPr>
              <p:cNvPr id="403" name="Picture 402">
                <a:extLst>
                  <a:ext uri="{FF2B5EF4-FFF2-40B4-BE49-F238E27FC236}">
                    <a16:creationId xmlns:a16="http://schemas.microsoft.com/office/drawing/2014/main" id="{8F74AB3D-F1BE-AA24-C2F0-6BA1D7E6A8BB}"/>
                  </a:ext>
                </a:extLst>
              </p:cNvPr>
              <p:cNvPicPr>
                <a:picLocks noChangeAspect="1"/>
              </p:cNvPicPr>
              <p:nvPr/>
            </p:nvPicPr>
            <p:blipFill>
              <a:blip r:embed="rId3"/>
              <a:stretch>
                <a:fillRect/>
              </a:stretch>
            </p:blipFill>
            <p:spPr>
              <a:xfrm>
                <a:off x="8697323" y="3385092"/>
                <a:ext cx="368034" cy="451139"/>
              </a:xfrm>
              <a:prstGeom prst="rect">
                <a:avLst/>
              </a:prstGeom>
            </p:spPr>
          </p:pic>
        </p:grpSp>
      </p:grpSp>
      <p:grpSp>
        <p:nvGrpSpPr>
          <p:cNvPr id="414" name="Group 413">
            <a:extLst>
              <a:ext uri="{FF2B5EF4-FFF2-40B4-BE49-F238E27FC236}">
                <a16:creationId xmlns:a16="http://schemas.microsoft.com/office/drawing/2014/main" id="{88826627-3C5D-B07A-34F5-1C4D625B6478}"/>
              </a:ext>
            </a:extLst>
          </p:cNvPr>
          <p:cNvGrpSpPr/>
          <p:nvPr/>
        </p:nvGrpSpPr>
        <p:grpSpPr>
          <a:xfrm>
            <a:off x="9127083" y="3838600"/>
            <a:ext cx="2962515" cy="1015977"/>
            <a:chOff x="6837765" y="4039056"/>
            <a:chExt cx="2221886" cy="761983"/>
          </a:xfrm>
        </p:grpSpPr>
        <p:grpSp>
          <p:nvGrpSpPr>
            <p:cNvPr id="415" name="Group 414">
              <a:extLst>
                <a:ext uri="{FF2B5EF4-FFF2-40B4-BE49-F238E27FC236}">
                  <a16:creationId xmlns:a16="http://schemas.microsoft.com/office/drawing/2014/main" id="{F9272517-E728-DA08-F7D1-88040B9E3132}"/>
                </a:ext>
              </a:extLst>
            </p:cNvPr>
            <p:cNvGrpSpPr/>
            <p:nvPr/>
          </p:nvGrpSpPr>
          <p:grpSpPr>
            <a:xfrm>
              <a:off x="7002206" y="4039056"/>
              <a:ext cx="1893004" cy="384360"/>
              <a:chOff x="6843471" y="3385092"/>
              <a:chExt cx="2221886" cy="451139"/>
            </a:xfrm>
          </p:grpSpPr>
          <p:pic>
            <p:nvPicPr>
              <p:cNvPr id="428" name="Picture 427">
                <a:extLst>
                  <a:ext uri="{FF2B5EF4-FFF2-40B4-BE49-F238E27FC236}">
                    <a16:creationId xmlns:a16="http://schemas.microsoft.com/office/drawing/2014/main" id="{A256D303-91BC-4AD5-CBB7-6CFC350274A1}"/>
                  </a:ext>
                </a:extLst>
              </p:cNvPr>
              <p:cNvPicPr>
                <a:picLocks noChangeAspect="1"/>
              </p:cNvPicPr>
              <p:nvPr/>
            </p:nvPicPr>
            <p:blipFill>
              <a:blip r:embed="rId3">
                <a:alphaModFix amt="66000"/>
                <a:lum bright="-12000"/>
              </a:blip>
              <a:stretch>
                <a:fillRect/>
              </a:stretch>
            </p:blipFill>
            <p:spPr>
              <a:xfrm>
                <a:off x="6843471" y="3385092"/>
                <a:ext cx="368034" cy="451139"/>
              </a:xfrm>
              <a:prstGeom prst="rect">
                <a:avLst/>
              </a:prstGeom>
            </p:spPr>
          </p:pic>
          <p:pic>
            <p:nvPicPr>
              <p:cNvPr id="429" name="Picture 428">
                <a:extLst>
                  <a:ext uri="{FF2B5EF4-FFF2-40B4-BE49-F238E27FC236}">
                    <a16:creationId xmlns:a16="http://schemas.microsoft.com/office/drawing/2014/main" id="{88497A03-B762-DAA5-9380-BCDC3403C524}"/>
                  </a:ext>
                </a:extLst>
              </p:cNvPr>
              <p:cNvPicPr>
                <a:picLocks noChangeAspect="1"/>
              </p:cNvPicPr>
              <p:nvPr/>
            </p:nvPicPr>
            <p:blipFill>
              <a:blip r:embed="rId3">
                <a:alphaModFix amt="66000"/>
                <a:lum bright="-12000"/>
              </a:blip>
              <a:stretch>
                <a:fillRect/>
              </a:stretch>
            </p:blipFill>
            <p:spPr>
              <a:xfrm>
                <a:off x="7306934" y="3385092"/>
                <a:ext cx="368034" cy="451139"/>
              </a:xfrm>
              <a:prstGeom prst="rect">
                <a:avLst/>
              </a:prstGeom>
            </p:spPr>
          </p:pic>
          <p:pic>
            <p:nvPicPr>
              <p:cNvPr id="430" name="Picture 429">
                <a:extLst>
                  <a:ext uri="{FF2B5EF4-FFF2-40B4-BE49-F238E27FC236}">
                    <a16:creationId xmlns:a16="http://schemas.microsoft.com/office/drawing/2014/main" id="{9D9C5BF2-7816-90BC-F50E-9DA37F4A5058}"/>
                  </a:ext>
                </a:extLst>
              </p:cNvPr>
              <p:cNvPicPr>
                <a:picLocks noChangeAspect="1"/>
              </p:cNvPicPr>
              <p:nvPr/>
            </p:nvPicPr>
            <p:blipFill>
              <a:blip r:embed="rId3">
                <a:alphaModFix amt="66000"/>
                <a:lum bright="-12000"/>
              </a:blip>
              <a:stretch>
                <a:fillRect/>
              </a:stretch>
            </p:blipFill>
            <p:spPr>
              <a:xfrm>
                <a:off x="7770397" y="3385092"/>
                <a:ext cx="368034" cy="451139"/>
              </a:xfrm>
              <a:prstGeom prst="rect">
                <a:avLst/>
              </a:prstGeom>
            </p:spPr>
          </p:pic>
          <p:pic>
            <p:nvPicPr>
              <p:cNvPr id="431" name="Picture 430">
                <a:extLst>
                  <a:ext uri="{FF2B5EF4-FFF2-40B4-BE49-F238E27FC236}">
                    <a16:creationId xmlns:a16="http://schemas.microsoft.com/office/drawing/2014/main" id="{B1498004-09A3-B3C5-E692-59549C287B93}"/>
                  </a:ext>
                </a:extLst>
              </p:cNvPr>
              <p:cNvPicPr>
                <a:picLocks noChangeAspect="1"/>
              </p:cNvPicPr>
              <p:nvPr/>
            </p:nvPicPr>
            <p:blipFill>
              <a:blip r:embed="rId3">
                <a:alphaModFix amt="66000"/>
                <a:lum bright="-12000"/>
              </a:blip>
              <a:stretch>
                <a:fillRect/>
              </a:stretch>
            </p:blipFill>
            <p:spPr>
              <a:xfrm>
                <a:off x="8233860" y="3385092"/>
                <a:ext cx="368034" cy="451139"/>
              </a:xfrm>
              <a:prstGeom prst="rect">
                <a:avLst/>
              </a:prstGeom>
            </p:spPr>
          </p:pic>
          <p:pic>
            <p:nvPicPr>
              <p:cNvPr id="432" name="Picture 431">
                <a:extLst>
                  <a:ext uri="{FF2B5EF4-FFF2-40B4-BE49-F238E27FC236}">
                    <a16:creationId xmlns:a16="http://schemas.microsoft.com/office/drawing/2014/main" id="{B0154B37-457C-4B2D-4621-413DD4986F3C}"/>
                  </a:ext>
                </a:extLst>
              </p:cNvPr>
              <p:cNvPicPr>
                <a:picLocks noChangeAspect="1"/>
              </p:cNvPicPr>
              <p:nvPr/>
            </p:nvPicPr>
            <p:blipFill>
              <a:blip r:embed="rId3">
                <a:alphaModFix amt="66000"/>
                <a:lum bright="-12000"/>
              </a:blip>
              <a:stretch>
                <a:fillRect/>
              </a:stretch>
            </p:blipFill>
            <p:spPr>
              <a:xfrm>
                <a:off x="8697323" y="3385092"/>
                <a:ext cx="368034" cy="451139"/>
              </a:xfrm>
              <a:prstGeom prst="rect">
                <a:avLst/>
              </a:prstGeom>
            </p:spPr>
          </p:pic>
        </p:grpSp>
        <p:grpSp>
          <p:nvGrpSpPr>
            <p:cNvPr id="416" name="Group 415">
              <a:extLst>
                <a:ext uri="{FF2B5EF4-FFF2-40B4-BE49-F238E27FC236}">
                  <a16:creationId xmlns:a16="http://schemas.microsoft.com/office/drawing/2014/main" id="{5AC98B9A-8AD5-8AF0-E7C1-89F00741AE6E}"/>
                </a:ext>
              </a:extLst>
            </p:cNvPr>
            <p:cNvGrpSpPr/>
            <p:nvPr/>
          </p:nvGrpSpPr>
          <p:grpSpPr>
            <a:xfrm>
              <a:off x="6912138" y="4197605"/>
              <a:ext cx="2073140" cy="420936"/>
              <a:chOff x="6843471" y="3385092"/>
              <a:chExt cx="2221886" cy="451139"/>
            </a:xfrm>
          </p:grpSpPr>
          <p:pic>
            <p:nvPicPr>
              <p:cNvPr id="423" name="Picture 422">
                <a:extLst>
                  <a:ext uri="{FF2B5EF4-FFF2-40B4-BE49-F238E27FC236}">
                    <a16:creationId xmlns:a16="http://schemas.microsoft.com/office/drawing/2014/main" id="{0576FBB4-492E-B385-913C-03FA74D90D38}"/>
                  </a:ext>
                </a:extLst>
              </p:cNvPr>
              <p:cNvPicPr>
                <a:picLocks noChangeAspect="1"/>
              </p:cNvPicPr>
              <p:nvPr/>
            </p:nvPicPr>
            <p:blipFill>
              <a:blip r:embed="rId3">
                <a:lum bright="-8000"/>
                <a:alphaModFix/>
              </a:blip>
              <a:stretch>
                <a:fillRect/>
              </a:stretch>
            </p:blipFill>
            <p:spPr>
              <a:xfrm>
                <a:off x="6843471" y="3385092"/>
                <a:ext cx="368034" cy="451139"/>
              </a:xfrm>
              <a:prstGeom prst="rect">
                <a:avLst/>
              </a:prstGeom>
            </p:spPr>
          </p:pic>
          <p:pic>
            <p:nvPicPr>
              <p:cNvPr id="424" name="Picture 423">
                <a:extLst>
                  <a:ext uri="{FF2B5EF4-FFF2-40B4-BE49-F238E27FC236}">
                    <a16:creationId xmlns:a16="http://schemas.microsoft.com/office/drawing/2014/main" id="{B7C4F423-6892-7286-644B-266DA45AF617}"/>
                  </a:ext>
                </a:extLst>
              </p:cNvPr>
              <p:cNvPicPr>
                <a:picLocks noChangeAspect="1"/>
              </p:cNvPicPr>
              <p:nvPr/>
            </p:nvPicPr>
            <p:blipFill>
              <a:blip r:embed="rId3">
                <a:lum bright="-8000"/>
                <a:alphaModFix/>
              </a:blip>
              <a:stretch>
                <a:fillRect/>
              </a:stretch>
            </p:blipFill>
            <p:spPr>
              <a:xfrm>
                <a:off x="7306934" y="3385092"/>
                <a:ext cx="368034" cy="451139"/>
              </a:xfrm>
              <a:prstGeom prst="rect">
                <a:avLst/>
              </a:prstGeom>
            </p:spPr>
          </p:pic>
          <p:pic>
            <p:nvPicPr>
              <p:cNvPr id="425" name="Picture 424">
                <a:extLst>
                  <a:ext uri="{FF2B5EF4-FFF2-40B4-BE49-F238E27FC236}">
                    <a16:creationId xmlns:a16="http://schemas.microsoft.com/office/drawing/2014/main" id="{357A29E3-EDBF-061F-A9B8-4077134A122A}"/>
                  </a:ext>
                </a:extLst>
              </p:cNvPr>
              <p:cNvPicPr>
                <a:picLocks noChangeAspect="1"/>
              </p:cNvPicPr>
              <p:nvPr/>
            </p:nvPicPr>
            <p:blipFill>
              <a:blip r:embed="rId3">
                <a:lum bright="-8000"/>
                <a:alphaModFix/>
              </a:blip>
              <a:stretch>
                <a:fillRect/>
              </a:stretch>
            </p:blipFill>
            <p:spPr>
              <a:xfrm>
                <a:off x="7770397" y="3385092"/>
                <a:ext cx="368034" cy="451139"/>
              </a:xfrm>
              <a:prstGeom prst="rect">
                <a:avLst/>
              </a:prstGeom>
            </p:spPr>
          </p:pic>
          <p:pic>
            <p:nvPicPr>
              <p:cNvPr id="426" name="Picture 425">
                <a:extLst>
                  <a:ext uri="{FF2B5EF4-FFF2-40B4-BE49-F238E27FC236}">
                    <a16:creationId xmlns:a16="http://schemas.microsoft.com/office/drawing/2014/main" id="{F3DAEAC1-496B-71B4-FCB4-2496E3618980}"/>
                  </a:ext>
                </a:extLst>
              </p:cNvPr>
              <p:cNvPicPr>
                <a:picLocks noChangeAspect="1"/>
              </p:cNvPicPr>
              <p:nvPr/>
            </p:nvPicPr>
            <p:blipFill>
              <a:blip r:embed="rId3">
                <a:lum bright="-8000"/>
                <a:alphaModFix/>
              </a:blip>
              <a:stretch>
                <a:fillRect/>
              </a:stretch>
            </p:blipFill>
            <p:spPr>
              <a:xfrm>
                <a:off x="8233860" y="3385092"/>
                <a:ext cx="368034" cy="451139"/>
              </a:xfrm>
              <a:prstGeom prst="rect">
                <a:avLst/>
              </a:prstGeom>
            </p:spPr>
          </p:pic>
          <p:pic>
            <p:nvPicPr>
              <p:cNvPr id="427" name="Picture 426">
                <a:extLst>
                  <a:ext uri="{FF2B5EF4-FFF2-40B4-BE49-F238E27FC236}">
                    <a16:creationId xmlns:a16="http://schemas.microsoft.com/office/drawing/2014/main" id="{B0C24A05-9D11-D586-57D6-8520CE58CBBB}"/>
                  </a:ext>
                </a:extLst>
              </p:cNvPr>
              <p:cNvPicPr>
                <a:picLocks noChangeAspect="1"/>
              </p:cNvPicPr>
              <p:nvPr/>
            </p:nvPicPr>
            <p:blipFill>
              <a:blip r:embed="rId3">
                <a:lum bright="-8000"/>
                <a:alphaModFix/>
              </a:blip>
              <a:stretch>
                <a:fillRect/>
              </a:stretch>
            </p:blipFill>
            <p:spPr>
              <a:xfrm>
                <a:off x="8697323" y="3385092"/>
                <a:ext cx="368034" cy="451139"/>
              </a:xfrm>
              <a:prstGeom prst="rect">
                <a:avLst/>
              </a:prstGeom>
            </p:spPr>
          </p:pic>
        </p:grpSp>
        <p:grpSp>
          <p:nvGrpSpPr>
            <p:cNvPr id="417" name="Group 416">
              <a:extLst>
                <a:ext uri="{FF2B5EF4-FFF2-40B4-BE49-F238E27FC236}">
                  <a16:creationId xmlns:a16="http://schemas.microsoft.com/office/drawing/2014/main" id="{3D4101D5-0E0E-4BB0-2E0A-56DCB699DCCE}"/>
                </a:ext>
              </a:extLst>
            </p:cNvPr>
            <p:cNvGrpSpPr/>
            <p:nvPr/>
          </p:nvGrpSpPr>
          <p:grpSpPr>
            <a:xfrm>
              <a:off x="6837765" y="4349900"/>
              <a:ext cx="2221886" cy="451139"/>
              <a:chOff x="6843471" y="3385092"/>
              <a:chExt cx="2221886" cy="451139"/>
            </a:xfrm>
          </p:grpSpPr>
          <p:pic>
            <p:nvPicPr>
              <p:cNvPr id="418" name="Picture 417">
                <a:extLst>
                  <a:ext uri="{FF2B5EF4-FFF2-40B4-BE49-F238E27FC236}">
                    <a16:creationId xmlns:a16="http://schemas.microsoft.com/office/drawing/2014/main" id="{C465A6C1-185C-B3FB-F2A9-CFDAFE383BBA}"/>
                  </a:ext>
                </a:extLst>
              </p:cNvPr>
              <p:cNvPicPr>
                <a:picLocks noChangeAspect="1"/>
              </p:cNvPicPr>
              <p:nvPr/>
            </p:nvPicPr>
            <p:blipFill>
              <a:blip r:embed="rId3"/>
              <a:stretch>
                <a:fillRect/>
              </a:stretch>
            </p:blipFill>
            <p:spPr>
              <a:xfrm>
                <a:off x="6843471" y="3385092"/>
                <a:ext cx="368034" cy="451139"/>
              </a:xfrm>
              <a:prstGeom prst="rect">
                <a:avLst/>
              </a:prstGeom>
            </p:spPr>
          </p:pic>
          <p:pic>
            <p:nvPicPr>
              <p:cNvPr id="419" name="Picture 418">
                <a:extLst>
                  <a:ext uri="{FF2B5EF4-FFF2-40B4-BE49-F238E27FC236}">
                    <a16:creationId xmlns:a16="http://schemas.microsoft.com/office/drawing/2014/main" id="{9865B5EB-AEDD-5B4A-9278-2BD492217791}"/>
                  </a:ext>
                </a:extLst>
              </p:cNvPr>
              <p:cNvPicPr>
                <a:picLocks noChangeAspect="1"/>
              </p:cNvPicPr>
              <p:nvPr/>
            </p:nvPicPr>
            <p:blipFill>
              <a:blip r:embed="rId3"/>
              <a:stretch>
                <a:fillRect/>
              </a:stretch>
            </p:blipFill>
            <p:spPr>
              <a:xfrm>
                <a:off x="7306934" y="3385092"/>
                <a:ext cx="368034" cy="451139"/>
              </a:xfrm>
              <a:prstGeom prst="rect">
                <a:avLst/>
              </a:prstGeom>
            </p:spPr>
          </p:pic>
          <p:pic>
            <p:nvPicPr>
              <p:cNvPr id="420" name="Picture 419">
                <a:extLst>
                  <a:ext uri="{FF2B5EF4-FFF2-40B4-BE49-F238E27FC236}">
                    <a16:creationId xmlns:a16="http://schemas.microsoft.com/office/drawing/2014/main" id="{B0523066-49D6-1A6A-DE1F-0D6700738D09}"/>
                  </a:ext>
                </a:extLst>
              </p:cNvPr>
              <p:cNvPicPr>
                <a:picLocks noChangeAspect="1"/>
              </p:cNvPicPr>
              <p:nvPr/>
            </p:nvPicPr>
            <p:blipFill>
              <a:blip r:embed="rId3"/>
              <a:stretch>
                <a:fillRect/>
              </a:stretch>
            </p:blipFill>
            <p:spPr>
              <a:xfrm>
                <a:off x="7770397" y="3385092"/>
                <a:ext cx="368034" cy="451139"/>
              </a:xfrm>
              <a:prstGeom prst="rect">
                <a:avLst/>
              </a:prstGeom>
            </p:spPr>
          </p:pic>
          <p:pic>
            <p:nvPicPr>
              <p:cNvPr id="421" name="Picture 420">
                <a:extLst>
                  <a:ext uri="{FF2B5EF4-FFF2-40B4-BE49-F238E27FC236}">
                    <a16:creationId xmlns:a16="http://schemas.microsoft.com/office/drawing/2014/main" id="{B954A770-C5C9-5C7B-38A8-9991216CED0B}"/>
                  </a:ext>
                </a:extLst>
              </p:cNvPr>
              <p:cNvPicPr>
                <a:picLocks noChangeAspect="1"/>
              </p:cNvPicPr>
              <p:nvPr/>
            </p:nvPicPr>
            <p:blipFill>
              <a:blip r:embed="rId3"/>
              <a:stretch>
                <a:fillRect/>
              </a:stretch>
            </p:blipFill>
            <p:spPr>
              <a:xfrm>
                <a:off x="8233860" y="3385092"/>
                <a:ext cx="368034" cy="451139"/>
              </a:xfrm>
              <a:prstGeom prst="rect">
                <a:avLst/>
              </a:prstGeom>
            </p:spPr>
          </p:pic>
          <p:pic>
            <p:nvPicPr>
              <p:cNvPr id="422" name="Picture 421">
                <a:extLst>
                  <a:ext uri="{FF2B5EF4-FFF2-40B4-BE49-F238E27FC236}">
                    <a16:creationId xmlns:a16="http://schemas.microsoft.com/office/drawing/2014/main" id="{09BD6326-A6FB-C017-DA14-31F749352D1F}"/>
                  </a:ext>
                </a:extLst>
              </p:cNvPr>
              <p:cNvPicPr>
                <a:picLocks noChangeAspect="1"/>
              </p:cNvPicPr>
              <p:nvPr/>
            </p:nvPicPr>
            <p:blipFill>
              <a:blip r:embed="rId3"/>
              <a:stretch>
                <a:fillRect/>
              </a:stretch>
            </p:blipFill>
            <p:spPr>
              <a:xfrm>
                <a:off x="8697323" y="3385092"/>
                <a:ext cx="368034" cy="451139"/>
              </a:xfrm>
              <a:prstGeom prst="rect">
                <a:avLst/>
              </a:prstGeom>
            </p:spPr>
          </p:pic>
        </p:grpSp>
      </p:grpSp>
      <p:grpSp>
        <p:nvGrpSpPr>
          <p:cNvPr id="566" name="Group 565">
            <a:extLst>
              <a:ext uri="{FF2B5EF4-FFF2-40B4-BE49-F238E27FC236}">
                <a16:creationId xmlns:a16="http://schemas.microsoft.com/office/drawing/2014/main" id="{1A8AAAAA-2F48-13F4-CD65-3D4F0F18DF4D}"/>
              </a:ext>
            </a:extLst>
          </p:cNvPr>
          <p:cNvGrpSpPr/>
          <p:nvPr/>
        </p:nvGrpSpPr>
        <p:grpSpPr>
          <a:xfrm>
            <a:off x="9133902" y="1534480"/>
            <a:ext cx="548105" cy="2544152"/>
            <a:chOff x="9225257" y="1150860"/>
            <a:chExt cx="411079" cy="1908114"/>
          </a:xfrm>
        </p:grpSpPr>
        <p:grpSp>
          <p:nvGrpSpPr>
            <p:cNvPr id="550" name="Group 549">
              <a:extLst>
                <a:ext uri="{FF2B5EF4-FFF2-40B4-BE49-F238E27FC236}">
                  <a16:creationId xmlns:a16="http://schemas.microsoft.com/office/drawing/2014/main" id="{CC065B5E-1F76-CF36-6E33-0126D1CFA445}"/>
                </a:ext>
              </a:extLst>
            </p:cNvPr>
            <p:cNvGrpSpPr/>
            <p:nvPr/>
          </p:nvGrpSpPr>
          <p:grpSpPr>
            <a:xfrm>
              <a:off x="9225257" y="2296991"/>
              <a:ext cx="411079" cy="761983"/>
              <a:chOff x="9225257" y="1150860"/>
              <a:chExt cx="411079" cy="761983"/>
            </a:xfrm>
          </p:grpSpPr>
          <p:pic>
            <p:nvPicPr>
              <p:cNvPr id="551" name="Picture 550">
                <a:extLst>
                  <a:ext uri="{FF2B5EF4-FFF2-40B4-BE49-F238E27FC236}">
                    <a16:creationId xmlns:a16="http://schemas.microsoft.com/office/drawing/2014/main" id="{DD16330B-FB04-5FBD-3930-F1565991AFFA}"/>
                  </a:ext>
                </a:extLst>
              </p:cNvPr>
              <p:cNvPicPr>
                <a:picLocks noChangeAspect="1"/>
              </p:cNvPicPr>
              <p:nvPr/>
            </p:nvPicPr>
            <p:blipFill>
              <a:blip r:embed="rId3">
                <a:alphaModFix amt="66000"/>
                <a:lum bright="-12000"/>
              </a:blip>
              <a:stretch>
                <a:fillRect/>
              </a:stretch>
            </p:blipFill>
            <p:spPr>
              <a:xfrm>
                <a:off x="9322778" y="1150860"/>
                <a:ext cx="313558" cy="384360"/>
              </a:xfrm>
              <a:prstGeom prst="rect">
                <a:avLst/>
              </a:prstGeom>
            </p:spPr>
          </p:pic>
          <p:pic>
            <p:nvPicPr>
              <p:cNvPr id="552" name="Picture 551">
                <a:extLst>
                  <a:ext uri="{FF2B5EF4-FFF2-40B4-BE49-F238E27FC236}">
                    <a16:creationId xmlns:a16="http://schemas.microsoft.com/office/drawing/2014/main" id="{3A7FE2DB-32B1-2C4C-C0C6-344B72C4FCF6}"/>
                  </a:ext>
                </a:extLst>
              </p:cNvPr>
              <p:cNvPicPr>
                <a:picLocks noChangeAspect="1"/>
              </p:cNvPicPr>
              <p:nvPr/>
            </p:nvPicPr>
            <p:blipFill>
              <a:blip r:embed="rId3">
                <a:lum bright="-8000"/>
                <a:alphaModFix/>
              </a:blip>
              <a:stretch>
                <a:fillRect/>
              </a:stretch>
            </p:blipFill>
            <p:spPr>
              <a:xfrm>
                <a:off x="9268781" y="1309409"/>
                <a:ext cx="343396" cy="420936"/>
              </a:xfrm>
              <a:prstGeom prst="rect">
                <a:avLst/>
              </a:prstGeom>
            </p:spPr>
          </p:pic>
          <p:pic>
            <p:nvPicPr>
              <p:cNvPr id="553" name="Picture 552">
                <a:extLst>
                  <a:ext uri="{FF2B5EF4-FFF2-40B4-BE49-F238E27FC236}">
                    <a16:creationId xmlns:a16="http://schemas.microsoft.com/office/drawing/2014/main" id="{80170084-C8D2-5DE7-923A-806544BB9B31}"/>
                  </a:ext>
                </a:extLst>
              </p:cNvPr>
              <p:cNvPicPr>
                <a:picLocks noChangeAspect="1"/>
              </p:cNvPicPr>
              <p:nvPr/>
            </p:nvPicPr>
            <p:blipFill>
              <a:blip r:embed="rId3"/>
              <a:stretch>
                <a:fillRect/>
              </a:stretch>
            </p:blipFill>
            <p:spPr>
              <a:xfrm>
                <a:off x="9225257" y="1461704"/>
                <a:ext cx="368034" cy="451139"/>
              </a:xfrm>
              <a:prstGeom prst="rect">
                <a:avLst/>
              </a:prstGeom>
            </p:spPr>
          </p:pic>
        </p:grpSp>
        <p:grpSp>
          <p:nvGrpSpPr>
            <p:cNvPr id="558" name="Group 557">
              <a:extLst>
                <a:ext uri="{FF2B5EF4-FFF2-40B4-BE49-F238E27FC236}">
                  <a16:creationId xmlns:a16="http://schemas.microsoft.com/office/drawing/2014/main" id="{D1A6BF4B-D34B-84CB-7BEA-B3F1B1276E15}"/>
                </a:ext>
              </a:extLst>
            </p:cNvPr>
            <p:cNvGrpSpPr/>
            <p:nvPr/>
          </p:nvGrpSpPr>
          <p:grpSpPr>
            <a:xfrm>
              <a:off x="9225257" y="1727057"/>
              <a:ext cx="411079" cy="761983"/>
              <a:chOff x="9225257" y="1150860"/>
              <a:chExt cx="411079" cy="761983"/>
            </a:xfrm>
          </p:grpSpPr>
          <p:pic>
            <p:nvPicPr>
              <p:cNvPr id="559" name="Picture 558">
                <a:extLst>
                  <a:ext uri="{FF2B5EF4-FFF2-40B4-BE49-F238E27FC236}">
                    <a16:creationId xmlns:a16="http://schemas.microsoft.com/office/drawing/2014/main" id="{B9D9ED7E-B363-3CDF-24C9-0916609E2B22}"/>
                  </a:ext>
                </a:extLst>
              </p:cNvPr>
              <p:cNvPicPr>
                <a:picLocks noChangeAspect="1"/>
              </p:cNvPicPr>
              <p:nvPr/>
            </p:nvPicPr>
            <p:blipFill>
              <a:blip r:embed="rId3">
                <a:alphaModFix amt="66000"/>
                <a:lum bright="-12000"/>
              </a:blip>
              <a:stretch>
                <a:fillRect/>
              </a:stretch>
            </p:blipFill>
            <p:spPr>
              <a:xfrm>
                <a:off x="9322778" y="1150860"/>
                <a:ext cx="313558" cy="384360"/>
              </a:xfrm>
              <a:prstGeom prst="rect">
                <a:avLst/>
              </a:prstGeom>
            </p:spPr>
          </p:pic>
          <p:pic>
            <p:nvPicPr>
              <p:cNvPr id="560" name="Picture 559">
                <a:extLst>
                  <a:ext uri="{FF2B5EF4-FFF2-40B4-BE49-F238E27FC236}">
                    <a16:creationId xmlns:a16="http://schemas.microsoft.com/office/drawing/2014/main" id="{24886E48-60BF-A1D8-9869-57371D112CC7}"/>
                  </a:ext>
                </a:extLst>
              </p:cNvPr>
              <p:cNvPicPr>
                <a:picLocks noChangeAspect="1"/>
              </p:cNvPicPr>
              <p:nvPr/>
            </p:nvPicPr>
            <p:blipFill>
              <a:blip r:embed="rId3">
                <a:lum bright="-8000"/>
                <a:alphaModFix/>
              </a:blip>
              <a:stretch>
                <a:fillRect/>
              </a:stretch>
            </p:blipFill>
            <p:spPr>
              <a:xfrm>
                <a:off x="9268781" y="1309409"/>
                <a:ext cx="343396" cy="420936"/>
              </a:xfrm>
              <a:prstGeom prst="rect">
                <a:avLst/>
              </a:prstGeom>
            </p:spPr>
          </p:pic>
          <p:pic>
            <p:nvPicPr>
              <p:cNvPr id="561" name="Picture 560">
                <a:extLst>
                  <a:ext uri="{FF2B5EF4-FFF2-40B4-BE49-F238E27FC236}">
                    <a16:creationId xmlns:a16="http://schemas.microsoft.com/office/drawing/2014/main" id="{05BFE002-2B57-216A-423F-8CBB0AD9F841}"/>
                  </a:ext>
                </a:extLst>
              </p:cNvPr>
              <p:cNvPicPr>
                <a:picLocks noChangeAspect="1"/>
              </p:cNvPicPr>
              <p:nvPr/>
            </p:nvPicPr>
            <p:blipFill>
              <a:blip r:embed="rId3"/>
              <a:stretch>
                <a:fillRect/>
              </a:stretch>
            </p:blipFill>
            <p:spPr>
              <a:xfrm>
                <a:off x="9225257" y="1461704"/>
                <a:ext cx="368034" cy="451139"/>
              </a:xfrm>
              <a:prstGeom prst="rect">
                <a:avLst/>
              </a:prstGeom>
            </p:spPr>
          </p:pic>
        </p:grpSp>
        <p:grpSp>
          <p:nvGrpSpPr>
            <p:cNvPr id="562" name="Group 561">
              <a:extLst>
                <a:ext uri="{FF2B5EF4-FFF2-40B4-BE49-F238E27FC236}">
                  <a16:creationId xmlns:a16="http://schemas.microsoft.com/office/drawing/2014/main" id="{FD94DD6B-0212-BE84-4640-7B6972839742}"/>
                </a:ext>
              </a:extLst>
            </p:cNvPr>
            <p:cNvGrpSpPr/>
            <p:nvPr/>
          </p:nvGrpSpPr>
          <p:grpSpPr>
            <a:xfrm>
              <a:off x="9225257" y="1150860"/>
              <a:ext cx="411079" cy="761983"/>
              <a:chOff x="9225257" y="1150860"/>
              <a:chExt cx="411079" cy="761983"/>
            </a:xfrm>
          </p:grpSpPr>
          <p:pic>
            <p:nvPicPr>
              <p:cNvPr id="563" name="Picture 562">
                <a:extLst>
                  <a:ext uri="{FF2B5EF4-FFF2-40B4-BE49-F238E27FC236}">
                    <a16:creationId xmlns:a16="http://schemas.microsoft.com/office/drawing/2014/main" id="{2FAA2F6A-30F3-B282-FA73-8CE9F2D260A9}"/>
                  </a:ext>
                </a:extLst>
              </p:cNvPr>
              <p:cNvPicPr>
                <a:picLocks noChangeAspect="1"/>
              </p:cNvPicPr>
              <p:nvPr/>
            </p:nvPicPr>
            <p:blipFill>
              <a:blip r:embed="rId3">
                <a:alphaModFix amt="66000"/>
                <a:lum bright="-12000"/>
              </a:blip>
              <a:stretch>
                <a:fillRect/>
              </a:stretch>
            </p:blipFill>
            <p:spPr>
              <a:xfrm>
                <a:off x="9322778" y="1150860"/>
                <a:ext cx="313558" cy="384360"/>
              </a:xfrm>
              <a:prstGeom prst="rect">
                <a:avLst/>
              </a:prstGeom>
            </p:spPr>
          </p:pic>
          <p:pic>
            <p:nvPicPr>
              <p:cNvPr id="564" name="Picture 563">
                <a:extLst>
                  <a:ext uri="{FF2B5EF4-FFF2-40B4-BE49-F238E27FC236}">
                    <a16:creationId xmlns:a16="http://schemas.microsoft.com/office/drawing/2014/main" id="{54DBFE28-63CB-E1E2-D742-CFE01CF60701}"/>
                  </a:ext>
                </a:extLst>
              </p:cNvPr>
              <p:cNvPicPr>
                <a:picLocks noChangeAspect="1"/>
              </p:cNvPicPr>
              <p:nvPr/>
            </p:nvPicPr>
            <p:blipFill>
              <a:blip r:embed="rId3">
                <a:lum bright="-8000"/>
                <a:alphaModFix/>
              </a:blip>
              <a:stretch>
                <a:fillRect/>
              </a:stretch>
            </p:blipFill>
            <p:spPr>
              <a:xfrm>
                <a:off x="9268781" y="1309409"/>
                <a:ext cx="343396" cy="420936"/>
              </a:xfrm>
              <a:prstGeom prst="rect">
                <a:avLst/>
              </a:prstGeom>
            </p:spPr>
          </p:pic>
          <p:pic>
            <p:nvPicPr>
              <p:cNvPr id="565" name="Picture 564">
                <a:extLst>
                  <a:ext uri="{FF2B5EF4-FFF2-40B4-BE49-F238E27FC236}">
                    <a16:creationId xmlns:a16="http://schemas.microsoft.com/office/drawing/2014/main" id="{E682D20F-0AAE-EA6B-2A6B-BE13D3C2CDD0}"/>
                  </a:ext>
                </a:extLst>
              </p:cNvPr>
              <p:cNvPicPr>
                <a:picLocks noChangeAspect="1"/>
              </p:cNvPicPr>
              <p:nvPr/>
            </p:nvPicPr>
            <p:blipFill>
              <a:blip r:embed="rId3"/>
              <a:stretch>
                <a:fillRect/>
              </a:stretch>
            </p:blipFill>
            <p:spPr>
              <a:xfrm>
                <a:off x="9225257" y="1461704"/>
                <a:ext cx="368034" cy="451139"/>
              </a:xfrm>
              <a:prstGeom prst="rect">
                <a:avLst/>
              </a:prstGeom>
            </p:spPr>
          </p:pic>
        </p:grpSp>
      </p:grpSp>
      <p:grpSp>
        <p:nvGrpSpPr>
          <p:cNvPr id="509" name="Group 508">
            <a:extLst>
              <a:ext uri="{FF2B5EF4-FFF2-40B4-BE49-F238E27FC236}">
                <a16:creationId xmlns:a16="http://schemas.microsoft.com/office/drawing/2014/main" id="{6FD7C440-12B2-9BD8-C564-8F287F5AC565}"/>
              </a:ext>
            </a:extLst>
          </p:cNvPr>
          <p:cNvGrpSpPr/>
          <p:nvPr/>
        </p:nvGrpSpPr>
        <p:grpSpPr>
          <a:xfrm>
            <a:off x="11452266" y="3063162"/>
            <a:ext cx="637332" cy="1015977"/>
            <a:chOff x="8601725" y="1868802"/>
            <a:chExt cx="477999" cy="761983"/>
          </a:xfrm>
        </p:grpSpPr>
        <p:pic>
          <p:nvPicPr>
            <p:cNvPr id="508" name="Picture 507">
              <a:extLst>
                <a:ext uri="{FF2B5EF4-FFF2-40B4-BE49-F238E27FC236}">
                  <a16:creationId xmlns:a16="http://schemas.microsoft.com/office/drawing/2014/main" id="{FE7B08E7-7681-623A-4016-CE4319E6F796}"/>
                </a:ext>
              </a:extLst>
            </p:cNvPr>
            <p:cNvPicPr>
              <a:picLocks noChangeAspect="1"/>
            </p:cNvPicPr>
            <p:nvPr/>
          </p:nvPicPr>
          <p:blipFill>
            <a:blip r:embed="rId3">
              <a:alphaModFix amt="66000"/>
              <a:lum bright="-12000"/>
            </a:blip>
            <a:stretch>
              <a:fillRect/>
            </a:stretch>
          </p:blipFill>
          <p:spPr>
            <a:xfrm>
              <a:off x="8601725" y="1868802"/>
              <a:ext cx="313558" cy="384360"/>
            </a:xfrm>
            <a:prstGeom prst="rect">
              <a:avLst/>
            </a:prstGeom>
          </p:spPr>
        </p:pic>
        <p:pic>
          <p:nvPicPr>
            <p:cNvPr id="503" name="Picture 502">
              <a:extLst>
                <a:ext uri="{FF2B5EF4-FFF2-40B4-BE49-F238E27FC236}">
                  <a16:creationId xmlns:a16="http://schemas.microsoft.com/office/drawing/2014/main" id="{86617229-115C-2031-0EA6-D9820F3C1622}"/>
                </a:ext>
              </a:extLst>
            </p:cNvPr>
            <p:cNvPicPr>
              <a:picLocks noChangeAspect="1"/>
            </p:cNvPicPr>
            <p:nvPr/>
          </p:nvPicPr>
          <p:blipFill>
            <a:blip r:embed="rId3">
              <a:lum bright="-8000"/>
              <a:alphaModFix/>
            </a:blip>
            <a:stretch>
              <a:fillRect/>
            </a:stretch>
          </p:blipFill>
          <p:spPr>
            <a:xfrm>
              <a:off x="8661955" y="2027351"/>
              <a:ext cx="343396" cy="420936"/>
            </a:xfrm>
            <a:prstGeom prst="rect">
              <a:avLst/>
            </a:prstGeom>
          </p:spPr>
        </p:pic>
        <p:pic>
          <p:nvPicPr>
            <p:cNvPr id="498" name="Picture 497">
              <a:extLst>
                <a:ext uri="{FF2B5EF4-FFF2-40B4-BE49-F238E27FC236}">
                  <a16:creationId xmlns:a16="http://schemas.microsoft.com/office/drawing/2014/main" id="{9C17753D-8B5F-8097-4D79-7425C332E80E}"/>
                </a:ext>
              </a:extLst>
            </p:cNvPr>
            <p:cNvPicPr>
              <a:picLocks noChangeAspect="1"/>
            </p:cNvPicPr>
            <p:nvPr/>
          </p:nvPicPr>
          <p:blipFill>
            <a:blip r:embed="rId3"/>
            <a:stretch>
              <a:fillRect/>
            </a:stretch>
          </p:blipFill>
          <p:spPr>
            <a:xfrm>
              <a:off x="8711690" y="2179646"/>
              <a:ext cx="368034" cy="451139"/>
            </a:xfrm>
            <a:prstGeom prst="rect">
              <a:avLst/>
            </a:prstGeom>
          </p:spPr>
        </p:pic>
      </p:grpSp>
      <p:grpSp>
        <p:nvGrpSpPr>
          <p:cNvPr id="510" name="Group 509">
            <a:extLst>
              <a:ext uri="{FF2B5EF4-FFF2-40B4-BE49-F238E27FC236}">
                <a16:creationId xmlns:a16="http://schemas.microsoft.com/office/drawing/2014/main" id="{8F157E82-D57B-9102-5BCE-057FCB449172}"/>
              </a:ext>
            </a:extLst>
          </p:cNvPr>
          <p:cNvGrpSpPr/>
          <p:nvPr/>
        </p:nvGrpSpPr>
        <p:grpSpPr>
          <a:xfrm>
            <a:off x="11452266" y="2293348"/>
            <a:ext cx="637332" cy="1015977"/>
            <a:chOff x="8601725" y="1868802"/>
            <a:chExt cx="477999" cy="761983"/>
          </a:xfrm>
        </p:grpSpPr>
        <p:pic>
          <p:nvPicPr>
            <p:cNvPr id="511" name="Picture 510">
              <a:extLst>
                <a:ext uri="{FF2B5EF4-FFF2-40B4-BE49-F238E27FC236}">
                  <a16:creationId xmlns:a16="http://schemas.microsoft.com/office/drawing/2014/main" id="{44CDF961-A1AB-9E56-BA29-52E07A00A1F1}"/>
                </a:ext>
              </a:extLst>
            </p:cNvPr>
            <p:cNvPicPr>
              <a:picLocks noChangeAspect="1"/>
            </p:cNvPicPr>
            <p:nvPr/>
          </p:nvPicPr>
          <p:blipFill>
            <a:blip r:embed="rId3">
              <a:alphaModFix amt="66000"/>
              <a:lum bright="-12000"/>
            </a:blip>
            <a:stretch>
              <a:fillRect/>
            </a:stretch>
          </p:blipFill>
          <p:spPr>
            <a:xfrm>
              <a:off x="8601725" y="1868802"/>
              <a:ext cx="313558" cy="384360"/>
            </a:xfrm>
            <a:prstGeom prst="rect">
              <a:avLst/>
            </a:prstGeom>
          </p:spPr>
        </p:pic>
        <p:pic>
          <p:nvPicPr>
            <p:cNvPr id="512" name="Picture 511">
              <a:extLst>
                <a:ext uri="{FF2B5EF4-FFF2-40B4-BE49-F238E27FC236}">
                  <a16:creationId xmlns:a16="http://schemas.microsoft.com/office/drawing/2014/main" id="{157EAD2B-D569-EEB4-A418-82D700655B8D}"/>
                </a:ext>
              </a:extLst>
            </p:cNvPr>
            <p:cNvPicPr>
              <a:picLocks noChangeAspect="1"/>
            </p:cNvPicPr>
            <p:nvPr/>
          </p:nvPicPr>
          <p:blipFill>
            <a:blip r:embed="rId3">
              <a:lum bright="-8000"/>
              <a:alphaModFix/>
            </a:blip>
            <a:stretch>
              <a:fillRect/>
            </a:stretch>
          </p:blipFill>
          <p:spPr>
            <a:xfrm>
              <a:off x="8661955" y="2027351"/>
              <a:ext cx="343396" cy="420936"/>
            </a:xfrm>
            <a:prstGeom prst="rect">
              <a:avLst/>
            </a:prstGeom>
          </p:spPr>
        </p:pic>
        <p:pic>
          <p:nvPicPr>
            <p:cNvPr id="513" name="Picture 512">
              <a:extLst>
                <a:ext uri="{FF2B5EF4-FFF2-40B4-BE49-F238E27FC236}">
                  <a16:creationId xmlns:a16="http://schemas.microsoft.com/office/drawing/2014/main" id="{3E157C55-3237-D70D-60B9-248A4C42FE19}"/>
                </a:ext>
              </a:extLst>
            </p:cNvPr>
            <p:cNvPicPr>
              <a:picLocks noChangeAspect="1"/>
            </p:cNvPicPr>
            <p:nvPr/>
          </p:nvPicPr>
          <p:blipFill>
            <a:blip r:embed="rId3"/>
            <a:stretch>
              <a:fillRect/>
            </a:stretch>
          </p:blipFill>
          <p:spPr>
            <a:xfrm>
              <a:off x="8711690" y="2179646"/>
              <a:ext cx="368034" cy="451139"/>
            </a:xfrm>
            <a:prstGeom prst="rect">
              <a:avLst/>
            </a:prstGeom>
          </p:spPr>
        </p:pic>
      </p:grpSp>
      <p:grpSp>
        <p:nvGrpSpPr>
          <p:cNvPr id="514" name="Group 513">
            <a:extLst>
              <a:ext uri="{FF2B5EF4-FFF2-40B4-BE49-F238E27FC236}">
                <a16:creationId xmlns:a16="http://schemas.microsoft.com/office/drawing/2014/main" id="{C51E1AE6-A765-30BA-A613-322C7A40B453}"/>
              </a:ext>
            </a:extLst>
          </p:cNvPr>
          <p:cNvGrpSpPr/>
          <p:nvPr/>
        </p:nvGrpSpPr>
        <p:grpSpPr>
          <a:xfrm>
            <a:off x="11452266" y="1534481"/>
            <a:ext cx="637332" cy="1015977"/>
            <a:chOff x="8601725" y="1868802"/>
            <a:chExt cx="477999" cy="761983"/>
          </a:xfrm>
        </p:grpSpPr>
        <p:pic>
          <p:nvPicPr>
            <p:cNvPr id="515" name="Picture 514">
              <a:extLst>
                <a:ext uri="{FF2B5EF4-FFF2-40B4-BE49-F238E27FC236}">
                  <a16:creationId xmlns:a16="http://schemas.microsoft.com/office/drawing/2014/main" id="{75BD559E-D83D-6554-9597-0C34A8C4414F}"/>
                </a:ext>
              </a:extLst>
            </p:cNvPr>
            <p:cNvPicPr>
              <a:picLocks noChangeAspect="1"/>
            </p:cNvPicPr>
            <p:nvPr/>
          </p:nvPicPr>
          <p:blipFill>
            <a:blip r:embed="rId3">
              <a:alphaModFix amt="66000"/>
              <a:lum bright="-12000"/>
            </a:blip>
            <a:stretch>
              <a:fillRect/>
            </a:stretch>
          </p:blipFill>
          <p:spPr>
            <a:xfrm>
              <a:off x="8601725" y="1868802"/>
              <a:ext cx="313558" cy="384360"/>
            </a:xfrm>
            <a:prstGeom prst="rect">
              <a:avLst/>
            </a:prstGeom>
          </p:spPr>
        </p:pic>
        <p:pic>
          <p:nvPicPr>
            <p:cNvPr id="516" name="Picture 515">
              <a:extLst>
                <a:ext uri="{FF2B5EF4-FFF2-40B4-BE49-F238E27FC236}">
                  <a16:creationId xmlns:a16="http://schemas.microsoft.com/office/drawing/2014/main" id="{FE77CFC3-549D-B4F4-73BC-F110B410CC4A}"/>
                </a:ext>
              </a:extLst>
            </p:cNvPr>
            <p:cNvPicPr>
              <a:picLocks noChangeAspect="1"/>
            </p:cNvPicPr>
            <p:nvPr/>
          </p:nvPicPr>
          <p:blipFill>
            <a:blip r:embed="rId3">
              <a:lum bright="-8000"/>
              <a:alphaModFix/>
            </a:blip>
            <a:stretch>
              <a:fillRect/>
            </a:stretch>
          </p:blipFill>
          <p:spPr>
            <a:xfrm>
              <a:off x="8661955" y="2027351"/>
              <a:ext cx="343396" cy="420936"/>
            </a:xfrm>
            <a:prstGeom prst="rect">
              <a:avLst/>
            </a:prstGeom>
          </p:spPr>
        </p:pic>
        <p:pic>
          <p:nvPicPr>
            <p:cNvPr id="517" name="Picture 516">
              <a:extLst>
                <a:ext uri="{FF2B5EF4-FFF2-40B4-BE49-F238E27FC236}">
                  <a16:creationId xmlns:a16="http://schemas.microsoft.com/office/drawing/2014/main" id="{475FD2E5-2956-2E25-AA88-EFA607E0F816}"/>
                </a:ext>
              </a:extLst>
            </p:cNvPr>
            <p:cNvPicPr>
              <a:picLocks noChangeAspect="1"/>
            </p:cNvPicPr>
            <p:nvPr/>
          </p:nvPicPr>
          <p:blipFill>
            <a:blip r:embed="rId3"/>
            <a:stretch>
              <a:fillRect/>
            </a:stretch>
          </p:blipFill>
          <p:spPr>
            <a:xfrm>
              <a:off x="8711690" y="2179646"/>
              <a:ext cx="368034" cy="451139"/>
            </a:xfrm>
            <a:prstGeom prst="rect">
              <a:avLst/>
            </a:prstGeom>
          </p:spPr>
        </p:pic>
      </p:grpSp>
      <p:grpSp>
        <p:nvGrpSpPr>
          <p:cNvPr id="522" name="Group 521">
            <a:extLst>
              <a:ext uri="{FF2B5EF4-FFF2-40B4-BE49-F238E27FC236}">
                <a16:creationId xmlns:a16="http://schemas.microsoft.com/office/drawing/2014/main" id="{BACCF83D-424C-0F65-F057-819FDC82F9E7}"/>
              </a:ext>
            </a:extLst>
          </p:cNvPr>
          <p:cNvGrpSpPr/>
          <p:nvPr/>
        </p:nvGrpSpPr>
        <p:grpSpPr>
          <a:xfrm>
            <a:off x="9127083" y="786385"/>
            <a:ext cx="2962515" cy="1015977"/>
            <a:chOff x="6837765" y="4039056"/>
            <a:chExt cx="2221886" cy="761983"/>
          </a:xfrm>
        </p:grpSpPr>
        <p:grpSp>
          <p:nvGrpSpPr>
            <p:cNvPr id="523" name="Group 522">
              <a:extLst>
                <a:ext uri="{FF2B5EF4-FFF2-40B4-BE49-F238E27FC236}">
                  <a16:creationId xmlns:a16="http://schemas.microsoft.com/office/drawing/2014/main" id="{B5E620AC-AC9A-A2EA-C90B-A96E4DFBE1E6}"/>
                </a:ext>
              </a:extLst>
            </p:cNvPr>
            <p:cNvGrpSpPr/>
            <p:nvPr/>
          </p:nvGrpSpPr>
          <p:grpSpPr>
            <a:xfrm>
              <a:off x="7002206" y="4039056"/>
              <a:ext cx="1893004" cy="384360"/>
              <a:chOff x="6843471" y="3385092"/>
              <a:chExt cx="2221886" cy="451139"/>
            </a:xfrm>
          </p:grpSpPr>
          <p:pic>
            <p:nvPicPr>
              <p:cNvPr id="536" name="Picture 535">
                <a:extLst>
                  <a:ext uri="{FF2B5EF4-FFF2-40B4-BE49-F238E27FC236}">
                    <a16:creationId xmlns:a16="http://schemas.microsoft.com/office/drawing/2014/main" id="{463DF698-3833-524E-22F9-F0D3BE34FACA}"/>
                  </a:ext>
                </a:extLst>
              </p:cNvPr>
              <p:cNvPicPr>
                <a:picLocks noChangeAspect="1"/>
              </p:cNvPicPr>
              <p:nvPr/>
            </p:nvPicPr>
            <p:blipFill>
              <a:blip r:embed="rId3">
                <a:alphaModFix amt="66000"/>
                <a:lum bright="-12000"/>
              </a:blip>
              <a:stretch>
                <a:fillRect/>
              </a:stretch>
            </p:blipFill>
            <p:spPr>
              <a:xfrm>
                <a:off x="6843471" y="3385092"/>
                <a:ext cx="368034" cy="451139"/>
              </a:xfrm>
              <a:prstGeom prst="rect">
                <a:avLst/>
              </a:prstGeom>
            </p:spPr>
          </p:pic>
          <p:pic>
            <p:nvPicPr>
              <p:cNvPr id="537" name="Picture 536">
                <a:extLst>
                  <a:ext uri="{FF2B5EF4-FFF2-40B4-BE49-F238E27FC236}">
                    <a16:creationId xmlns:a16="http://schemas.microsoft.com/office/drawing/2014/main" id="{A05C6115-C5C0-09B7-8C62-30EB3EA32E61}"/>
                  </a:ext>
                </a:extLst>
              </p:cNvPr>
              <p:cNvPicPr>
                <a:picLocks noChangeAspect="1"/>
              </p:cNvPicPr>
              <p:nvPr/>
            </p:nvPicPr>
            <p:blipFill>
              <a:blip r:embed="rId3">
                <a:alphaModFix amt="66000"/>
                <a:lum bright="-12000"/>
              </a:blip>
              <a:stretch>
                <a:fillRect/>
              </a:stretch>
            </p:blipFill>
            <p:spPr>
              <a:xfrm>
                <a:off x="7306934" y="3385092"/>
                <a:ext cx="368034" cy="451139"/>
              </a:xfrm>
              <a:prstGeom prst="rect">
                <a:avLst/>
              </a:prstGeom>
            </p:spPr>
          </p:pic>
          <p:pic>
            <p:nvPicPr>
              <p:cNvPr id="538" name="Picture 537">
                <a:extLst>
                  <a:ext uri="{FF2B5EF4-FFF2-40B4-BE49-F238E27FC236}">
                    <a16:creationId xmlns:a16="http://schemas.microsoft.com/office/drawing/2014/main" id="{A0DFBA9D-58D5-25EB-9CF9-7B92741B8DBC}"/>
                  </a:ext>
                </a:extLst>
              </p:cNvPr>
              <p:cNvPicPr>
                <a:picLocks noChangeAspect="1"/>
              </p:cNvPicPr>
              <p:nvPr/>
            </p:nvPicPr>
            <p:blipFill>
              <a:blip r:embed="rId3">
                <a:alphaModFix amt="66000"/>
                <a:lum bright="-12000"/>
              </a:blip>
              <a:stretch>
                <a:fillRect/>
              </a:stretch>
            </p:blipFill>
            <p:spPr>
              <a:xfrm>
                <a:off x="7770397" y="3385092"/>
                <a:ext cx="368034" cy="451139"/>
              </a:xfrm>
              <a:prstGeom prst="rect">
                <a:avLst/>
              </a:prstGeom>
            </p:spPr>
          </p:pic>
          <p:pic>
            <p:nvPicPr>
              <p:cNvPr id="539" name="Picture 538">
                <a:extLst>
                  <a:ext uri="{FF2B5EF4-FFF2-40B4-BE49-F238E27FC236}">
                    <a16:creationId xmlns:a16="http://schemas.microsoft.com/office/drawing/2014/main" id="{4154C751-E788-F469-46C5-7D84717BFA79}"/>
                  </a:ext>
                </a:extLst>
              </p:cNvPr>
              <p:cNvPicPr>
                <a:picLocks noChangeAspect="1"/>
              </p:cNvPicPr>
              <p:nvPr/>
            </p:nvPicPr>
            <p:blipFill>
              <a:blip r:embed="rId3">
                <a:alphaModFix amt="66000"/>
                <a:lum bright="-12000"/>
              </a:blip>
              <a:stretch>
                <a:fillRect/>
              </a:stretch>
            </p:blipFill>
            <p:spPr>
              <a:xfrm>
                <a:off x="8233860" y="3385092"/>
                <a:ext cx="368034" cy="451139"/>
              </a:xfrm>
              <a:prstGeom prst="rect">
                <a:avLst/>
              </a:prstGeom>
            </p:spPr>
          </p:pic>
          <p:pic>
            <p:nvPicPr>
              <p:cNvPr id="540" name="Picture 539">
                <a:extLst>
                  <a:ext uri="{FF2B5EF4-FFF2-40B4-BE49-F238E27FC236}">
                    <a16:creationId xmlns:a16="http://schemas.microsoft.com/office/drawing/2014/main" id="{C1FE140E-58C3-BBB0-A2B8-B9113492264D}"/>
                  </a:ext>
                </a:extLst>
              </p:cNvPr>
              <p:cNvPicPr>
                <a:picLocks noChangeAspect="1"/>
              </p:cNvPicPr>
              <p:nvPr/>
            </p:nvPicPr>
            <p:blipFill>
              <a:blip r:embed="rId3">
                <a:alphaModFix amt="66000"/>
                <a:lum bright="-12000"/>
              </a:blip>
              <a:stretch>
                <a:fillRect/>
              </a:stretch>
            </p:blipFill>
            <p:spPr>
              <a:xfrm>
                <a:off x="8697323" y="3385092"/>
                <a:ext cx="368034" cy="451139"/>
              </a:xfrm>
              <a:prstGeom prst="rect">
                <a:avLst/>
              </a:prstGeom>
            </p:spPr>
          </p:pic>
        </p:grpSp>
        <p:grpSp>
          <p:nvGrpSpPr>
            <p:cNvPr id="524" name="Group 523">
              <a:extLst>
                <a:ext uri="{FF2B5EF4-FFF2-40B4-BE49-F238E27FC236}">
                  <a16:creationId xmlns:a16="http://schemas.microsoft.com/office/drawing/2014/main" id="{73FC48E3-CC15-A95C-DB6B-F9BFA36DDEE6}"/>
                </a:ext>
              </a:extLst>
            </p:cNvPr>
            <p:cNvGrpSpPr/>
            <p:nvPr/>
          </p:nvGrpSpPr>
          <p:grpSpPr>
            <a:xfrm>
              <a:off x="6912138" y="4197605"/>
              <a:ext cx="2073140" cy="420936"/>
              <a:chOff x="6843471" y="3385092"/>
              <a:chExt cx="2221886" cy="451139"/>
            </a:xfrm>
          </p:grpSpPr>
          <p:pic>
            <p:nvPicPr>
              <p:cNvPr id="531" name="Picture 530">
                <a:extLst>
                  <a:ext uri="{FF2B5EF4-FFF2-40B4-BE49-F238E27FC236}">
                    <a16:creationId xmlns:a16="http://schemas.microsoft.com/office/drawing/2014/main" id="{7BCF9B72-21AF-3894-AC0E-33580953E38A}"/>
                  </a:ext>
                </a:extLst>
              </p:cNvPr>
              <p:cNvPicPr>
                <a:picLocks noChangeAspect="1"/>
              </p:cNvPicPr>
              <p:nvPr/>
            </p:nvPicPr>
            <p:blipFill>
              <a:blip r:embed="rId3">
                <a:lum bright="-8000"/>
                <a:alphaModFix/>
              </a:blip>
              <a:stretch>
                <a:fillRect/>
              </a:stretch>
            </p:blipFill>
            <p:spPr>
              <a:xfrm>
                <a:off x="6843471" y="3385092"/>
                <a:ext cx="368034" cy="451139"/>
              </a:xfrm>
              <a:prstGeom prst="rect">
                <a:avLst/>
              </a:prstGeom>
            </p:spPr>
          </p:pic>
          <p:pic>
            <p:nvPicPr>
              <p:cNvPr id="532" name="Picture 531">
                <a:extLst>
                  <a:ext uri="{FF2B5EF4-FFF2-40B4-BE49-F238E27FC236}">
                    <a16:creationId xmlns:a16="http://schemas.microsoft.com/office/drawing/2014/main" id="{26818FF2-5189-DD35-A278-BE9BB603BF4C}"/>
                  </a:ext>
                </a:extLst>
              </p:cNvPr>
              <p:cNvPicPr>
                <a:picLocks noChangeAspect="1"/>
              </p:cNvPicPr>
              <p:nvPr/>
            </p:nvPicPr>
            <p:blipFill>
              <a:blip r:embed="rId3">
                <a:lum bright="-8000"/>
                <a:alphaModFix/>
              </a:blip>
              <a:stretch>
                <a:fillRect/>
              </a:stretch>
            </p:blipFill>
            <p:spPr>
              <a:xfrm>
                <a:off x="7306934" y="3385092"/>
                <a:ext cx="368034" cy="451139"/>
              </a:xfrm>
              <a:prstGeom prst="rect">
                <a:avLst/>
              </a:prstGeom>
            </p:spPr>
          </p:pic>
          <p:pic>
            <p:nvPicPr>
              <p:cNvPr id="533" name="Picture 532">
                <a:extLst>
                  <a:ext uri="{FF2B5EF4-FFF2-40B4-BE49-F238E27FC236}">
                    <a16:creationId xmlns:a16="http://schemas.microsoft.com/office/drawing/2014/main" id="{04F7BDC7-398E-5FCC-E5BA-383765F1BE52}"/>
                  </a:ext>
                </a:extLst>
              </p:cNvPr>
              <p:cNvPicPr>
                <a:picLocks noChangeAspect="1"/>
              </p:cNvPicPr>
              <p:nvPr/>
            </p:nvPicPr>
            <p:blipFill>
              <a:blip r:embed="rId3">
                <a:lum bright="-8000"/>
                <a:alphaModFix/>
              </a:blip>
              <a:stretch>
                <a:fillRect/>
              </a:stretch>
            </p:blipFill>
            <p:spPr>
              <a:xfrm>
                <a:off x="7770397" y="3385092"/>
                <a:ext cx="368034" cy="451139"/>
              </a:xfrm>
              <a:prstGeom prst="rect">
                <a:avLst/>
              </a:prstGeom>
            </p:spPr>
          </p:pic>
          <p:pic>
            <p:nvPicPr>
              <p:cNvPr id="534" name="Picture 533">
                <a:extLst>
                  <a:ext uri="{FF2B5EF4-FFF2-40B4-BE49-F238E27FC236}">
                    <a16:creationId xmlns:a16="http://schemas.microsoft.com/office/drawing/2014/main" id="{14617C3C-D1D5-AD9C-C7CC-00506B9693A7}"/>
                  </a:ext>
                </a:extLst>
              </p:cNvPr>
              <p:cNvPicPr>
                <a:picLocks noChangeAspect="1"/>
              </p:cNvPicPr>
              <p:nvPr/>
            </p:nvPicPr>
            <p:blipFill>
              <a:blip r:embed="rId3">
                <a:lum bright="-8000"/>
                <a:alphaModFix/>
              </a:blip>
              <a:stretch>
                <a:fillRect/>
              </a:stretch>
            </p:blipFill>
            <p:spPr>
              <a:xfrm>
                <a:off x="8233860" y="3385092"/>
                <a:ext cx="368034" cy="451139"/>
              </a:xfrm>
              <a:prstGeom prst="rect">
                <a:avLst/>
              </a:prstGeom>
            </p:spPr>
          </p:pic>
          <p:pic>
            <p:nvPicPr>
              <p:cNvPr id="535" name="Picture 534">
                <a:extLst>
                  <a:ext uri="{FF2B5EF4-FFF2-40B4-BE49-F238E27FC236}">
                    <a16:creationId xmlns:a16="http://schemas.microsoft.com/office/drawing/2014/main" id="{0FEFF6DD-BD2E-5CB9-A7DB-A7F1B40E4F0A}"/>
                  </a:ext>
                </a:extLst>
              </p:cNvPr>
              <p:cNvPicPr>
                <a:picLocks noChangeAspect="1"/>
              </p:cNvPicPr>
              <p:nvPr/>
            </p:nvPicPr>
            <p:blipFill>
              <a:blip r:embed="rId3">
                <a:lum bright="-8000"/>
                <a:alphaModFix/>
              </a:blip>
              <a:stretch>
                <a:fillRect/>
              </a:stretch>
            </p:blipFill>
            <p:spPr>
              <a:xfrm>
                <a:off x="8697323" y="3385092"/>
                <a:ext cx="368034" cy="451139"/>
              </a:xfrm>
              <a:prstGeom prst="rect">
                <a:avLst/>
              </a:prstGeom>
            </p:spPr>
          </p:pic>
        </p:grpSp>
        <p:grpSp>
          <p:nvGrpSpPr>
            <p:cNvPr id="525" name="Group 524">
              <a:extLst>
                <a:ext uri="{FF2B5EF4-FFF2-40B4-BE49-F238E27FC236}">
                  <a16:creationId xmlns:a16="http://schemas.microsoft.com/office/drawing/2014/main" id="{37F7456D-913A-5DC8-BB52-8774F3F5DFF3}"/>
                </a:ext>
              </a:extLst>
            </p:cNvPr>
            <p:cNvGrpSpPr/>
            <p:nvPr/>
          </p:nvGrpSpPr>
          <p:grpSpPr>
            <a:xfrm>
              <a:off x="6837765" y="4349900"/>
              <a:ext cx="2221886" cy="451139"/>
              <a:chOff x="6843471" y="3385092"/>
              <a:chExt cx="2221886" cy="451139"/>
            </a:xfrm>
          </p:grpSpPr>
          <p:pic>
            <p:nvPicPr>
              <p:cNvPr id="526" name="Picture 525">
                <a:extLst>
                  <a:ext uri="{FF2B5EF4-FFF2-40B4-BE49-F238E27FC236}">
                    <a16:creationId xmlns:a16="http://schemas.microsoft.com/office/drawing/2014/main" id="{94B90295-FB5C-7954-409B-2669D45E5999}"/>
                  </a:ext>
                </a:extLst>
              </p:cNvPr>
              <p:cNvPicPr>
                <a:picLocks noChangeAspect="1"/>
              </p:cNvPicPr>
              <p:nvPr/>
            </p:nvPicPr>
            <p:blipFill>
              <a:blip r:embed="rId3"/>
              <a:stretch>
                <a:fillRect/>
              </a:stretch>
            </p:blipFill>
            <p:spPr>
              <a:xfrm>
                <a:off x="6843471" y="3385092"/>
                <a:ext cx="368034" cy="451139"/>
              </a:xfrm>
              <a:prstGeom prst="rect">
                <a:avLst/>
              </a:prstGeom>
            </p:spPr>
          </p:pic>
          <p:pic>
            <p:nvPicPr>
              <p:cNvPr id="527" name="Picture 526">
                <a:extLst>
                  <a:ext uri="{FF2B5EF4-FFF2-40B4-BE49-F238E27FC236}">
                    <a16:creationId xmlns:a16="http://schemas.microsoft.com/office/drawing/2014/main" id="{B84718A0-1AB8-1DD7-ED2A-83BB1AE3ADFD}"/>
                  </a:ext>
                </a:extLst>
              </p:cNvPr>
              <p:cNvPicPr>
                <a:picLocks noChangeAspect="1"/>
              </p:cNvPicPr>
              <p:nvPr/>
            </p:nvPicPr>
            <p:blipFill>
              <a:blip r:embed="rId3"/>
              <a:stretch>
                <a:fillRect/>
              </a:stretch>
            </p:blipFill>
            <p:spPr>
              <a:xfrm>
                <a:off x="7306934" y="3385092"/>
                <a:ext cx="368034" cy="451139"/>
              </a:xfrm>
              <a:prstGeom prst="rect">
                <a:avLst/>
              </a:prstGeom>
            </p:spPr>
          </p:pic>
          <p:pic>
            <p:nvPicPr>
              <p:cNvPr id="528" name="Picture 527">
                <a:extLst>
                  <a:ext uri="{FF2B5EF4-FFF2-40B4-BE49-F238E27FC236}">
                    <a16:creationId xmlns:a16="http://schemas.microsoft.com/office/drawing/2014/main" id="{5E13F8D7-9E40-0A6C-71AF-70EBB8FD8F24}"/>
                  </a:ext>
                </a:extLst>
              </p:cNvPr>
              <p:cNvPicPr>
                <a:picLocks noChangeAspect="1"/>
              </p:cNvPicPr>
              <p:nvPr/>
            </p:nvPicPr>
            <p:blipFill>
              <a:blip r:embed="rId3"/>
              <a:stretch>
                <a:fillRect/>
              </a:stretch>
            </p:blipFill>
            <p:spPr>
              <a:xfrm>
                <a:off x="7770397" y="3385092"/>
                <a:ext cx="368034" cy="451139"/>
              </a:xfrm>
              <a:prstGeom prst="rect">
                <a:avLst/>
              </a:prstGeom>
            </p:spPr>
          </p:pic>
          <p:pic>
            <p:nvPicPr>
              <p:cNvPr id="529" name="Picture 528">
                <a:extLst>
                  <a:ext uri="{FF2B5EF4-FFF2-40B4-BE49-F238E27FC236}">
                    <a16:creationId xmlns:a16="http://schemas.microsoft.com/office/drawing/2014/main" id="{27D51384-EA3E-02C4-7EF9-1E507E2208E5}"/>
                  </a:ext>
                </a:extLst>
              </p:cNvPr>
              <p:cNvPicPr>
                <a:picLocks noChangeAspect="1"/>
              </p:cNvPicPr>
              <p:nvPr/>
            </p:nvPicPr>
            <p:blipFill>
              <a:blip r:embed="rId3"/>
              <a:stretch>
                <a:fillRect/>
              </a:stretch>
            </p:blipFill>
            <p:spPr>
              <a:xfrm>
                <a:off x="8233860" y="3385092"/>
                <a:ext cx="368034" cy="451139"/>
              </a:xfrm>
              <a:prstGeom prst="rect">
                <a:avLst/>
              </a:prstGeom>
            </p:spPr>
          </p:pic>
          <p:pic>
            <p:nvPicPr>
              <p:cNvPr id="530" name="Picture 529">
                <a:extLst>
                  <a:ext uri="{FF2B5EF4-FFF2-40B4-BE49-F238E27FC236}">
                    <a16:creationId xmlns:a16="http://schemas.microsoft.com/office/drawing/2014/main" id="{BE9A71A1-C64F-0469-49D7-128FD6AFC287}"/>
                  </a:ext>
                </a:extLst>
              </p:cNvPr>
              <p:cNvPicPr>
                <a:picLocks noChangeAspect="1"/>
              </p:cNvPicPr>
              <p:nvPr/>
            </p:nvPicPr>
            <p:blipFill>
              <a:blip r:embed="rId3"/>
              <a:stretch>
                <a:fillRect/>
              </a:stretch>
            </p:blipFill>
            <p:spPr>
              <a:xfrm>
                <a:off x="8697323" y="3385092"/>
                <a:ext cx="368034" cy="451139"/>
              </a:xfrm>
              <a:prstGeom prst="rect">
                <a:avLst/>
              </a:prstGeom>
            </p:spPr>
          </p:pic>
        </p:grpSp>
      </p:grpSp>
      <p:sp>
        <p:nvSpPr>
          <p:cNvPr id="3" name="Rectangle 2">
            <a:extLst>
              <a:ext uri="{FF2B5EF4-FFF2-40B4-BE49-F238E27FC236}">
                <a16:creationId xmlns:a16="http://schemas.microsoft.com/office/drawing/2014/main" id="{0DCF188D-15E5-0652-4ECC-839F52D9F87D}"/>
              </a:ext>
            </a:extLst>
          </p:cNvPr>
          <p:cNvSpPr/>
          <p:nvPr/>
        </p:nvSpPr>
        <p:spPr>
          <a:xfrm>
            <a:off x="13931" y="4990715"/>
            <a:ext cx="8366411" cy="871656"/>
          </a:xfrm>
          <a:prstGeom prst="rect">
            <a:avLst/>
          </a:prstGeom>
          <a:solidFill>
            <a:srgbClr val="000000"/>
          </a:solidFill>
          <a:ln w="3175">
            <a:miter lim="400000"/>
          </a:ln>
        </p:spPr>
        <p:txBody>
          <a:bodyPr lIns="25741" rIns="25741" anchor="ctr"/>
          <a:lstStyle/>
          <a:p>
            <a:pPr algn="ctr" defTabSz="343214" fontAlgn="base">
              <a:spcAft>
                <a:spcPct val="0"/>
              </a:spcAft>
              <a:defRPr/>
            </a:pPr>
            <a:endParaRPr lang="en-US" sz="1971">
              <a:solidFill>
                <a:srgbClr val="414244"/>
              </a:solidFill>
              <a:latin typeface="CiscoSansTT Light"/>
              <a:ea typeface="ＭＳ Ｐゴシック" charset="0"/>
              <a:cs typeface="CiscoSansTT Light"/>
              <a:sym typeface="Helvetica Neue Medium"/>
            </a:endParaRPr>
          </a:p>
        </p:txBody>
      </p:sp>
      <p:sp>
        <p:nvSpPr>
          <p:cNvPr id="9" name="Freeform 8">
            <a:extLst>
              <a:ext uri="{FF2B5EF4-FFF2-40B4-BE49-F238E27FC236}">
                <a16:creationId xmlns:a16="http://schemas.microsoft.com/office/drawing/2014/main" id="{96C95A58-DA9A-E82E-9699-A13993D62053}"/>
              </a:ext>
            </a:extLst>
          </p:cNvPr>
          <p:cNvSpPr/>
          <p:nvPr/>
        </p:nvSpPr>
        <p:spPr>
          <a:xfrm>
            <a:off x="324516" y="5121404"/>
            <a:ext cx="539337" cy="576857"/>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0" name="Freeform 9">
            <a:extLst>
              <a:ext uri="{FF2B5EF4-FFF2-40B4-BE49-F238E27FC236}">
                <a16:creationId xmlns:a16="http://schemas.microsoft.com/office/drawing/2014/main" id="{AE3A1A2F-C570-F18C-73B8-352ABC971616}"/>
              </a:ext>
            </a:extLst>
          </p:cNvPr>
          <p:cNvSpPr/>
          <p:nvPr/>
        </p:nvSpPr>
        <p:spPr>
          <a:xfrm>
            <a:off x="894010" y="5121404"/>
            <a:ext cx="539337" cy="576857"/>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1" name="Freeform 10">
            <a:extLst>
              <a:ext uri="{FF2B5EF4-FFF2-40B4-BE49-F238E27FC236}">
                <a16:creationId xmlns:a16="http://schemas.microsoft.com/office/drawing/2014/main" id="{A6AFA98D-B877-FCE4-1AFB-96EEC6782E76}"/>
              </a:ext>
            </a:extLst>
          </p:cNvPr>
          <p:cNvSpPr/>
          <p:nvPr/>
        </p:nvSpPr>
        <p:spPr>
          <a:xfrm>
            <a:off x="1461576" y="5121404"/>
            <a:ext cx="539337" cy="576857"/>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2" name="Freeform 11">
            <a:extLst>
              <a:ext uri="{FF2B5EF4-FFF2-40B4-BE49-F238E27FC236}">
                <a16:creationId xmlns:a16="http://schemas.microsoft.com/office/drawing/2014/main" id="{621CAD64-B34C-41B7-F63B-F85E65B9391C}"/>
              </a:ext>
            </a:extLst>
          </p:cNvPr>
          <p:cNvSpPr/>
          <p:nvPr/>
        </p:nvSpPr>
        <p:spPr>
          <a:xfrm>
            <a:off x="2031072" y="5121404"/>
            <a:ext cx="539337" cy="576857"/>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3" name="Freeform 12">
            <a:extLst>
              <a:ext uri="{FF2B5EF4-FFF2-40B4-BE49-F238E27FC236}">
                <a16:creationId xmlns:a16="http://schemas.microsoft.com/office/drawing/2014/main" id="{D86064C8-E2AC-4E76-CEA0-0BC06211C661}"/>
              </a:ext>
            </a:extLst>
          </p:cNvPr>
          <p:cNvSpPr/>
          <p:nvPr/>
        </p:nvSpPr>
        <p:spPr>
          <a:xfrm>
            <a:off x="2598636" y="5121404"/>
            <a:ext cx="539337" cy="576857"/>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20" name="Freeform 19">
            <a:extLst>
              <a:ext uri="{FF2B5EF4-FFF2-40B4-BE49-F238E27FC236}">
                <a16:creationId xmlns:a16="http://schemas.microsoft.com/office/drawing/2014/main" id="{53430D4A-759C-7CFE-C549-97BA3ACC3788}"/>
              </a:ext>
            </a:extLst>
          </p:cNvPr>
          <p:cNvSpPr/>
          <p:nvPr/>
        </p:nvSpPr>
        <p:spPr>
          <a:xfrm>
            <a:off x="6017190" y="5121402"/>
            <a:ext cx="539337" cy="576857"/>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grpSp>
        <p:nvGrpSpPr>
          <p:cNvPr id="169" name="Group 168">
            <a:extLst>
              <a:ext uri="{FF2B5EF4-FFF2-40B4-BE49-F238E27FC236}">
                <a16:creationId xmlns:a16="http://schemas.microsoft.com/office/drawing/2014/main" id="{31ED33D9-04D6-5243-E96B-C4F58993DE25}"/>
              </a:ext>
            </a:extLst>
          </p:cNvPr>
          <p:cNvGrpSpPr/>
          <p:nvPr/>
        </p:nvGrpSpPr>
        <p:grpSpPr>
          <a:xfrm>
            <a:off x="6581394" y="5121402"/>
            <a:ext cx="1670413" cy="576857"/>
            <a:chOff x="4857462" y="4299714"/>
            <a:chExt cx="1252810" cy="432643"/>
          </a:xfrm>
        </p:grpSpPr>
        <p:sp>
          <p:nvSpPr>
            <p:cNvPr id="22" name="Freeform 21">
              <a:extLst>
                <a:ext uri="{FF2B5EF4-FFF2-40B4-BE49-F238E27FC236}">
                  <a16:creationId xmlns:a16="http://schemas.microsoft.com/office/drawing/2014/main" id="{C7951F41-326A-940A-6CC8-621E71F753C6}"/>
                </a:ext>
              </a:extLst>
            </p:cNvPr>
            <p:cNvSpPr/>
            <p:nvPr/>
          </p:nvSpPr>
          <p:spPr>
            <a:xfrm>
              <a:off x="4857462" y="4299714"/>
              <a:ext cx="404503" cy="432643"/>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23" name="Freeform 22">
              <a:extLst>
                <a:ext uri="{FF2B5EF4-FFF2-40B4-BE49-F238E27FC236}">
                  <a16:creationId xmlns:a16="http://schemas.microsoft.com/office/drawing/2014/main" id="{19601AFD-6B92-D630-CB67-11EE5DAE4988}"/>
                </a:ext>
              </a:extLst>
            </p:cNvPr>
            <p:cNvSpPr/>
            <p:nvPr/>
          </p:nvSpPr>
          <p:spPr>
            <a:xfrm>
              <a:off x="5278647" y="4299714"/>
              <a:ext cx="404503" cy="432643"/>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24" name="Freeform 23">
              <a:extLst>
                <a:ext uri="{FF2B5EF4-FFF2-40B4-BE49-F238E27FC236}">
                  <a16:creationId xmlns:a16="http://schemas.microsoft.com/office/drawing/2014/main" id="{605AD972-8D6B-84A9-07B4-77EAC52E6EE5}"/>
                </a:ext>
              </a:extLst>
            </p:cNvPr>
            <p:cNvSpPr/>
            <p:nvPr/>
          </p:nvSpPr>
          <p:spPr>
            <a:xfrm>
              <a:off x="5705769" y="4299714"/>
              <a:ext cx="404503" cy="432643"/>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grpSp>
      <p:grpSp>
        <p:nvGrpSpPr>
          <p:cNvPr id="25" name="Group 24">
            <a:extLst>
              <a:ext uri="{FF2B5EF4-FFF2-40B4-BE49-F238E27FC236}">
                <a16:creationId xmlns:a16="http://schemas.microsoft.com/office/drawing/2014/main" id="{D998E387-44D5-F6E8-9941-AE09330DA306}"/>
              </a:ext>
            </a:extLst>
          </p:cNvPr>
          <p:cNvGrpSpPr/>
          <p:nvPr/>
        </p:nvGrpSpPr>
        <p:grpSpPr>
          <a:xfrm>
            <a:off x="-1907" y="4889381"/>
            <a:ext cx="8093988" cy="1066867"/>
            <a:chOff x="3870960" y="6558644"/>
            <a:chExt cx="44856990" cy="1894898"/>
          </a:xfrm>
        </p:grpSpPr>
        <p:sp>
          <p:nvSpPr>
            <p:cNvPr id="26" name="Rectangle 25">
              <a:extLst>
                <a:ext uri="{FF2B5EF4-FFF2-40B4-BE49-F238E27FC236}">
                  <a16:creationId xmlns:a16="http://schemas.microsoft.com/office/drawing/2014/main" id="{F91F2039-864C-3760-F758-229D8A97B1D7}"/>
                </a:ext>
              </a:extLst>
            </p:cNvPr>
            <p:cNvSpPr/>
            <p:nvPr/>
          </p:nvSpPr>
          <p:spPr>
            <a:xfrm rot="10800000" flipV="1">
              <a:off x="3870960" y="6558644"/>
              <a:ext cx="44856990" cy="173674"/>
            </a:xfrm>
            <a:prstGeom prst="rect">
              <a:avLst/>
            </a:prstGeom>
            <a:pattFill prst="ltUpDiag">
              <a:fgClr>
                <a:schemeClr val="accent1"/>
              </a:fgClr>
              <a:bgClr>
                <a:schemeClr val="bg1"/>
              </a:bgClr>
            </a:patt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23" tIns="25423" rIns="25423" bIns="25423" numCol="1" spcCol="38100" rtlCol="0" anchor="ctr">
              <a:noAutofit/>
            </a:bodyPr>
            <a:lstStyle/>
            <a:p>
              <a:pPr algn="ctr" defTabSz="413155" fontAlgn="base">
                <a:spcAft>
                  <a:spcPct val="0"/>
                </a:spcAft>
                <a:defRPr/>
              </a:pPr>
              <a:endParaRPr lang="en-US" sz="1576">
                <a:solidFill>
                  <a:srgbClr val="000000"/>
                </a:solidFill>
                <a:latin typeface="Helvetica Neue Medium"/>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F9E172B5-20A4-AF37-D409-3AE27968FE8A}"/>
                </a:ext>
              </a:extLst>
            </p:cNvPr>
            <p:cNvSpPr/>
            <p:nvPr/>
          </p:nvSpPr>
          <p:spPr>
            <a:xfrm rot="10800000" flipV="1">
              <a:off x="3870960" y="8279868"/>
              <a:ext cx="44856990" cy="173674"/>
            </a:xfrm>
            <a:prstGeom prst="rect">
              <a:avLst/>
            </a:prstGeom>
            <a:pattFill prst="ltUpDiag">
              <a:fgClr>
                <a:schemeClr val="accent1"/>
              </a:fgClr>
              <a:bgClr>
                <a:schemeClr val="bg1"/>
              </a:bgClr>
            </a:patt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23" tIns="25423" rIns="25423" bIns="25423" numCol="1" spcCol="38100" rtlCol="0" anchor="ctr">
              <a:noAutofit/>
            </a:bodyPr>
            <a:lstStyle/>
            <a:p>
              <a:pPr algn="ctr" defTabSz="413155" fontAlgn="base">
                <a:spcAft>
                  <a:spcPct val="0"/>
                </a:spcAft>
                <a:defRPr/>
              </a:pPr>
              <a:endParaRPr lang="en-US" sz="1576">
                <a:solidFill>
                  <a:srgbClr val="000000"/>
                </a:solidFill>
                <a:latin typeface="Helvetica Neue Medium"/>
                <a:ea typeface="Helvetica Neue Medium"/>
                <a:cs typeface="Helvetica Neue Medium"/>
                <a:sym typeface="Helvetica Neue Medium"/>
              </a:endParaRPr>
            </a:p>
          </p:txBody>
        </p:sp>
      </p:grpSp>
      <p:sp>
        <p:nvSpPr>
          <p:cNvPr id="110" name="Rectangle 109">
            <a:extLst>
              <a:ext uri="{FF2B5EF4-FFF2-40B4-BE49-F238E27FC236}">
                <a16:creationId xmlns:a16="http://schemas.microsoft.com/office/drawing/2014/main" id="{747CC489-94ED-8807-4026-EE8B398CB7BF}"/>
              </a:ext>
            </a:extLst>
          </p:cNvPr>
          <p:cNvSpPr/>
          <p:nvPr/>
        </p:nvSpPr>
        <p:spPr>
          <a:xfrm rot="5400000">
            <a:off x="1365530" y="4879568"/>
            <a:ext cx="196191" cy="1043781"/>
          </a:xfrm>
          <a:prstGeom prst="rect">
            <a:avLst/>
          </a:prstGeom>
          <a:gradFill>
            <a:gsLst>
              <a:gs pos="0">
                <a:schemeClr val="bg1">
                  <a:alpha val="0"/>
                </a:schemeClr>
              </a:gs>
              <a:gs pos="63000">
                <a:srgbClr val="000000">
                  <a:alpha val="51000"/>
                </a:srgbClr>
              </a:gs>
            </a:gsLst>
            <a:lin ang="5400000" scaled="0"/>
          </a:gradFill>
          <a:ln w="3175">
            <a:miter lim="400000"/>
          </a:ln>
        </p:spPr>
        <p:txBody>
          <a:bodyPr lIns="25741" rIns="25741" anchor="ctr"/>
          <a:lstStyle/>
          <a:p>
            <a:pPr algn="ctr" defTabSz="343214" fontAlgn="base">
              <a:spcAft>
                <a:spcPct val="0"/>
              </a:spcAft>
              <a:defRPr/>
            </a:pPr>
            <a:endParaRPr lang="en-US" sz="1971">
              <a:solidFill>
                <a:srgbClr val="414244"/>
              </a:solidFill>
              <a:latin typeface="CiscoSansTT Light"/>
              <a:ea typeface="ＭＳ Ｐゴシック" charset="0"/>
              <a:cs typeface="CiscoSansTT Light"/>
              <a:sym typeface="Helvetica Neue Medium"/>
            </a:endParaRPr>
          </a:p>
        </p:txBody>
      </p:sp>
      <p:grpSp>
        <p:nvGrpSpPr>
          <p:cNvPr id="168" name="Group 167">
            <a:extLst>
              <a:ext uri="{FF2B5EF4-FFF2-40B4-BE49-F238E27FC236}">
                <a16:creationId xmlns:a16="http://schemas.microsoft.com/office/drawing/2014/main" id="{F2D447CB-1616-8411-D838-E3D2B7F5562E}"/>
              </a:ext>
            </a:extLst>
          </p:cNvPr>
          <p:cNvGrpSpPr/>
          <p:nvPr/>
        </p:nvGrpSpPr>
        <p:grpSpPr>
          <a:xfrm>
            <a:off x="3168360" y="5099830"/>
            <a:ext cx="3150133" cy="689153"/>
            <a:chOff x="1445858" y="4283535"/>
            <a:chExt cx="2362600" cy="516865"/>
          </a:xfrm>
        </p:grpSpPr>
        <p:sp>
          <p:nvSpPr>
            <p:cNvPr id="14" name="Freeform 13">
              <a:extLst>
                <a:ext uri="{FF2B5EF4-FFF2-40B4-BE49-F238E27FC236}">
                  <a16:creationId xmlns:a16="http://schemas.microsoft.com/office/drawing/2014/main" id="{010EBAEB-BA4F-8180-91BA-20153A47EB12}"/>
                </a:ext>
              </a:extLst>
            </p:cNvPr>
            <p:cNvSpPr/>
            <p:nvPr/>
          </p:nvSpPr>
          <p:spPr>
            <a:xfrm>
              <a:off x="1445858" y="4299714"/>
              <a:ext cx="404503" cy="432643"/>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5" name="Freeform 14">
              <a:extLst>
                <a:ext uri="{FF2B5EF4-FFF2-40B4-BE49-F238E27FC236}">
                  <a16:creationId xmlns:a16="http://schemas.microsoft.com/office/drawing/2014/main" id="{C0F9A9DF-4B58-7F1E-B6AB-50117BC76F8A}"/>
                </a:ext>
              </a:extLst>
            </p:cNvPr>
            <p:cNvSpPr/>
            <p:nvPr/>
          </p:nvSpPr>
          <p:spPr>
            <a:xfrm>
              <a:off x="1867044" y="4299714"/>
              <a:ext cx="404503" cy="432643"/>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6" name="Freeform 15">
              <a:extLst>
                <a:ext uri="{FF2B5EF4-FFF2-40B4-BE49-F238E27FC236}">
                  <a16:creationId xmlns:a16="http://schemas.microsoft.com/office/drawing/2014/main" id="{6A6E069F-F7C4-5244-5ED9-01E8F440D18D}"/>
                </a:ext>
              </a:extLst>
            </p:cNvPr>
            <p:cNvSpPr/>
            <p:nvPr/>
          </p:nvSpPr>
          <p:spPr>
            <a:xfrm>
              <a:off x="2294166" y="4299714"/>
              <a:ext cx="404503" cy="432643"/>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7" name="Freeform 16">
              <a:extLst>
                <a:ext uri="{FF2B5EF4-FFF2-40B4-BE49-F238E27FC236}">
                  <a16:creationId xmlns:a16="http://schemas.microsoft.com/office/drawing/2014/main" id="{EDBE8DDD-0B80-CA4A-5CFB-5C7C6DE26B25}"/>
                </a:ext>
              </a:extLst>
            </p:cNvPr>
            <p:cNvSpPr/>
            <p:nvPr/>
          </p:nvSpPr>
          <p:spPr>
            <a:xfrm>
              <a:off x="2719839" y="4299714"/>
              <a:ext cx="404503" cy="432643"/>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8" name="Freeform 17">
              <a:extLst>
                <a:ext uri="{FF2B5EF4-FFF2-40B4-BE49-F238E27FC236}">
                  <a16:creationId xmlns:a16="http://schemas.microsoft.com/office/drawing/2014/main" id="{096C255C-61C4-0C12-5850-5983CB3D1725}"/>
                </a:ext>
              </a:extLst>
            </p:cNvPr>
            <p:cNvSpPr/>
            <p:nvPr/>
          </p:nvSpPr>
          <p:spPr>
            <a:xfrm>
              <a:off x="3146961" y="4299714"/>
              <a:ext cx="404503" cy="432643"/>
            </a:xfrm>
            <a:custGeom>
              <a:avLst/>
              <a:gdLst>
                <a:gd name="connsiteX0" fmla="*/ 311944 w 547687"/>
                <a:gd name="connsiteY0" fmla="*/ 376238 h 585787"/>
                <a:gd name="connsiteX1" fmla="*/ 357188 w 547687"/>
                <a:gd name="connsiteY1" fmla="*/ 330994 h 585787"/>
                <a:gd name="connsiteX2" fmla="*/ 357188 w 547687"/>
                <a:gd name="connsiteY2" fmla="*/ 254794 h 585787"/>
                <a:gd name="connsiteX3" fmla="*/ 311944 w 547687"/>
                <a:gd name="connsiteY3" fmla="*/ 209550 h 585787"/>
                <a:gd name="connsiteX4" fmla="*/ 266700 w 547687"/>
                <a:gd name="connsiteY4" fmla="*/ 254794 h 585787"/>
                <a:gd name="connsiteX5" fmla="*/ 266700 w 547687"/>
                <a:gd name="connsiteY5" fmla="*/ 330994 h 585787"/>
                <a:gd name="connsiteX6" fmla="*/ 311944 w 547687"/>
                <a:gd name="connsiteY6" fmla="*/ 376238 h 585787"/>
                <a:gd name="connsiteX7" fmla="*/ 280988 w 547687"/>
                <a:gd name="connsiteY7" fmla="*/ 254794 h 585787"/>
                <a:gd name="connsiteX8" fmla="*/ 311944 w 547687"/>
                <a:gd name="connsiteY8" fmla="*/ 223838 h 585787"/>
                <a:gd name="connsiteX9" fmla="*/ 342900 w 547687"/>
                <a:gd name="connsiteY9" fmla="*/ 254794 h 585787"/>
                <a:gd name="connsiteX10" fmla="*/ 342900 w 547687"/>
                <a:gd name="connsiteY10" fmla="*/ 330994 h 585787"/>
                <a:gd name="connsiteX11" fmla="*/ 311944 w 547687"/>
                <a:gd name="connsiteY11" fmla="*/ 361950 h 585787"/>
                <a:gd name="connsiteX12" fmla="*/ 280988 w 547687"/>
                <a:gd name="connsiteY12" fmla="*/ 330994 h 585787"/>
                <a:gd name="connsiteX13" fmla="*/ 280988 w 547687"/>
                <a:gd name="connsiteY13" fmla="*/ 254794 h 585787"/>
                <a:gd name="connsiteX14" fmla="*/ 457200 w 547687"/>
                <a:gd name="connsiteY14" fmla="*/ 330994 h 585787"/>
                <a:gd name="connsiteX15" fmla="*/ 502444 w 547687"/>
                <a:gd name="connsiteY15" fmla="*/ 376238 h 585787"/>
                <a:gd name="connsiteX16" fmla="*/ 547688 w 547687"/>
                <a:gd name="connsiteY16" fmla="*/ 330994 h 585787"/>
                <a:gd name="connsiteX17" fmla="*/ 547688 w 547687"/>
                <a:gd name="connsiteY17" fmla="*/ 254794 h 585787"/>
                <a:gd name="connsiteX18" fmla="*/ 502444 w 547687"/>
                <a:gd name="connsiteY18" fmla="*/ 209550 h 585787"/>
                <a:gd name="connsiteX19" fmla="*/ 457200 w 547687"/>
                <a:gd name="connsiteY19" fmla="*/ 254794 h 585787"/>
                <a:gd name="connsiteX20" fmla="*/ 457200 w 547687"/>
                <a:gd name="connsiteY20" fmla="*/ 330994 h 585787"/>
                <a:gd name="connsiteX21" fmla="*/ 471488 w 547687"/>
                <a:gd name="connsiteY21" fmla="*/ 254794 h 585787"/>
                <a:gd name="connsiteX22" fmla="*/ 502444 w 547687"/>
                <a:gd name="connsiteY22" fmla="*/ 223838 h 585787"/>
                <a:gd name="connsiteX23" fmla="*/ 533400 w 547687"/>
                <a:gd name="connsiteY23" fmla="*/ 254794 h 585787"/>
                <a:gd name="connsiteX24" fmla="*/ 533400 w 547687"/>
                <a:gd name="connsiteY24" fmla="*/ 330994 h 585787"/>
                <a:gd name="connsiteX25" fmla="*/ 502444 w 547687"/>
                <a:gd name="connsiteY25" fmla="*/ 361950 h 585787"/>
                <a:gd name="connsiteX26" fmla="*/ 471488 w 547687"/>
                <a:gd name="connsiteY26" fmla="*/ 330994 h 585787"/>
                <a:gd name="connsiteX27" fmla="*/ 471488 w 547687"/>
                <a:gd name="connsiteY27" fmla="*/ 254794 h 585787"/>
                <a:gd name="connsiteX28" fmla="*/ 426244 w 547687"/>
                <a:gd name="connsiteY28" fmla="*/ 376238 h 585787"/>
                <a:gd name="connsiteX29" fmla="*/ 388144 w 547687"/>
                <a:gd name="connsiteY29" fmla="*/ 376238 h 585787"/>
                <a:gd name="connsiteX30" fmla="*/ 388144 w 547687"/>
                <a:gd name="connsiteY30" fmla="*/ 361950 h 585787"/>
                <a:gd name="connsiteX31" fmla="*/ 400050 w 547687"/>
                <a:gd name="connsiteY31" fmla="*/ 361950 h 585787"/>
                <a:gd name="connsiteX32" fmla="*/ 400050 w 547687"/>
                <a:gd name="connsiteY32" fmla="*/ 233934 h 585787"/>
                <a:gd name="connsiteX33" fmla="*/ 393192 w 547687"/>
                <a:gd name="connsiteY33" fmla="*/ 240792 h 585787"/>
                <a:gd name="connsiteX34" fmla="*/ 383096 w 547687"/>
                <a:gd name="connsiteY34" fmla="*/ 230696 h 585787"/>
                <a:gd name="connsiteX35" fmla="*/ 402146 w 547687"/>
                <a:gd name="connsiteY35" fmla="*/ 211646 h 585787"/>
                <a:gd name="connsiteX36" fmla="*/ 409956 w 547687"/>
                <a:gd name="connsiteY36" fmla="*/ 210122 h 585787"/>
                <a:gd name="connsiteX37" fmla="*/ 414338 w 547687"/>
                <a:gd name="connsiteY37" fmla="*/ 216694 h 585787"/>
                <a:gd name="connsiteX38" fmla="*/ 414338 w 547687"/>
                <a:gd name="connsiteY38" fmla="*/ 361950 h 585787"/>
                <a:gd name="connsiteX39" fmla="*/ 426244 w 547687"/>
                <a:gd name="connsiteY39" fmla="*/ 361950 h 585787"/>
                <a:gd name="connsiteX40" fmla="*/ 426244 w 547687"/>
                <a:gd name="connsiteY40" fmla="*/ 376238 h 585787"/>
                <a:gd name="connsiteX41" fmla="*/ 514350 w 547687"/>
                <a:gd name="connsiteY41" fmla="*/ 571500 h 585787"/>
                <a:gd name="connsiteX42" fmla="*/ 514350 w 547687"/>
                <a:gd name="connsiteY42" fmla="*/ 443484 h 585787"/>
                <a:gd name="connsiteX43" fmla="*/ 507492 w 547687"/>
                <a:gd name="connsiteY43" fmla="*/ 450342 h 585787"/>
                <a:gd name="connsiteX44" fmla="*/ 497396 w 547687"/>
                <a:gd name="connsiteY44" fmla="*/ 440246 h 585787"/>
                <a:gd name="connsiteX45" fmla="*/ 516446 w 547687"/>
                <a:gd name="connsiteY45" fmla="*/ 421196 h 585787"/>
                <a:gd name="connsiteX46" fmla="*/ 524256 w 547687"/>
                <a:gd name="connsiteY46" fmla="*/ 419672 h 585787"/>
                <a:gd name="connsiteX47" fmla="*/ 528638 w 547687"/>
                <a:gd name="connsiteY47" fmla="*/ 426244 h 585787"/>
                <a:gd name="connsiteX48" fmla="*/ 528638 w 547687"/>
                <a:gd name="connsiteY48" fmla="*/ 571500 h 585787"/>
                <a:gd name="connsiteX49" fmla="*/ 540544 w 547687"/>
                <a:gd name="connsiteY49" fmla="*/ 571500 h 585787"/>
                <a:gd name="connsiteX50" fmla="*/ 540544 w 547687"/>
                <a:gd name="connsiteY50" fmla="*/ 585788 h 585787"/>
                <a:gd name="connsiteX51" fmla="*/ 502444 w 547687"/>
                <a:gd name="connsiteY51" fmla="*/ 585788 h 585787"/>
                <a:gd name="connsiteX52" fmla="*/ 502444 w 547687"/>
                <a:gd name="connsiteY52" fmla="*/ 571500 h 585787"/>
                <a:gd name="connsiteX53" fmla="*/ 514350 w 547687"/>
                <a:gd name="connsiteY53" fmla="*/ 571500 h 585787"/>
                <a:gd name="connsiteX54" fmla="*/ 452438 w 547687"/>
                <a:gd name="connsiteY54" fmla="*/ 426244 h 585787"/>
                <a:gd name="connsiteX55" fmla="*/ 452438 w 547687"/>
                <a:gd name="connsiteY55" fmla="*/ 571500 h 585787"/>
                <a:gd name="connsiteX56" fmla="*/ 464344 w 547687"/>
                <a:gd name="connsiteY56" fmla="*/ 571500 h 585787"/>
                <a:gd name="connsiteX57" fmla="*/ 464344 w 547687"/>
                <a:gd name="connsiteY57" fmla="*/ 585788 h 585787"/>
                <a:gd name="connsiteX58" fmla="*/ 426244 w 547687"/>
                <a:gd name="connsiteY58" fmla="*/ 585788 h 585787"/>
                <a:gd name="connsiteX59" fmla="*/ 426244 w 547687"/>
                <a:gd name="connsiteY59" fmla="*/ 571500 h 585787"/>
                <a:gd name="connsiteX60" fmla="*/ 438150 w 547687"/>
                <a:gd name="connsiteY60" fmla="*/ 571500 h 585787"/>
                <a:gd name="connsiteX61" fmla="*/ 438150 w 547687"/>
                <a:gd name="connsiteY61" fmla="*/ 443484 h 585787"/>
                <a:gd name="connsiteX62" fmla="*/ 431292 w 547687"/>
                <a:gd name="connsiteY62" fmla="*/ 450342 h 585787"/>
                <a:gd name="connsiteX63" fmla="*/ 421196 w 547687"/>
                <a:gd name="connsiteY63" fmla="*/ 440246 h 585787"/>
                <a:gd name="connsiteX64" fmla="*/ 440246 w 547687"/>
                <a:gd name="connsiteY64" fmla="*/ 421196 h 585787"/>
                <a:gd name="connsiteX65" fmla="*/ 448056 w 547687"/>
                <a:gd name="connsiteY65" fmla="*/ 419672 h 585787"/>
                <a:gd name="connsiteX66" fmla="*/ 452438 w 547687"/>
                <a:gd name="connsiteY66" fmla="*/ 426244 h 585787"/>
                <a:gd name="connsiteX67" fmla="*/ 19050 w 547687"/>
                <a:gd name="connsiteY67" fmla="*/ 361950 h 585787"/>
                <a:gd name="connsiteX68" fmla="*/ 19050 w 547687"/>
                <a:gd name="connsiteY68" fmla="*/ 233934 h 585787"/>
                <a:gd name="connsiteX69" fmla="*/ 12192 w 547687"/>
                <a:gd name="connsiteY69" fmla="*/ 240792 h 585787"/>
                <a:gd name="connsiteX70" fmla="*/ 2096 w 547687"/>
                <a:gd name="connsiteY70" fmla="*/ 230696 h 585787"/>
                <a:gd name="connsiteX71" fmla="*/ 21146 w 547687"/>
                <a:gd name="connsiteY71" fmla="*/ 211646 h 585787"/>
                <a:gd name="connsiteX72" fmla="*/ 28956 w 547687"/>
                <a:gd name="connsiteY72" fmla="*/ 210122 h 585787"/>
                <a:gd name="connsiteX73" fmla="*/ 33338 w 547687"/>
                <a:gd name="connsiteY73" fmla="*/ 216694 h 585787"/>
                <a:gd name="connsiteX74" fmla="*/ 33338 w 547687"/>
                <a:gd name="connsiteY74" fmla="*/ 361950 h 585787"/>
                <a:gd name="connsiteX75" fmla="*/ 45244 w 547687"/>
                <a:gd name="connsiteY75" fmla="*/ 361950 h 585787"/>
                <a:gd name="connsiteX76" fmla="*/ 45244 w 547687"/>
                <a:gd name="connsiteY76" fmla="*/ 376238 h 585787"/>
                <a:gd name="connsiteX77" fmla="*/ 7144 w 547687"/>
                <a:gd name="connsiteY77" fmla="*/ 376238 h 585787"/>
                <a:gd name="connsiteX78" fmla="*/ 7144 w 547687"/>
                <a:gd name="connsiteY78" fmla="*/ 361950 h 585787"/>
                <a:gd name="connsiteX79" fmla="*/ 19050 w 547687"/>
                <a:gd name="connsiteY79" fmla="*/ 361950 h 585787"/>
                <a:gd name="connsiteX80" fmla="*/ 247650 w 547687"/>
                <a:gd name="connsiteY80" fmla="*/ 571500 h 585787"/>
                <a:gd name="connsiteX81" fmla="*/ 247650 w 547687"/>
                <a:gd name="connsiteY81" fmla="*/ 443484 h 585787"/>
                <a:gd name="connsiteX82" fmla="*/ 240792 w 547687"/>
                <a:gd name="connsiteY82" fmla="*/ 450342 h 585787"/>
                <a:gd name="connsiteX83" fmla="*/ 230696 w 547687"/>
                <a:gd name="connsiteY83" fmla="*/ 440246 h 585787"/>
                <a:gd name="connsiteX84" fmla="*/ 249746 w 547687"/>
                <a:gd name="connsiteY84" fmla="*/ 421196 h 585787"/>
                <a:gd name="connsiteX85" fmla="*/ 257556 w 547687"/>
                <a:gd name="connsiteY85" fmla="*/ 419672 h 585787"/>
                <a:gd name="connsiteX86" fmla="*/ 261938 w 547687"/>
                <a:gd name="connsiteY86" fmla="*/ 426244 h 585787"/>
                <a:gd name="connsiteX87" fmla="*/ 261938 w 547687"/>
                <a:gd name="connsiteY87" fmla="*/ 571500 h 585787"/>
                <a:gd name="connsiteX88" fmla="*/ 273844 w 547687"/>
                <a:gd name="connsiteY88" fmla="*/ 571500 h 585787"/>
                <a:gd name="connsiteX89" fmla="*/ 273844 w 547687"/>
                <a:gd name="connsiteY89" fmla="*/ 585788 h 585787"/>
                <a:gd name="connsiteX90" fmla="*/ 235744 w 547687"/>
                <a:gd name="connsiteY90" fmla="*/ 585788 h 585787"/>
                <a:gd name="connsiteX91" fmla="*/ 235744 w 547687"/>
                <a:gd name="connsiteY91" fmla="*/ 571500 h 585787"/>
                <a:gd name="connsiteX92" fmla="*/ 247650 w 547687"/>
                <a:gd name="connsiteY92" fmla="*/ 571500 h 585787"/>
                <a:gd name="connsiteX93" fmla="*/ 121444 w 547687"/>
                <a:gd name="connsiteY93" fmla="*/ 376238 h 585787"/>
                <a:gd name="connsiteX94" fmla="*/ 83344 w 547687"/>
                <a:gd name="connsiteY94" fmla="*/ 376238 h 585787"/>
                <a:gd name="connsiteX95" fmla="*/ 83344 w 547687"/>
                <a:gd name="connsiteY95" fmla="*/ 361950 h 585787"/>
                <a:gd name="connsiteX96" fmla="*/ 95250 w 547687"/>
                <a:gd name="connsiteY96" fmla="*/ 361950 h 585787"/>
                <a:gd name="connsiteX97" fmla="*/ 95250 w 547687"/>
                <a:gd name="connsiteY97" fmla="*/ 233934 h 585787"/>
                <a:gd name="connsiteX98" fmla="*/ 88392 w 547687"/>
                <a:gd name="connsiteY98" fmla="*/ 240792 h 585787"/>
                <a:gd name="connsiteX99" fmla="*/ 78295 w 547687"/>
                <a:gd name="connsiteY99" fmla="*/ 230696 h 585787"/>
                <a:gd name="connsiteX100" fmla="*/ 97345 w 547687"/>
                <a:gd name="connsiteY100" fmla="*/ 211646 h 585787"/>
                <a:gd name="connsiteX101" fmla="*/ 105156 w 547687"/>
                <a:gd name="connsiteY101" fmla="*/ 210122 h 585787"/>
                <a:gd name="connsiteX102" fmla="*/ 109538 w 547687"/>
                <a:gd name="connsiteY102" fmla="*/ 216694 h 585787"/>
                <a:gd name="connsiteX103" fmla="*/ 109538 w 547687"/>
                <a:gd name="connsiteY103" fmla="*/ 361950 h 585787"/>
                <a:gd name="connsiteX104" fmla="*/ 121444 w 547687"/>
                <a:gd name="connsiteY104" fmla="*/ 361950 h 585787"/>
                <a:gd name="connsiteX105" fmla="*/ 121444 w 547687"/>
                <a:gd name="connsiteY105" fmla="*/ 376238 h 585787"/>
                <a:gd name="connsiteX106" fmla="*/ 90488 w 547687"/>
                <a:gd name="connsiteY106" fmla="*/ 121444 h 585787"/>
                <a:gd name="connsiteX107" fmla="*/ 90488 w 547687"/>
                <a:gd name="connsiteY107" fmla="*/ 45244 h 585787"/>
                <a:gd name="connsiteX108" fmla="*/ 45244 w 547687"/>
                <a:gd name="connsiteY108" fmla="*/ 0 h 585787"/>
                <a:gd name="connsiteX109" fmla="*/ 0 w 547687"/>
                <a:gd name="connsiteY109" fmla="*/ 45244 h 585787"/>
                <a:gd name="connsiteX110" fmla="*/ 0 w 547687"/>
                <a:gd name="connsiteY110" fmla="*/ 121444 h 585787"/>
                <a:gd name="connsiteX111" fmla="*/ 45244 w 547687"/>
                <a:gd name="connsiteY111" fmla="*/ 166688 h 585787"/>
                <a:gd name="connsiteX112" fmla="*/ 90488 w 547687"/>
                <a:gd name="connsiteY112" fmla="*/ 121444 h 585787"/>
                <a:gd name="connsiteX113" fmla="*/ 14288 w 547687"/>
                <a:gd name="connsiteY113" fmla="*/ 121444 h 585787"/>
                <a:gd name="connsiteX114" fmla="*/ 14288 w 547687"/>
                <a:gd name="connsiteY114" fmla="*/ 45244 h 585787"/>
                <a:gd name="connsiteX115" fmla="*/ 45244 w 547687"/>
                <a:gd name="connsiteY115" fmla="*/ 14288 h 585787"/>
                <a:gd name="connsiteX116" fmla="*/ 76200 w 547687"/>
                <a:gd name="connsiteY116" fmla="*/ 45244 h 585787"/>
                <a:gd name="connsiteX117" fmla="*/ 76200 w 547687"/>
                <a:gd name="connsiteY117" fmla="*/ 121444 h 585787"/>
                <a:gd name="connsiteX118" fmla="*/ 45244 w 547687"/>
                <a:gd name="connsiteY118" fmla="*/ 152400 h 585787"/>
                <a:gd name="connsiteX119" fmla="*/ 14288 w 547687"/>
                <a:gd name="connsiteY119" fmla="*/ 121444 h 585787"/>
                <a:gd name="connsiteX120" fmla="*/ 0 w 547687"/>
                <a:gd name="connsiteY120" fmla="*/ 540544 h 585787"/>
                <a:gd name="connsiteX121" fmla="*/ 45244 w 547687"/>
                <a:gd name="connsiteY121" fmla="*/ 585788 h 585787"/>
                <a:gd name="connsiteX122" fmla="*/ 90488 w 547687"/>
                <a:gd name="connsiteY122" fmla="*/ 540544 h 585787"/>
                <a:gd name="connsiteX123" fmla="*/ 90488 w 547687"/>
                <a:gd name="connsiteY123" fmla="*/ 464344 h 585787"/>
                <a:gd name="connsiteX124" fmla="*/ 45244 w 547687"/>
                <a:gd name="connsiteY124" fmla="*/ 419100 h 585787"/>
                <a:gd name="connsiteX125" fmla="*/ 0 w 547687"/>
                <a:gd name="connsiteY125" fmla="*/ 464344 h 585787"/>
                <a:gd name="connsiteX126" fmla="*/ 0 w 547687"/>
                <a:gd name="connsiteY126" fmla="*/ 540544 h 585787"/>
                <a:gd name="connsiteX127" fmla="*/ 14288 w 547687"/>
                <a:gd name="connsiteY127" fmla="*/ 464344 h 585787"/>
                <a:gd name="connsiteX128" fmla="*/ 45244 w 547687"/>
                <a:gd name="connsiteY128" fmla="*/ 433388 h 585787"/>
                <a:gd name="connsiteX129" fmla="*/ 76200 w 547687"/>
                <a:gd name="connsiteY129" fmla="*/ 464344 h 585787"/>
                <a:gd name="connsiteX130" fmla="*/ 76200 w 547687"/>
                <a:gd name="connsiteY130" fmla="*/ 540544 h 585787"/>
                <a:gd name="connsiteX131" fmla="*/ 45244 w 547687"/>
                <a:gd name="connsiteY131" fmla="*/ 571500 h 585787"/>
                <a:gd name="connsiteX132" fmla="*/ 14288 w 547687"/>
                <a:gd name="connsiteY132" fmla="*/ 540544 h 585787"/>
                <a:gd name="connsiteX133" fmla="*/ 14288 w 547687"/>
                <a:gd name="connsiteY133" fmla="*/ 464344 h 585787"/>
                <a:gd name="connsiteX134" fmla="*/ 159544 w 547687"/>
                <a:gd name="connsiteY134" fmla="*/ 585788 h 585787"/>
                <a:gd name="connsiteX135" fmla="*/ 204788 w 547687"/>
                <a:gd name="connsiteY135" fmla="*/ 540544 h 585787"/>
                <a:gd name="connsiteX136" fmla="*/ 204788 w 547687"/>
                <a:gd name="connsiteY136" fmla="*/ 464344 h 585787"/>
                <a:gd name="connsiteX137" fmla="*/ 159544 w 547687"/>
                <a:gd name="connsiteY137" fmla="*/ 419100 h 585787"/>
                <a:gd name="connsiteX138" fmla="*/ 114300 w 547687"/>
                <a:gd name="connsiteY138" fmla="*/ 464344 h 585787"/>
                <a:gd name="connsiteX139" fmla="*/ 114300 w 547687"/>
                <a:gd name="connsiteY139" fmla="*/ 540544 h 585787"/>
                <a:gd name="connsiteX140" fmla="*/ 159544 w 547687"/>
                <a:gd name="connsiteY140" fmla="*/ 585788 h 585787"/>
                <a:gd name="connsiteX141" fmla="*/ 128588 w 547687"/>
                <a:gd name="connsiteY141" fmla="*/ 464344 h 585787"/>
                <a:gd name="connsiteX142" fmla="*/ 159544 w 547687"/>
                <a:gd name="connsiteY142" fmla="*/ 433388 h 585787"/>
                <a:gd name="connsiteX143" fmla="*/ 190500 w 547687"/>
                <a:gd name="connsiteY143" fmla="*/ 464344 h 585787"/>
                <a:gd name="connsiteX144" fmla="*/ 190500 w 547687"/>
                <a:gd name="connsiteY144" fmla="*/ 540544 h 585787"/>
                <a:gd name="connsiteX145" fmla="*/ 159544 w 547687"/>
                <a:gd name="connsiteY145" fmla="*/ 571500 h 585787"/>
                <a:gd name="connsiteX146" fmla="*/ 128588 w 547687"/>
                <a:gd name="connsiteY146" fmla="*/ 540544 h 585787"/>
                <a:gd name="connsiteX147" fmla="*/ 128588 w 547687"/>
                <a:gd name="connsiteY147" fmla="*/ 464344 h 585787"/>
                <a:gd name="connsiteX148" fmla="*/ 235744 w 547687"/>
                <a:gd name="connsiteY148" fmla="*/ 166688 h 585787"/>
                <a:gd name="connsiteX149" fmla="*/ 280988 w 547687"/>
                <a:gd name="connsiteY149" fmla="*/ 121444 h 585787"/>
                <a:gd name="connsiteX150" fmla="*/ 280988 w 547687"/>
                <a:gd name="connsiteY150" fmla="*/ 45244 h 585787"/>
                <a:gd name="connsiteX151" fmla="*/ 235744 w 547687"/>
                <a:gd name="connsiteY151" fmla="*/ 0 h 585787"/>
                <a:gd name="connsiteX152" fmla="*/ 190500 w 547687"/>
                <a:gd name="connsiteY152" fmla="*/ 45244 h 585787"/>
                <a:gd name="connsiteX153" fmla="*/ 190500 w 547687"/>
                <a:gd name="connsiteY153" fmla="*/ 121444 h 585787"/>
                <a:gd name="connsiteX154" fmla="*/ 235744 w 547687"/>
                <a:gd name="connsiteY154" fmla="*/ 166688 h 585787"/>
                <a:gd name="connsiteX155" fmla="*/ 204788 w 547687"/>
                <a:gd name="connsiteY155" fmla="*/ 45244 h 585787"/>
                <a:gd name="connsiteX156" fmla="*/ 235744 w 547687"/>
                <a:gd name="connsiteY156" fmla="*/ 14288 h 585787"/>
                <a:gd name="connsiteX157" fmla="*/ 266700 w 547687"/>
                <a:gd name="connsiteY157" fmla="*/ 45244 h 585787"/>
                <a:gd name="connsiteX158" fmla="*/ 266700 w 547687"/>
                <a:gd name="connsiteY158" fmla="*/ 121444 h 585787"/>
                <a:gd name="connsiteX159" fmla="*/ 235744 w 547687"/>
                <a:gd name="connsiteY159" fmla="*/ 152400 h 585787"/>
                <a:gd name="connsiteX160" fmla="*/ 204788 w 547687"/>
                <a:gd name="connsiteY160" fmla="*/ 121444 h 585787"/>
                <a:gd name="connsiteX161" fmla="*/ 204788 w 547687"/>
                <a:gd name="connsiteY161" fmla="*/ 45244 h 585787"/>
                <a:gd name="connsiteX162" fmla="*/ 350044 w 547687"/>
                <a:gd name="connsiteY162" fmla="*/ 585788 h 585787"/>
                <a:gd name="connsiteX163" fmla="*/ 395288 w 547687"/>
                <a:gd name="connsiteY163" fmla="*/ 540544 h 585787"/>
                <a:gd name="connsiteX164" fmla="*/ 395288 w 547687"/>
                <a:gd name="connsiteY164" fmla="*/ 464344 h 585787"/>
                <a:gd name="connsiteX165" fmla="*/ 350044 w 547687"/>
                <a:gd name="connsiteY165" fmla="*/ 419100 h 585787"/>
                <a:gd name="connsiteX166" fmla="*/ 304800 w 547687"/>
                <a:gd name="connsiteY166" fmla="*/ 464344 h 585787"/>
                <a:gd name="connsiteX167" fmla="*/ 304800 w 547687"/>
                <a:gd name="connsiteY167" fmla="*/ 540544 h 585787"/>
                <a:gd name="connsiteX168" fmla="*/ 350044 w 547687"/>
                <a:gd name="connsiteY168" fmla="*/ 585788 h 585787"/>
                <a:gd name="connsiteX169" fmla="*/ 319088 w 547687"/>
                <a:gd name="connsiteY169" fmla="*/ 464344 h 585787"/>
                <a:gd name="connsiteX170" fmla="*/ 350044 w 547687"/>
                <a:gd name="connsiteY170" fmla="*/ 433388 h 585787"/>
                <a:gd name="connsiteX171" fmla="*/ 381000 w 547687"/>
                <a:gd name="connsiteY171" fmla="*/ 464344 h 585787"/>
                <a:gd name="connsiteX172" fmla="*/ 381000 w 547687"/>
                <a:gd name="connsiteY172" fmla="*/ 540544 h 585787"/>
                <a:gd name="connsiteX173" fmla="*/ 350044 w 547687"/>
                <a:gd name="connsiteY173" fmla="*/ 571500 h 585787"/>
                <a:gd name="connsiteX174" fmla="*/ 319088 w 547687"/>
                <a:gd name="connsiteY174" fmla="*/ 540544 h 585787"/>
                <a:gd name="connsiteX175" fmla="*/ 319088 w 547687"/>
                <a:gd name="connsiteY175" fmla="*/ 464344 h 585787"/>
                <a:gd name="connsiteX176" fmla="*/ 242888 w 547687"/>
                <a:gd name="connsiteY176" fmla="*/ 330994 h 585787"/>
                <a:gd name="connsiteX177" fmla="*/ 242888 w 547687"/>
                <a:gd name="connsiteY177" fmla="*/ 254794 h 585787"/>
                <a:gd name="connsiteX178" fmla="*/ 197644 w 547687"/>
                <a:gd name="connsiteY178" fmla="*/ 209550 h 585787"/>
                <a:gd name="connsiteX179" fmla="*/ 152400 w 547687"/>
                <a:gd name="connsiteY179" fmla="*/ 254794 h 585787"/>
                <a:gd name="connsiteX180" fmla="*/ 152400 w 547687"/>
                <a:gd name="connsiteY180" fmla="*/ 330994 h 585787"/>
                <a:gd name="connsiteX181" fmla="*/ 197644 w 547687"/>
                <a:gd name="connsiteY181" fmla="*/ 376238 h 585787"/>
                <a:gd name="connsiteX182" fmla="*/ 242888 w 547687"/>
                <a:gd name="connsiteY182" fmla="*/ 330994 h 585787"/>
                <a:gd name="connsiteX183" fmla="*/ 228600 w 547687"/>
                <a:gd name="connsiteY183" fmla="*/ 330994 h 585787"/>
                <a:gd name="connsiteX184" fmla="*/ 197644 w 547687"/>
                <a:gd name="connsiteY184" fmla="*/ 361950 h 585787"/>
                <a:gd name="connsiteX185" fmla="*/ 166688 w 547687"/>
                <a:gd name="connsiteY185" fmla="*/ 330994 h 585787"/>
                <a:gd name="connsiteX186" fmla="*/ 166688 w 547687"/>
                <a:gd name="connsiteY186" fmla="*/ 254794 h 585787"/>
                <a:gd name="connsiteX187" fmla="*/ 197644 w 547687"/>
                <a:gd name="connsiteY187" fmla="*/ 223838 h 585787"/>
                <a:gd name="connsiteX188" fmla="*/ 228600 w 547687"/>
                <a:gd name="connsiteY188" fmla="*/ 254794 h 585787"/>
                <a:gd name="connsiteX189" fmla="*/ 228600 w 547687"/>
                <a:gd name="connsiteY189" fmla="*/ 330994 h 585787"/>
                <a:gd name="connsiteX190" fmla="*/ 502444 w 547687"/>
                <a:gd name="connsiteY190" fmla="*/ 166688 h 585787"/>
                <a:gd name="connsiteX191" fmla="*/ 547688 w 547687"/>
                <a:gd name="connsiteY191" fmla="*/ 121444 h 585787"/>
                <a:gd name="connsiteX192" fmla="*/ 547688 w 547687"/>
                <a:gd name="connsiteY192" fmla="*/ 45244 h 585787"/>
                <a:gd name="connsiteX193" fmla="*/ 502444 w 547687"/>
                <a:gd name="connsiteY193" fmla="*/ 0 h 585787"/>
                <a:gd name="connsiteX194" fmla="*/ 457200 w 547687"/>
                <a:gd name="connsiteY194" fmla="*/ 45244 h 585787"/>
                <a:gd name="connsiteX195" fmla="*/ 457200 w 547687"/>
                <a:gd name="connsiteY195" fmla="*/ 121444 h 585787"/>
                <a:gd name="connsiteX196" fmla="*/ 502444 w 547687"/>
                <a:gd name="connsiteY196" fmla="*/ 166688 h 585787"/>
                <a:gd name="connsiteX197" fmla="*/ 471488 w 547687"/>
                <a:gd name="connsiteY197" fmla="*/ 45244 h 585787"/>
                <a:gd name="connsiteX198" fmla="*/ 502444 w 547687"/>
                <a:gd name="connsiteY198" fmla="*/ 14288 h 585787"/>
                <a:gd name="connsiteX199" fmla="*/ 533400 w 547687"/>
                <a:gd name="connsiteY199" fmla="*/ 45244 h 585787"/>
                <a:gd name="connsiteX200" fmla="*/ 533400 w 547687"/>
                <a:gd name="connsiteY200" fmla="*/ 121444 h 585787"/>
                <a:gd name="connsiteX201" fmla="*/ 502444 w 547687"/>
                <a:gd name="connsiteY201" fmla="*/ 152400 h 585787"/>
                <a:gd name="connsiteX202" fmla="*/ 471488 w 547687"/>
                <a:gd name="connsiteY202" fmla="*/ 121444 h 585787"/>
                <a:gd name="connsiteX203" fmla="*/ 471488 w 547687"/>
                <a:gd name="connsiteY203" fmla="*/ 45244 h 585787"/>
                <a:gd name="connsiteX204" fmla="*/ 147638 w 547687"/>
                <a:gd name="connsiteY204" fmla="*/ 7144 h 585787"/>
                <a:gd name="connsiteX205" fmla="*/ 147638 w 547687"/>
                <a:gd name="connsiteY205" fmla="*/ 152400 h 585787"/>
                <a:gd name="connsiteX206" fmla="*/ 159544 w 547687"/>
                <a:gd name="connsiteY206" fmla="*/ 152400 h 585787"/>
                <a:gd name="connsiteX207" fmla="*/ 159544 w 547687"/>
                <a:gd name="connsiteY207" fmla="*/ 166688 h 585787"/>
                <a:gd name="connsiteX208" fmla="*/ 121444 w 547687"/>
                <a:gd name="connsiteY208" fmla="*/ 166688 h 585787"/>
                <a:gd name="connsiteX209" fmla="*/ 121444 w 547687"/>
                <a:gd name="connsiteY209" fmla="*/ 152400 h 585787"/>
                <a:gd name="connsiteX210" fmla="*/ 133350 w 547687"/>
                <a:gd name="connsiteY210" fmla="*/ 152400 h 585787"/>
                <a:gd name="connsiteX211" fmla="*/ 133350 w 547687"/>
                <a:gd name="connsiteY211" fmla="*/ 24384 h 585787"/>
                <a:gd name="connsiteX212" fmla="*/ 126492 w 547687"/>
                <a:gd name="connsiteY212" fmla="*/ 31242 h 585787"/>
                <a:gd name="connsiteX213" fmla="*/ 116395 w 547687"/>
                <a:gd name="connsiteY213" fmla="*/ 21146 h 585787"/>
                <a:gd name="connsiteX214" fmla="*/ 135446 w 547687"/>
                <a:gd name="connsiteY214" fmla="*/ 2096 h 585787"/>
                <a:gd name="connsiteX215" fmla="*/ 143256 w 547687"/>
                <a:gd name="connsiteY215" fmla="*/ 572 h 585787"/>
                <a:gd name="connsiteX216" fmla="*/ 147638 w 547687"/>
                <a:gd name="connsiteY216" fmla="*/ 7144 h 585787"/>
                <a:gd name="connsiteX217" fmla="*/ 414338 w 547687"/>
                <a:gd name="connsiteY217" fmla="*/ 7144 h 585787"/>
                <a:gd name="connsiteX218" fmla="*/ 414338 w 547687"/>
                <a:gd name="connsiteY218" fmla="*/ 152400 h 585787"/>
                <a:gd name="connsiteX219" fmla="*/ 426244 w 547687"/>
                <a:gd name="connsiteY219" fmla="*/ 152400 h 585787"/>
                <a:gd name="connsiteX220" fmla="*/ 426244 w 547687"/>
                <a:gd name="connsiteY220" fmla="*/ 166688 h 585787"/>
                <a:gd name="connsiteX221" fmla="*/ 388144 w 547687"/>
                <a:gd name="connsiteY221" fmla="*/ 166688 h 585787"/>
                <a:gd name="connsiteX222" fmla="*/ 388144 w 547687"/>
                <a:gd name="connsiteY222" fmla="*/ 152400 h 585787"/>
                <a:gd name="connsiteX223" fmla="*/ 400050 w 547687"/>
                <a:gd name="connsiteY223" fmla="*/ 152400 h 585787"/>
                <a:gd name="connsiteX224" fmla="*/ 400050 w 547687"/>
                <a:gd name="connsiteY224" fmla="*/ 24384 h 585787"/>
                <a:gd name="connsiteX225" fmla="*/ 393192 w 547687"/>
                <a:gd name="connsiteY225" fmla="*/ 31242 h 585787"/>
                <a:gd name="connsiteX226" fmla="*/ 383096 w 547687"/>
                <a:gd name="connsiteY226" fmla="*/ 21146 h 585787"/>
                <a:gd name="connsiteX227" fmla="*/ 402146 w 547687"/>
                <a:gd name="connsiteY227" fmla="*/ 2096 h 585787"/>
                <a:gd name="connsiteX228" fmla="*/ 409956 w 547687"/>
                <a:gd name="connsiteY228" fmla="*/ 572 h 585787"/>
                <a:gd name="connsiteX229" fmla="*/ 414338 w 547687"/>
                <a:gd name="connsiteY229" fmla="*/ 7144 h 585787"/>
                <a:gd name="connsiteX230" fmla="*/ 338138 w 547687"/>
                <a:gd name="connsiteY230" fmla="*/ 7144 h 585787"/>
                <a:gd name="connsiteX231" fmla="*/ 338138 w 547687"/>
                <a:gd name="connsiteY231" fmla="*/ 152400 h 585787"/>
                <a:gd name="connsiteX232" fmla="*/ 350044 w 547687"/>
                <a:gd name="connsiteY232" fmla="*/ 152400 h 585787"/>
                <a:gd name="connsiteX233" fmla="*/ 350044 w 547687"/>
                <a:gd name="connsiteY233" fmla="*/ 166688 h 585787"/>
                <a:gd name="connsiteX234" fmla="*/ 311944 w 547687"/>
                <a:gd name="connsiteY234" fmla="*/ 166688 h 585787"/>
                <a:gd name="connsiteX235" fmla="*/ 311944 w 547687"/>
                <a:gd name="connsiteY235" fmla="*/ 152400 h 585787"/>
                <a:gd name="connsiteX236" fmla="*/ 323850 w 547687"/>
                <a:gd name="connsiteY236" fmla="*/ 152400 h 585787"/>
                <a:gd name="connsiteX237" fmla="*/ 323850 w 547687"/>
                <a:gd name="connsiteY237" fmla="*/ 24384 h 585787"/>
                <a:gd name="connsiteX238" fmla="*/ 316992 w 547687"/>
                <a:gd name="connsiteY238" fmla="*/ 31242 h 585787"/>
                <a:gd name="connsiteX239" fmla="*/ 306896 w 547687"/>
                <a:gd name="connsiteY239" fmla="*/ 21146 h 585787"/>
                <a:gd name="connsiteX240" fmla="*/ 325946 w 547687"/>
                <a:gd name="connsiteY240" fmla="*/ 2096 h 585787"/>
                <a:gd name="connsiteX241" fmla="*/ 333756 w 547687"/>
                <a:gd name="connsiteY241" fmla="*/ 572 h 585787"/>
                <a:gd name="connsiteX242" fmla="*/ 338138 w 547687"/>
                <a:gd name="connsiteY242" fmla="*/ 71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47687" h="585787">
                  <a:moveTo>
                    <a:pt x="311944" y="376238"/>
                  </a:moveTo>
                  <a:cubicBezTo>
                    <a:pt x="336899" y="376238"/>
                    <a:pt x="357188" y="355949"/>
                    <a:pt x="357188" y="330994"/>
                  </a:cubicBezTo>
                  <a:lnTo>
                    <a:pt x="357188" y="254794"/>
                  </a:lnTo>
                  <a:cubicBezTo>
                    <a:pt x="357188" y="229838"/>
                    <a:pt x="336899" y="209550"/>
                    <a:pt x="311944" y="209550"/>
                  </a:cubicBezTo>
                  <a:cubicBezTo>
                    <a:pt x="286988" y="209550"/>
                    <a:pt x="266700" y="229838"/>
                    <a:pt x="266700" y="254794"/>
                  </a:cubicBezTo>
                  <a:lnTo>
                    <a:pt x="266700" y="330994"/>
                  </a:lnTo>
                  <a:cubicBezTo>
                    <a:pt x="266700" y="355949"/>
                    <a:pt x="286988" y="376238"/>
                    <a:pt x="311944" y="376238"/>
                  </a:cubicBezTo>
                  <a:close/>
                  <a:moveTo>
                    <a:pt x="280988" y="254794"/>
                  </a:moveTo>
                  <a:cubicBezTo>
                    <a:pt x="280988" y="237744"/>
                    <a:pt x="294894" y="223838"/>
                    <a:pt x="311944" y="223838"/>
                  </a:cubicBezTo>
                  <a:cubicBezTo>
                    <a:pt x="328994" y="223838"/>
                    <a:pt x="342900" y="237744"/>
                    <a:pt x="342900" y="254794"/>
                  </a:cubicBezTo>
                  <a:lnTo>
                    <a:pt x="342900" y="330994"/>
                  </a:lnTo>
                  <a:cubicBezTo>
                    <a:pt x="342900" y="348044"/>
                    <a:pt x="328994" y="361950"/>
                    <a:pt x="311944" y="361950"/>
                  </a:cubicBezTo>
                  <a:cubicBezTo>
                    <a:pt x="294894" y="361950"/>
                    <a:pt x="280988" y="348044"/>
                    <a:pt x="280988" y="330994"/>
                  </a:cubicBezTo>
                  <a:lnTo>
                    <a:pt x="280988" y="254794"/>
                  </a:lnTo>
                  <a:close/>
                  <a:moveTo>
                    <a:pt x="457200" y="330994"/>
                  </a:moveTo>
                  <a:cubicBezTo>
                    <a:pt x="457200" y="355949"/>
                    <a:pt x="477488" y="376238"/>
                    <a:pt x="502444" y="376238"/>
                  </a:cubicBezTo>
                  <a:cubicBezTo>
                    <a:pt x="527399" y="376238"/>
                    <a:pt x="547688" y="355949"/>
                    <a:pt x="547688" y="330994"/>
                  </a:cubicBezTo>
                  <a:lnTo>
                    <a:pt x="547688" y="254794"/>
                  </a:lnTo>
                  <a:cubicBezTo>
                    <a:pt x="547688" y="229838"/>
                    <a:pt x="527399" y="209550"/>
                    <a:pt x="502444" y="209550"/>
                  </a:cubicBezTo>
                  <a:cubicBezTo>
                    <a:pt x="477488" y="209550"/>
                    <a:pt x="457200" y="229838"/>
                    <a:pt x="457200" y="254794"/>
                  </a:cubicBezTo>
                  <a:lnTo>
                    <a:pt x="457200" y="330994"/>
                  </a:lnTo>
                  <a:close/>
                  <a:moveTo>
                    <a:pt x="471488" y="254794"/>
                  </a:moveTo>
                  <a:cubicBezTo>
                    <a:pt x="471488" y="237744"/>
                    <a:pt x="485394" y="223838"/>
                    <a:pt x="502444" y="223838"/>
                  </a:cubicBezTo>
                  <a:cubicBezTo>
                    <a:pt x="519494" y="223838"/>
                    <a:pt x="533400" y="237744"/>
                    <a:pt x="533400" y="254794"/>
                  </a:cubicBezTo>
                  <a:lnTo>
                    <a:pt x="533400" y="330994"/>
                  </a:lnTo>
                  <a:cubicBezTo>
                    <a:pt x="533400" y="348044"/>
                    <a:pt x="519494" y="361950"/>
                    <a:pt x="502444" y="361950"/>
                  </a:cubicBezTo>
                  <a:cubicBezTo>
                    <a:pt x="485394" y="361950"/>
                    <a:pt x="471488" y="348044"/>
                    <a:pt x="471488" y="330994"/>
                  </a:cubicBezTo>
                  <a:lnTo>
                    <a:pt x="471488" y="254794"/>
                  </a:lnTo>
                  <a:close/>
                  <a:moveTo>
                    <a:pt x="426244" y="376238"/>
                  </a:moveTo>
                  <a:lnTo>
                    <a:pt x="388144" y="376238"/>
                  </a:lnTo>
                  <a:lnTo>
                    <a:pt x="388144" y="361950"/>
                  </a:lnTo>
                  <a:lnTo>
                    <a:pt x="400050" y="361950"/>
                  </a:lnTo>
                  <a:lnTo>
                    <a:pt x="400050" y="233934"/>
                  </a:lnTo>
                  <a:lnTo>
                    <a:pt x="393192" y="240792"/>
                  </a:lnTo>
                  <a:lnTo>
                    <a:pt x="383096" y="230696"/>
                  </a:lnTo>
                  <a:lnTo>
                    <a:pt x="402146" y="211646"/>
                  </a:lnTo>
                  <a:cubicBezTo>
                    <a:pt x="404146" y="209645"/>
                    <a:pt x="407289" y="208979"/>
                    <a:pt x="409956" y="210122"/>
                  </a:cubicBezTo>
                  <a:cubicBezTo>
                    <a:pt x="412623" y="211265"/>
                    <a:pt x="414338" y="213836"/>
                    <a:pt x="414338" y="216694"/>
                  </a:cubicBezTo>
                  <a:lnTo>
                    <a:pt x="414338" y="361950"/>
                  </a:lnTo>
                  <a:lnTo>
                    <a:pt x="426244" y="361950"/>
                  </a:lnTo>
                  <a:lnTo>
                    <a:pt x="426244" y="376238"/>
                  </a:lnTo>
                  <a:close/>
                  <a:moveTo>
                    <a:pt x="514350" y="571500"/>
                  </a:moveTo>
                  <a:lnTo>
                    <a:pt x="514350" y="443484"/>
                  </a:lnTo>
                  <a:lnTo>
                    <a:pt x="507492" y="450342"/>
                  </a:lnTo>
                  <a:lnTo>
                    <a:pt x="497396" y="440246"/>
                  </a:lnTo>
                  <a:lnTo>
                    <a:pt x="516446" y="421196"/>
                  </a:lnTo>
                  <a:cubicBezTo>
                    <a:pt x="518446" y="419195"/>
                    <a:pt x="521589" y="418529"/>
                    <a:pt x="524256" y="419672"/>
                  </a:cubicBezTo>
                  <a:cubicBezTo>
                    <a:pt x="526923" y="420815"/>
                    <a:pt x="528638" y="423386"/>
                    <a:pt x="528638" y="426244"/>
                  </a:cubicBezTo>
                  <a:lnTo>
                    <a:pt x="528638" y="571500"/>
                  </a:lnTo>
                  <a:lnTo>
                    <a:pt x="540544" y="571500"/>
                  </a:lnTo>
                  <a:lnTo>
                    <a:pt x="540544" y="585788"/>
                  </a:lnTo>
                  <a:lnTo>
                    <a:pt x="502444" y="585788"/>
                  </a:lnTo>
                  <a:lnTo>
                    <a:pt x="502444" y="571500"/>
                  </a:lnTo>
                  <a:lnTo>
                    <a:pt x="514350" y="571500"/>
                  </a:lnTo>
                  <a:close/>
                  <a:moveTo>
                    <a:pt x="452438" y="426244"/>
                  </a:moveTo>
                  <a:lnTo>
                    <a:pt x="452438" y="571500"/>
                  </a:lnTo>
                  <a:lnTo>
                    <a:pt x="464344" y="571500"/>
                  </a:lnTo>
                  <a:lnTo>
                    <a:pt x="464344" y="585788"/>
                  </a:lnTo>
                  <a:lnTo>
                    <a:pt x="426244" y="585788"/>
                  </a:lnTo>
                  <a:lnTo>
                    <a:pt x="426244" y="571500"/>
                  </a:lnTo>
                  <a:lnTo>
                    <a:pt x="438150" y="571500"/>
                  </a:lnTo>
                  <a:lnTo>
                    <a:pt x="438150" y="443484"/>
                  </a:lnTo>
                  <a:lnTo>
                    <a:pt x="431292" y="450342"/>
                  </a:lnTo>
                  <a:lnTo>
                    <a:pt x="421196" y="440246"/>
                  </a:lnTo>
                  <a:lnTo>
                    <a:pt x="440246" y="421196"/>
                  </a:lnTo>
                  <a:cubicBezTo>
                    <a:pt x="442246" y="419195"/>
                    <a:pt x="445389" y="418529"/>
                    <a:pt x="448056" y="419672"/>
                  </a:cubicBezTo>
                  <a:cubicBezTo>
                    <a:pt x="450723" y="420815"/>
                    <a:pt x="452438" y="423386"/>
                    <a:pt x="452438" y="426244"/>
                  </a:cubicBezTo>
                  <a:close/>
                  <a:moveTo>
                    <a:pt x="19050" y="361950"/>
                  </a:moveTo>
                  <a:lnTo>
                    <a:pt x="19050" y="233934"/>
                  </a:lnTo>
                  <a:lnTo>
                    <a:pt x="12192" y="240792"/>
                  </a:lnTo>
                  <a:lnTo>
                    <a:pt x="2096" y="230696"/>
                  </a:lnTo>
                  <a:lnTo>
                    <a:pt x="21146" y="211646"/>
                  </a:lnTo>
                  <a:cubicBezTo>
                    <a:pt x="23146" y="209645"/>
                    <a:pt x="26289" y="208979"/>
                    <a:pt x="28956" y="210122"/>
                  </a:cubicBezTo>
                  <a:cubicBezTo>
                    <a:pt x="31623" y="211265"/>
                    <a:pt x="33338" y="213836"/>
                    <a:pt x="33338" y="216694"/>
                  </a:cubicBezTo>
                  <a:lnTo>
                    <a:pt x="33338" y="361950"/>
                  </a:lnTo>
                  <a:lnTo>
                    <a:pt x="45244" y="361950"/>
                  </a:lnTo>
                  <a:lnTo>
                    <a:pt x="45244" y="376238"/>
                  </a:lnTo>
                  <a:lnTo>
                    <a:pt x="7144" y="376238"/>
                  </a:lnTo>
                  <a:lnTo>
                    <a:pt x="7144" y="361950"/>
                  </a:lnTo>
                  <a:lnTo>
                    <a:pt x="19050" y="361950"/>
                  </a:lnTo>
                  <a:close/>
                  <a:moveTo>
                    <a:pt x="247650" y="571500"/>
                  </a:moveTo>
                  <a:lnTo>
                    <a:pt x="247650" y="443484"/>
                  </a:lnTo>
                  <a:lnTo>
                    <a:pt x="240792" y="450342"/>
                  </a:lnTo>
                  <a:lnTo>
                    <a:pt x="230696" y="440246"/>
                  </a:lnTo>
                  <a:lnTo>
                    <a:pt x="249746" y="421196"/>
                  </a:lnTo>
                  <a:cubicBezTo>
                    <a:pt x="251746" y="419195"/>
                    <a:pt x="254889" y="418529"/>
                    <a:pt x="257556" y="419672"/>
                  </a:cubicBezTo>
                  <a:cubicBezTo>
                    <a:pt x="260223" y="420815"/>
                    <a:pt x="261938" y="423386"/>
                    <a:pt x="261938" y="426244"/>
                  </a:cubicBezTo>
                  <a:lnTo>
                    <a:pt x="261938" y="571500"/>
                  </a:lnTo>
                  <a:lnTo>
                    <a:pt x="273844" y="571500"/>
                  </a:lnTo>
                  <a:lnTo>
                    <a:pt x="273844" y="585788"/>
                  </a:lnTo>
                  <a:lnTo>
                    <a:pt x="235744" y="585788"/>
                  </a:lnTo>
                  <a:lnTo>
                    <a:pt x="235744" y="571500"/>
                  </a:lnTo>
                  <a:lnTo>
                    <a:pt x="247650" y="571500"/>
                  </a:lnTo>
                  <a:close/>
                  <a:moveTo>
                    <a:pt x="121444" y="376238"/>
                  </a:moveTo>
                  <a:lnTo>
                    <a:pt x="83344" y="376238"/>
                  </a:lnTo>
                  <a:lnTo>
                    <a:pt x="83344" y="361950"/>
                  </a:lnTo>
                  <a:lnTo>
                    <a:pt x="95250" y="361950"/>
                  </a:lnTo>
                  <a:lnTo>
                    <a:pt x="95250" y="233934"/>
                  </a:lnTo>
                  <a:lnTo>
                    <a:pt x="88392" y="240792"/>
                  </a:lnTo>
                  <a:lnTo>
                    <a:pt x="78295" y="230696"/>
                  </a:lnTo>
                  <a:lnTo>
                    <a:pt x="97345" y="211646"/>
                  </a:lnTo>
                  <a:cubicBezTo>
                    <a:pt x="99346" y="209645"/>
                    <a:pt x="102489" y="208979"/>
                    <a:pt x="105156" y="210122"/>
                  </a:cubicBezTo>
                  <a:cubicBezTo>
                    <a:pt x="107823" y="211265"/>
                    <a:pt x="109538" y="213836"/>
                    <a:pt x="109538" y="216694"/>
                  </a:cubicBezTo>
                  <a:lnTo>
                    <a:pt x="109538" y="361950"/>
                  </a:lnTo>
                  <a:lnTo>
                    <a:pt x="121444" y="361950"/>
                  </a:lnTo>
                  <a:lnTo>
                    <a:pt x="121444" y="376238"/>
                  </a:lnTo>
                  <a:close/>
                  <a:moveTo>
                    <a:pt x="90488" y="121444"/>
                  </a:moveTo>
                  <a:lnTo>
                    <a:pt x="90488" y="45244"/>
                  </a:lnTo>
                  <a:cubicBezTo>
                    <a:pt x="90488" y="20288"/>
                    <a:pt x="70199" y="0"/>
                    <a:pt x="45244" y="0"/>
                  </a:cubicBezTo>
                  <a:cubicBezTo>
                    <a:pt x="20288" y="0"/>
                    <a:pt x="0" y="20288"/>
                    <a:pt x="0" y="45244"/>
                  </a:cubicBezTo>
                  <a:lnTo>
                    <a:pt x="0" y="121444"/>
                  </a:lnTo>
                  <a:cubicBezTo>
                    <a:pt x="0" y="146399"/>
                    <a:pt x="20288" y="166688"/>
                    <a:pt x="45244" y="166688"/>
                  </a:cubicBezTo>
                  <a:cubicBezTo>
                    <a:pt x="70199" y="166688"/>
                    <a:pt x="90488" y="146399"/>
                    <a:pt x="90488" y="121444"/>
                  </a:cubicBezTo>
                  <a:close/>
                  <a:moveTo>
                    <a:pt x="14288" y="121444"/>
                  </a:moveTo>
                  <a:lnTo>
                    <a:pt x="14288" y="45244"/>
                  </a:lnTo>
                  <a:cubicBezTo>
                    <a:pt x="14288" y="28194"/>
                    <a:pt x="28194" y="14288"/>
                    <a:pt x="45244" y="14288"/>
                  </a:cubicBezTo>
                  <a:cubicBezTo>
                    <a:pt x="62294" y="14288"/>
                    <a:pt x="76200" y="28194"/>
                    <a:pt x="76200" y="45244"/>
                  </a:cubicBezTo>
                  <a:lnTo>
                    <a:pt x="76200" y="121444"/>
                  </a:lnTo>
                  <a:cubicBezTo>
                    <a:pt x="76200" y="138494"/>
                    <a:pt x="62294" y="152400"/>
                    <a:pt x="45244" y="152400"/>
                  </a:cubicBezTo>
                  <a:cubicBezTo>
                    <a:pt x="28194" y="152400"/>
                    <a:pt x="14288" y="138494"/>
                    <a:pt x="14288" y="121444"/>
                  </a:cubicBezTo>
                  <a:close/>
                  <a:moveTo>
                    <a:pt x="0" y="540544"/>
                  </a:moveTo>
                  <a:cubicBezTo>
                    <a:pt x="0" y="565499"/>
                    <a:pt x="20288" y="585788"/>
                    <a:pt x="45244" y="585788"/>
                  </a:cubicBezTo>
                  <a:cubicBezTo>
                    <a:pt x="70199" y="585788"/>
                    <a:pt x="90488" y="565499"/>
                    <a:pt x="90488" y="540544"/>
                  </a:cubicBezTo>
                  <a:lnTo>
                    <a:pt x="90488" y="464344"/>
                  </a:lnTo>
                  <a:cubicBezTo>
                    <a:pt x="90488" y="439388"/>
                    <a:pt x="70199" y="419100"/>
                    <a:pt x="45244" y="419100"/>
                  </a:cubicBezTo>
                  <a:cubicBezTo>
                    <a:pt x="20288" y="419100"/>
                    <a:pt x="0" y="439388"/>
                    <a:pt x="0" y="464344"/>
                  </a:cubicBezTo>
                  <a:lnTo>
                    <a:pt x="0" y="540544"/>
                  </a:lnTo>
                  <a:close/>
                  <a:moveTo>
                    <a:pt x="14288" y="464344"/>
                  </a:moveTo>
                  <a:cubicBezTo>
                    <a:pt x="14288" y="447294"/>
                    <a:pt x="28194" y="433388"/>
                    <a:pt x="45244" y="433388"/>
                  </a:cubicBezTo>
                  <a:cubicBezTo>
                    <a:pt x="62294" y="433388"/>
                    <a:pt x="76200" y="447294"/>
                    <a:pt x="76200" y="464344"/>
                  </a:cubicBezTo>
                  <a:lnTo>
                    <a:pt x="76200" y="540544"/>
                  </a:lnTo>
                  <a:cubicBezTo>
                    <a:pt x="76200" y="557594"/>
                    <a:pt x="62294" y="571500"/>
                    <a:pt x="45244" y="571500"/>
                  </a:cubicBezTo>
                  <a:cubicBezTo>
                    <a:pt x="28194" y="571500"/>
                    <a:pt x="14288" y="557594"/>
                    <a:pt x="14288" y="540544"/>
                  </a:cubicBezTo>
                  <a:lnTo>
                    <a:pt x="14288" y="464344"/>
                  </a:lnTo>
                  <a:close/>
                  <a:moveTo>
                    <a:pt x="159544" y="585788"/>
                  </a:moveTo>
                  <a:cubicBezTo>
                    <a:pt x="184499" y="585788"/>
                    <a:pt x="204788" y="565499"/>
                    <a:pt x="204788" y="540544"/>
                  </a:cubicBezTo>
                  <a:lnTo>
                    <a:pt x="204788" y="464344"/>
                  </a:lnTo>
                  <a:cubicBezTo>
                    <a:pt x="204788" y="439388"/>
                    <a:pt x="184499" y="419100"/>
                    <a:pt x="159544" y="419100"/>
                  </a:cubicBezTo>
                  <a:cubicBezTo>
                    <a:pt x="134588" y="419100"/>
                    <a:pt x="114300" y="439388"/>
                    <a:pt x="114300" y="464344"/>
                  </a:cubicBezTo>
                  <a:lnTo>
                    <a:pt x="114300" y="540544"/>
                  </a:lnTo>
                  <a:cubicBezTo>
                    <a:pt x="114300" y="565499"/>
                    <a:pt x="134588" y="585788"/>
                    <a:pt x="159544" y="585788"/>
                  </a:cubicBezTo>
                  <a:close/>
                  <a:moveTo>
                    <a:pt x="128588" y="464344"/>
                  </a:moveTo>
                  <a:cubicBezTo>
                    <a:pt x="128588" y="447294"/>
                    <a:pt x="142494" y="433388"/>
                    <a:pt x="159544" y="433388"/>
                  </a:cubicBezTo>
                  <a:cubicBezTo>
                    <a:pt x="176594" y="433388"/>
                    <a:pt x="190500" y="447294"/>
                    <a:pt x="190500" y="464344"/>
                  </a:cubicBezTo>
                  <a:lnTo>
                    <a:pt x="190500" y="540544"/>
                  </a:lnTo>
                  <a:cubicBezTo>
                    <a:pt x="190500" y="557594"/>
                    <a:pt x="176594" y="571500"/>
                    <a:pt x="159544" y="571500"/>
                  </a:cubicBezTo>
                  <a:cubicBezTo>
                    <a:pt x="142494" y="571500"/>
                    <a:pt x="128588" y="557594"/>
                    <a:pt x="128588" y="540544"/>
                  </a:cubicBezTo>
                  <a:lnTo>
                    <a:pt x="128588" y="464344"/>
                  </a:lnTo>
                  <a:close/>
                  <a:moveTo>
                    <a:pt x="235744" y="166688"/>
                  </a:moveTo>
                  <a:cubicBezTo>
                    <a:pt x="260699" y="166688"/>
                    <a:pt x="280988" y="146399"/>
                    <a:pt x="280988" y="121444"/>
                  </a:cubicBezTo>
                  <a:lnTo>
                    <a:pt x="280988" y="45244"/>
                  </a:lnTo>
                  <a:cubicBezTo>
                    <a:pt x="280988" y="20288"/>
                    <a:pt x="260699" y="0"/>
                    <a:pt x="235744" y="0"/>
                  </a:cubicBezTo>
                  <a:cubicBezTo>
                    <a:pt x="210788" y="0"/>
                    <a:pt x="190500" y="20288"/>
                    <a:pt x="190500" y="45244"/>
                  </a:cubicBezTo>
                  <a:lnTo>
                    <a:pt x="190500" y="121444"/>
                  </a:lnTo>
                  <a:cubicBezTo>
                    <a:pt x="190500" y="146399"/>
                    <a:pt x="210788" y="166688"/>
                    <a:pt x="235744" y="166688"/>
                  </a:cubicBezTo>
                  <a:close/>
                  <a:moveTo>
                    <a:pt x="204788" y="45244"/>
                  </a:moveTo>
                  <a:cubicBezTo>
                    <a:pt x="204788" y="28194"/>
                    <a:pt x="218694" y="14288"/>
                    <a:pt x="235744" y="14288"/>
                  </a:cubicBezTo>
                  <a:cubicBezTo>
                    <a:pt x="252794" y="14288"/>
                    <a:pt x="266700" y="28194"/>
                    <a:pt x="266700" y="45244"/>
                  </a:cubicBezTo>
                  <a:lnTo>
                    <a:pt x="266700" y="121444"/>
                  </a:lnTo>
                  <a:cubicBezTo>
                    <a:pt x="266700" y="138494"/>
                    <a:pt x="252794" y="152400"/>
                    <a:pt x="235744" y="152400"/>
                  </a:cubicBezTo>
                  <a:cubicBezTo>
                    <a:pt x="218694" y="152400"/>
                    <a:pt x="204788" y="138494"/>
                    <a:pt x="204788" y="121444"/>
                  </a:cubicBezTo>
                  <a:lnTo>
                    <a:pt x="204788" y="45244"/>
                  </a:lnTo>
                  <a:close/>
                  <a:moveTo>
                    <a:pt x="350044" y="585788"/>
                  </a:moveTo>
                  <a:cubicBezTo>
                    <a:pt x="374999" y="585788"/>
                    <a:pt x="395288" y="565499"/>
                    <a:pt x="395288" y="540544"/>
                  </a:cubicBezTo>
                  <a:lnTo>
                    <a:pt x="395288" y="464344"/>
                  </a:lnTo>
                  <a:cubicBezTo>
                    <a:pt x="395288" y="439388"/>
                    <a:pt x="374999" y="419100"/>
                    <a:pt x="350044" y="419100"/>
                  </a:cubicBezTo>
                  <a:cubicBezTo>
                    <a:pt x="325088" y="419100"/>
                    <a:pt x="304800" y="439388"/>
                    <a:pt x="304800" y="464344"/>
                  </a:cubicBezTo>
                  <a:lnTo>
                    <a:pt x="304800" y="540544"/>
                  </a:lnTo>
                  <a:cubicBezTo>
                    <a:pt x="304800" y="565499"/>
                    <a:pt x="325088" y="585788"/>
                    <a:pt x="350044" y="585788"/>
                  </a:cubicBezTo>
                  <a:close/>
                  <a:moveTo>
                    <a:pt x="319088" y="464344"/>
                  </a:moveTo>
                  <a:cubicBezTo>
                    <a:pt x="319088" y="447294"/>
                    <a:pt x="332994" y="433388"/>
                    <a:pt x="350044" y="433388"/>
                  </a:cubicBezTo>
                  <a:cubicBezTo>
                    <a:pt x="367094" y="433388"/>
                    <a:pt x="381000" y="447294"/>
                    <a:pt x="381000" y="464344"/>
                  </a:cubicBezTo>
                  <a:lnTo>
                    <a:pt x="381000" y="540544"/>
                  </a:lnTo>
                  <a:cubicBezTo>
                    <a:pt x="381000" y="557594"/>
                    <a:pt x="367094" y="571500"/>
                    <a:pt x="350044" y="571500"/>
                  </a:cubicBezTo>
                  <a:cubicBezTo>
                    <a:pt x="332994" y="571500"/>
                    <a:pt x="319088" y="557594"/>
                    <a:pt x="319088" y="540544"/>
                  </a:cubicBezTo>
                  <a:lnTo>
                    <a:pt x="319088" y="464344"/>
                  </a:lnTo>
                  <a:close/>
                  <a:moveTo>
                    <a:pt x="242888" y="330994"/>
                  </a:moveTo>
                  <a:lnTo>
                    <a:pt x="242888" y="254794"/>
                  </a:lnTo>
                  <a:cubicBezTo>
                    <a:pt x="242888" y="229838"/>
                    <a:pt x="222599" y="209550"/>
                    <a:pt x="197644" y="209550"/>
                  </a:cubicBezTo>
                  <a:cubicBezTo>
                    <a:pt x="172688" y="209550"/>
                    <a:pt x="152400" y="229838"/>
                    <a:pt x="152400" y="254794"/>
                  </a:cubicBezTo>
                  <a:lnTo>
                    <a:pt x="152400" y="330994"/>
                  </a:lnTo>
                  <a:cubicBezTo>
                    <a:pt x="152400" y="355949"/>
                    <a:pt x="172688" y="376238"/>
                    <a:pt x="197644" y="376238"/>
                  </a:cubicBezTo>
                  <a:cubicBezTo>
                    <a:pt x="222599" y="376238"/>
                    <a:pt x="242888" y="355949"/>
                    <a:pt x="242888" y="330994"/>
                  </a:cubicBezTo>
                  <a:close/>
                  <a:moveTo>
                    <a:pt x="228600" y="330994"/>
                  </a:moveTo>
                  <a:cubicBezTo>
                    <a:pt x="228600" y="348044"/>
                    <a:pt x="214694" y="361950"/>
                    <a:pt x="197644" y="361950"/>
                  </a:cubicBezTo>
                  <a:cubicBezTo>
                    <a:pt x="180594" y="361950"/>
                    <a:pt x="166688" y="348044"/>
                    <a:pt x="166688" y="330994"/>
                  </a:cubicBezTo>
                  <a:lnTo>
                    <a:pt x="166688" y="254794"/>
                  </a:lnTo>
                  <a:cubicBezTo>
                    <a:pt x="166688" y="237744"/>
                    <a:pt x="180594" y="223838"/>
                    <a:pt x="197644" y="223838"/>
                  </a:cubicBezTo>
                  <a:cubicBezTo>
                    <a:pt x="214694" y="223838"/>
                    <a:pt x="228600" y="237744"/>
                    <a:pt x="228600" y="254794"/>
                  </a:cubicBezTo>
                  <a:lnTo>
                    <a:pt x="228600" y="330994"/>
                  </a:lnTo>
                  <a:close/>
                  <a:moveTo>
                    <a:pt x="502444" y="166688"/>
                  </a:moveTo>
                  <a:cubicBezTo>
                    <a:pt x="527399" y="166688"/>
                    <a:pt x="547688" y="146399"/>
                    <a:pt x="547688" y="121444"/>
                  </a:cubicBezTo>
                  <a:lnTo>
                    <a:pt x="547688" y="45244"/>
                  </a:lnTo>
                  <a:cubicBezTo>
                    <a:pt x="547688" y="20288"/>
                    <a:pt x="527399" y="0"/>
                    <a:pt x="502444" y="0"/>
                  </a:cubicBezTo>
                  <a:cubicBezTo>
                    <a:pt x="477488" y="0"/>
                    <a:pt x="457200" y="20288"/>
                    <a:pt x="457200" y="45244"/>
                  </a:cubicBezTo>
                  <a:lnTo>
                    <a:pt x="457200" y="121444"/>
                  </a:lnTo>
                  <a:cubicBezTo>
                    <a:pt x="457200" y="146399"/>
                    <a:pt x="477488" y="166688"/>
                    <a:pt x="502444" y="166688"/>
                  </a:cubicBezTo>
                  <a:close/>
                  <a:moveTo>
                    <a:pt x="471488" y="45244"/>
                  </a:moveTo>
                  <a:cubicBezTo>
                    <a:pt x="471488" y="28194"/>
                    <a:pt x="485394" y="14288"/>
                    <a:pt x="502444" y="14288"/>
                  </a:cubicBezTo>
                  <a:cubicBezTo>
                    <a:pt x="519494" y="14288"/>
                    <a:pt x="533400" y="28194"/>
                    <a:pt x="533400" y="45244"/>
                  </a:cubicBezTo>
                  <a:lnTo>
                    <a:pt x="533400" y="121444"/>
                  </a:lnTo>
                  <a:cubicBezTo>
                    <a:pt x="533400" y="138494"/>
                    <a:pt x="519494" y="152400"/>
                    <a:pt x="502444" y="152400"/>
                  </a:cubicBezTo>
                  <a:cubicBezTo>
                    <a:pt x="485394" y="152400"/>
                    <a:pt x="471488" y="138494"/>
                    <a:pt x="471488" y="121444"/>
                  </a:cubicBezTo>
                  <a:lnTo>
                    <a:pt x="471488" y="45244"/>
                  </a:lnTo>
                  <a:close/>
                  <a:moveTo>
                    <a:pt x="147638" y="7144"/>
                  </a:moveTo>
                  <a:lnTo>
                    <a:pt x="147638" y="152400"/>
                  </a:lnTo>
                  <a:lnTo>
                    <a:pt x="159544" y="152400"/>
                  </a:lnTo>
                  <a:lnTo>
                    <a:pt x="159544" y="166688"/>
                  </a:lnTo>
                  <a:lnTo>
                    <a:pt x="121444" y="166688"/>
                  </a:lnTo>
                  <a:lnTo>
                    <a:pt x="121444" y="152400"/>
                  </a:lnTo>
                  <a:lnTo>
                    <a:pt x="133350" y="152400"/>
                  </a:lnTo>
                  <a:lnTo>
                    <a:pt x="133350" y="24384"/>
                  </a:lnTo>
                  <a:lnTo>
                    <a:pt x="126492" y="31242"/>
                  </a:lnTo>
                  <a:lnTo>
                    <a:pt x="116395" y="21146"/>
                  </a:lnTo>
                  <a:lnTo>
                    <a:pt x="135446" y="2096"/>
                  </a:lnTo>
                  <a:cubicBezTo>
                    <a:pt x="137446" y="95"/>
                    <a:pt x="140589" y="-572"/>
                    <a:pt x="143256" y="572"/>
                  </a:cubicBezTo>
                  <a:cubicBezTo>
                    <a:pt x="145923" y="1715"/>
                    <a:pt x="147638" y="4286"/>
                    <a:pt x="147638" y="7144"/>
                  </a:cubicBezTo>
                  <a:close/>
                  <a:moveTo>
                    <a:pt x="414338" y="7144"/>
                  </a:moveTo>
                  <a:lnTo>
                    <a:pt x="414338" y="152400"/>
                  </a:lnTo>
                  <a:lnTo>
                    <a:pt x="426244" y="152400"/>
                  </a:lnTo>
                  <a:lnTo>
                    <a:pt x="426244" y="166688"/>
                  </a:lnTo>
                  <a:lnTo>
                    <a:pt x="388144" y="166688"/>
                  </a:lnTo>
                  <a:lnTo>
                    <a:pt x="388144" y="152400"/>
                  </a:lnTo>
                  <a:lnTo>
                    <a:pt x="400050" y="152400"/>
                  </a:lnTo>
                  <a:lnTo>
                    <a:pt x="400050" y="24384"/>
                  </a:lnTo>
                  <a:lnTo>
                    <a:pt x="393192" y="31242"/>
                  </a:lnTo>
                  <a:lnTo>
                    <a:pt x="383096" y="21146"/>
                  </a:lnTo>
                  <a:lnTo>
                    <a:pt x="402146" y="2096"/>
                  </a:lnTo>
                  <a:cubicBezTo>
                    <a:pt x="404146" y="95"/>
                    <a:pt x="407289" y="-572"/>
                    <a:pt x="409956" y="572"/>
                  </a:cubicBezTo>
                  <a:cubicBezTo>
                    <a:pt x="412623" y="1715"/>
                    <a:pt x="414338" y="4286"/>
                    <a:pt x="414338" y="7144"/>
                  </a:cubicBezTo>
                  <a:close/>
                  <a:moveTo>
                    <a:pt x="338138" y="7144"/>
                  </a:moveTo>
                  <a:lnTo>
                    <a:pt x="338138" y="152400"/>
                  </a:lnTo>
                  <a:lnTo>
                    <a:pt x="350044" y="152400"/>
                  </a:lnTo>
                  <a:lnTo>
                    <a:pt x="350044" y="166688"/>
                  </a:lnTo>
                  <a:lnTo>
                    <a:pt x="311944" y="166688"/>
                  </a:lnTo>
                  <a:lnTo>
                    <a:pt x="311944" y="152400"/>
                  </a:lnTo>
                  <a:lnTo>
                    <a:pt x="323850" y="152400"/>
                  </a:lnTo>
                  <a:lnTo>
                    <a:pt x="323850" y="24384"/>
                  </a:lnTo>
                  <a:lnTo>
                    <a:pt x="316992" y="31242"/>
                  </a:lnTo>
                  <a:lnTo>
                    <a:pt x="306896" y="21146"/>
                  </a:lnTo>
                  <a:lnTo>
                    <a:pt x="325946" y="2096"/>
                  </a:lnTo>
                  <a:cubicBezTo>
                    <a:pt x="327946" y="95"/>
                    <a:pt x="331089" y="-572"/>
                    <a:pt x="333756" y="572"/>
                  </a:cubicBezTo>
                  <a:cubicBezTo>
                    <a:pt x="336423" y="1715"/>
                    <a:pt x="338138" y="4286"/>
                    <a:pt x="338138" y="7144"/>
                  </a:cubicBez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09" name="Rectangle 108">
              <a:extLst>
                <a:ext uri="{FF2B5EF4-FFF2-40B4-BE49-F238E27FC236}">
                  <a16:creationId xmlns:a16="http://schemas.microsoft.com/office/drawing/2014/main" id="{0E0D89A6-B986-7F0D-EFCC-B7D626CC8E14}"/>
                </a:ext>
              </a:extLst>
            </p:cNvPr>
            <p:cNvSpPr/>
            <p:nvPr/>
          </p:nvSpPr>
          <p:spPr>
            <a:xfrm rot="5400000">
              <a:off x="3045241" y="4037183"/>
              <a:ext cx="219721" cy="1306713"/>
            </a:xfrm>
            <a:prstGeom prst="rect">
              <a:avLst/>
            </a:prstGeom>
            <a:gradFill>
              <a:gsLst>
                <a:gs pos="0">
                  <a:schemeClr val="bg1">
                    <a:alpha val="0"/>
                  </a:schemeClr>
                </a:gs>
                <a:gs pos="63000">
                  <a:srgbClr val="000000">
                    <a:alpha val="49386"/>
                  </a:srgbClr>
                </a:gs>
              </a:gsLst>
              <a:lin ang="5400000" scaled="0"/>
            </a:gradFill>
            <a:ln w="3175">
              <a:miter lim="400000"/>
            </a:ln>
          </p:spPr>
          <p:txBody>
            <a:bodyPr lIns="25741" rIns="25741" anchor="ctr"/>
            <a:lstStyle/>
            <a:p>
              <a:pPr algn="ctr" defTabSz="343214" fontAlgn="base">
                <a:spcAft>
                  <a:spcPct val="0"/>
                </a:spcAft>
                <a:defRPr/>
              </a:pPr>
              <a:endParaRPr lang="en-US" sz="1971">
                <a:solidFill>
                  <a:srgbClr val="414244"/>
                </a:solidFill>
                <a:latin typeface="CiscoSansTT Light"/>
                <a:ea typeface="ＭＳ Ｐゴシック" charset="0"/>
                <a:cs typeface="CiscoSansTT Light"/>
                <a:sym typeface="Helvetica Neue Medium"/>
              </a:endParaRPr>
            </a:p>
          </p:txBody>
        </p:sp>
        <p:sp>
          <p:nvSpPr>
            <p:cNvPr id="111" name="Rectangle 110">
              <a:extLst>
                <a:ext uri="{FF2B5EF4-FFF2-40B4-BE49-F238E27FC236}">
                  <a16:creationId xmlns:a16="http://schemas.microsoft.com/office/drawing/2014/main" id="{671AC931-5845-9AAC-4F5E-B204D0702E86}"/>
                </a:ext>
              </a:extLst>
            </p:cNvPr>
            <p:cNvSpPr/>
            <p:nvPr/>
          </p:nvSpPr>
          <p:spPr>
            <a:xfrm rot="5400000">
              <a:off x="2163132" y="3973865"/>
              <a:ext cx="143163" cy="762503"/>
            </a:xfrm>
            <a:prstGeom prst="rect">
              <a:avLst/>
            </a:prstGeom>
            <a:gradFill>
              <a:gsLst>
                <a:gs pos="0">
                  <a:schemeClr val="bg1">
                    <a:alpha val="0"/>
                  </a:schemeClr>
                </a:gs>
                <a:gs pos="63000">
                  <a:srgbClr val="000000">
                    <a:alpha val="51000"/>
                  </a:srgbClr>
                </a:gs>
              </a:gsLst>
              <a:lin ang="5400000" scaled="0"/>
            </a:gradFill>
            <a:ln w="3175">
              <a:miter lim="400000"/>
            </a:ln>
          </p:spPr>
          <p:txBody>
            <a:bodyPr lIns="25741" rIns="25741" anchor="ctr"/>
            <a:lstStyle/>
            <a:p>
              <a:pPr algn="ctr" defTabSz="343214" fontAlgn="base">
                <a:spcAft>
                  <a:spcPct val="0"/>
                </a:spcAft>
                <a:defRPr/>
              </a:pPr>
              <a:endParaRPr lang="en-US" sz="1971">
                <a:solidFill>
                  <a:srgbClr val="414244"/>
                </a:solidFill>
                <a:latin typeface="CiscoSansTT Light"/>
                <a:ea typeface="ＭＳ Ｐゴシック" charset="0"/>
                <a:cs typeface="CiscoSansTT Light"/>
                <a:sym typeface="Helvetica Neue Medium"/>
              </a:endParaRPr>
            </a:p>
          </p:txBody>
        </p:sp>
      </p:grpSp>
      <p:sp>
        <p:nvSpPr>
          <p:cNvPr id="112" name="Rectangle 111">
            <a:extLst>
              <a:ext uri="{FF2B5EF4-FFF2-40B4-BE49-F238E27FC236}">
                <a16:creationId xmlns:a16="http://schemas.microsoft.com/office/drawing/2014/main" id="{103C69A4-C67A-D20A-04E1-17AEB07008F1}"/>
              </a:ext>
            </a:extLst>
          </p:cNvPr>
          <p:cNvSpPr/>
          <p:nvPr/>
        </p:nvSpPr>
        <p:spPr>
          <a:xfrm rot="5400000">
            <a:off x="2833654" y="5072583"/>
            <a:ext cx="206588" cy="685999"/>
          </a:xfrm>
          <a:prstGeom prst="rect">
            <a:avLst/>
          </a:prstGeom>
          <a:gradFill>
            <a:gsLst>
              <a:gs pos="0">
                <a:schemeClr val="bg1">
                  <a:alpha val="0"/>
                </a:schemeClr>
              </a:gs>
              <a:gs pos="63000">
                <a:srgbClr val="000000">
                  <a:alpha val="51000"/>
                </a:srgbClr>
              </a:gs>
            </a:gsLst>
            <a:lin ang="5400000" scaled="0"/>
          </a:gradFill>
          <a:ln w="3175">
            <a:miter lim="400000"/>
          </a:ln>
        </p:spPr>
        <p:txBody>
          <a:bodyPr lIns="25741" rIns="25741" anchor="ctr"/>
          <a:lstStyle/>
          <a:p>
            <a:pPr algn="ctr" defTabSz="343214" fontAlgn="base">
              <a:spcAft>
                <a:spcPct val="0"/>
              </a:spcAft>
              <a:defRPr/>
            </a:pPr>
            <a:endParaRPr lang="en-US" sz="1971">
              <a:solidFill>
                <a:srgbClr val="414244"/>
              </a:solidFill>
              <a:latin typeface="CiscoSansTT Light"/>
              <a:ea typeface="ＭＳ Ｐゴシック" charset="0"/>
              <a:cs typeface="CiscoSansTT Light"/>
              <a:sym typeface="Helvetica Neue Medium"/>
            </a:endParaRPr>
          </a:p>
        </p:txBody>
      </p:sp>
      <p:sp>
        <p:nvSpPr>
          <p:cNvPr id="113" name="Rectangle 112">
            <a:extLst>
              <a:ext uri="{FF2B5EF4-FFF2-40B4-BE49-F238E27FC236}">
                <a16:creationId xmlns:a16="http://schemas.microsoft.com/office/drawing/2014/main" id="{FEA93169-B047-5884-6C77-DD43D3DDD8DC}"/>
              </a:ext>
            </a:extLst>
          </p:cNvPr>
          <p:cNvSpPr/>
          <p:nvPr/>
        </p:nvSpPr>
        <p:spPr>
          <a:xfrm rot="5400000">
            <a:off x="6333395" y="5000112"/>
            <a:ext cx="179109" cy="833507"/>
          </a:xfrm>
          <a:prstGeom prst="rect">
            <a:avLst/>
          </a:prstGeom>
          <a:gradFill>
            <a:gsLst>
              <a:gs pos="0">
                <a:schemeClr val="bg1">
                  <a:alpha val="0"/>
                </a:schemeClr>
              </a:gs>
              <a:gs pos="63000">
                <a:srgbClr val="000000">
                  <a:alpha val="51000"/>
                </a:srgbClr>
              </a:gs>
            </a:gsLst>
            <a:lin ang="5400000" scaled="0"/>
          </a:gradFill>
          <a:ln w="3175">
            <a:miter lim="400000"/>
          </a:ln>
        </p:spPr>
        <p:txBody>
          <a:bodyPr lIns="25741" rIns="25741" anchor="ctr"/>
          <a:lstStyle/>
          <a:p>
            <a:pPr algn="ctr" defTabSz="343214" fontAlgn="base">
              <a:spcAft>
                <a:spcPct val="0"/>
              </a:spcAft>
              <a:defRPr/>
            </a:pPr>
            <a:endParaRPr lang="en-US" sz="1971">
              <a:solidFill>
                <a:srgbClr val="414244"/>
              </a:solidFill>
              <a:latin typeface="CiscoSansTT Light"/>
              <a:ea typeface="ＭＳ Ｐゴシック" charset="0"/>
              <a:cs typeface="CiscoSansTT Light"/>
              <a:sym typeface="Helvetica Neue Medium"/>
            </a:endParaRPr>
          </a:p>
        </p:txBody>
      </p:sp>
      <p:sp>
        <p:nvSpPr>
          <p:cNvPr id="115" name="Rectangle 114">
            <a:extLst>
              <a:ext uri="{FF2B5EF4-FFF2-40B4-BE49-F238E27FC236}">
                <a16:creationId xmlns:a16="http://schemas.microsoft.com/office/drawing/2014/main" id="{0D32D3E9-B475-A91D-DC3D-25AC9D32A77E}"/>
              </a:ext>
            </a:extLst>
          </p:cNvPr>
          <p:cNvSpPr/>
          <p:nvPr/>
        </p:nvSpPr>
        <p:spPr>
          <a:xfrm rot="5400000">
            <a:off x="1237905" y="4857642"/>
            <a:ext cx="224904" cy="1547369"/>
          </a:xfrm>
          <a:prstGeom prst="rect">
            <a:avLst/>
          </a:prstGeom>
          <a:gradFill>
            <a:gsLst>
              <a:gs pos="0">
                <a:schemeClr val="bg1">
                  <a:alpha val="0"/>
                </a:schemeClr>
              </a:gs>
              <a:gs pos="63000">
                <a:srgbClr val="000000">
                  <a:alpha val="51000"/>
                </a:srgbClr>
              </a:gs>
            </a:gsLst>
            <a:lin ang="5400000" scaled="0"/>
          </a:gradFill>
          <a:ln w="3175">
            <a:miter lim="400000"/>
          </a:ln>
        </p:spPr>
        <p:txBody>
          <a:bodyPr lIns="25741" rIns="25741" anchor="ctr"/>
          <a:lstStyle/>
          <a:p>
            <a:pPr algn="ctr" defTabSz="343214" fontAlgn="base">
              <a:spcAft>
                <a:spcPct val="0"/>
              </a:spcAft>
              <a:defRPr/>
            </a:pPr>
            <a:endParaRPr lang="en-US" sz="1971">
              <a:solidFill>
                <a:srgbClr val="414244"/>
              </a:solidFill>
              <a:latin typeface="CiscoSansTT Light"/>
              <a:ea typeface="ＭＳ Ｐゴシック" charset="0"/>
              <a:cs typeface="CiscoSansTT Light"/>
              <a:sym typeface="Helvetica Neue Medium"/>
            </a:endParaRPr>
          </a:p>
        </p:txBody>
      </p:sp>
      <p:sp>
        <p:nvSpPr>
          <p:cNvPr id="116" name="Rectangle 115">
            <a:extLst>
              <a:ext uri="{FF2B5EF4-FFF2-40B4-BE49-F238E27FC236}">
                <a16:creationId xmlns:a16="http://schemas.microsoft.com/office/drawing/2014/main" id="{A132F8AE-0694-2D0D-76D3-EED7385999D5}"/>
              </a:ext>
            </a:extLst>
          </p:cNvPr>
          <p:cNvSpPr/>
          <p:nvPr/>
        </p:nvSpPr>
        <p:spPr>
          <a:xfrm rot="5400000">
            <a:off x="7659398" y="4784604"/>
            <a:ext cx="179109" cy="833507"/>
          </a:xfrm>
          <a:prstGeom prst="rect">
            <a:avLst/>
          </a:prstGeom>
          <a:gradFill>
            <a:gsLst>
              <a:gs pos="0">
                <a:schemeClr val="bg1">
                  <a:alpha val="0"/>
                </a:schemeClr>
              </a:gs>
              <a:gs pos="63000">
                <a:srgbClr val="000000">
                  <a:alpha val="51000"/>
                </a:srgbClr>
              </a:gs>
            </a:gsLst>
            <a:lin ang="5400000" scaled="0"/>
          </a:gradFill>
          <a:ln w="3175">
            <a:miter lim="400000"/>
          </a:ln>
        </p:spPr>
        <p:txBody>
          <a:bodyPr lIns="25741" rIns="25741" anchor="ctr"/>
          <a:lstStyle/>
          <a:p>
            <a:pPr algn="ctr" defTabSz="343214" fontAlgn="base">
              <a:spcAft>
                <a:spcPct val="0"/>
              </a:spcAft>
              <a:defRPr/>
            </a:pPr>
            <a:endParaRPr lang="en-US" sz="1971">
              <a:solidFill>
                <a:srgbClr val="414244"/>
              </a:solidFill>
              <a:latin typeface="CiscoSansTT Light"/>
              <a:ea typeface="ＭＳ Ｐゴシック" charset="0"/>
              <a:cs typeface="CiscoSansTT Light"/>
              <a:sym typeface="Helvetica Neue Medium"/>
            </a:endParaRPr>
          </a:p>
        </p:txBody>
      </p:sp>
      <p:sp>
        <p:nvSpPr>
          <p:cNvPr id="2" name="Title 1">
            <a:extLst>
              <a:ext uri="{FF2B5EF4-FFF2-40B4-BE49-F238E27FC236}">
                <a16:creationId xmlns:a16="http://schemas.microsoft.com/office/drawing/2014/main" id="{72D2B771-AF6A-03A2-4E8C-C37618527CE2}"/>
              </a:ext>
            </a:extLst>
          </p:cNvPr>
          <p:cNvSpPr>
            <a:spLocks noGrp="1"/>
          </p:cNvSpPr>
          <p:nvPr>
            <p:ph type="title"/>
          </p:nvPr>
        </p:nvSpPr>
        <p:spPr/>
        <p:txBody>
          <a:bodyPr/>
          <a:lstStyle/>
          <a:p>
            <a:r>
              <a:rPr lang="en-US"/>
              <a:t>Visibility into encrypted channels</a:t>
            </a:r>
          </a:p>
        </p:txBody>
      </p:sp>
      <p:sp>
        <p:nvSpPr>
          <p:cNvPr id="81" name="Rounded Rectangle 80">
            <a:extLst>
              <a:ext uri="{FF2B5EF4-FFF2-40B4-BE49-F238E27FC236}">
                <a16:creationId xmlns:a16="http://schemas.microsoft.com/office/drawing/2014/main" id="{BCFEA34D-430E-DC01-0E33-EE2C24F48949}"/>
              </a:ext>
            </a:extLst>
          </p:cNvPr>
          <p:cNvSpPr/>
          <p:nvPr/>
        </p:nvSpPr>
        <p:spPr>
          <a:xfrm>
            <a:off x="9827834" y="2062298"/>
            <a:ext cx="1566492" cy="1936469"/>
          </a:xfrm>
          <a:prstGeom prst="roundRect">
            <a:avLst>
              <a:gd name="adj" fmla="val 0"/>
            </a:avLst>
          </a:prstGeom>
          <a:solidFill>
            <a:schemeClr val="accent1">
              <a:alpha val="19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25741" rIns="25741" rtlCol="0" anchor="ctr"/>
          <a:lstStyle/>
          <a:p>
            <a:pPr algn="ctr" defTabSz="609585" fontAlgn="base">
              <a:spcBef>
                <a:spcPct val="0"/>
              </a:spcBef>
              <a:spcAft>
                <a:spcPct val="0"/>
              </a:spcAft>
              <a:defRPr/>
            </a:pPr>
            <a:endParaRPr lang="en-US" sz="3660" err="1">
              <a:solidFill>
                <a:srgbClr val="FFFFFF"/>
              </a:solidFill>
              <a:latin typeface="CiscoSansTT Light"/>
            </a:endParaRPr>
          </a:p>
        </p:txBody>
      </p:sp>
      <p:sp>
        <p:nvSpPr>
          <p:cNvPr id="82" name="Rounded Rectangle 81">
            <a:extLst>
              <a:ext uri="{FF2B5EF4-FFF2-40B4-BE49-F238E27FC236}">
                <a16:creationId xmlns:a16="http://schemas.microsoft.com/office/drawing/2014/main" id="{5C5A13DB-31DC-93FC-2B11-2EAF513E7937}"/>
              </a:ext>
            </a:extLst>
          </p:cNvPr>
          <p:cNvSpPr/>
          <p:nvPr/>
        </p:nvSpPr>
        <p:spPr>
          <a:xfrm>
            <a:off x="9725443" y="1962330"/>
            <a:ext cx="1771275" cy="2115017"/>
          </a:xfrm>
          <a:prstGeom prst="roundRect">
            <a:avLst>
              <a:gd name="adj" fmla="val 1080"/>
            </a:avLst>
          </a:prstGeom>
          <a:noFill/>
          <a:ln w="12700">
            <a:solidFill>
              <a:schemeClr val="accent1"/>
            </a:solidFill>
          </a:ln>
          <a:effectLst>
            <a:outerShdw blurRad="161763"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741" rIns="25741" rtlCol="0" anchor="ctr"/>
          <a:lstStyle/>
          <a:p>
            <a:pPr algn="ctr" defTabSz="609585" fontAlgn="base">
              <a:spcBef>
                <a:spcPct val="0"/>
              </a:spcBef>
              <a:spcAft>
                <a:spcPct val="0"/>
              </a:spcAft>
              <a:defRPr/>
            </a:pPr>
            <a:endParaRPr lang="en-US" sz="3660" err="1">
              <a:solidFill>
                <a:srgbClr val="FFFFFF"/>
              </a:solidFill>
              <a:latin typeface="CiscoSansTT Light"/>
            </a:endParaRPr>
          </a:p>
        </p:txBody>
      </p:sp>
      <p:grpSp>
        <p:nvGrpSpPr>
          <p:cNvPr id="83" name="Graphic 116">
            <a:extLst>
              <a:ext uri="{FF2B5EF4-FFF2-40B4-BE49-F238E27FC236}">
                <a16:creationId xmlns:a16="http://schemas.microsoft.com/office/drawing/2014/main" id="{942EE290-EDFA-5B64-099C-645ADD7F43F8}"/>
              </a:ext>
            </a:extLst>
          </p:cNvPr>
          <p:cNvGrpSpPr/>
          <p:nvPr/>
        </p:nvGrpSpPr>
        <p:grpSpPr>
          <a:xfrm>
            <a:off x="10201690" y="2640378"/>
            <a:ext cx="879764" cy="884583"/>
            <a:chOff x="4010922" y="4109354"/>
            <a:chExt cx="580778" cy="583959"/>
          </a:xfrm>
          <a:solidFill>
            <a:schemeClr val="accent1"/>
          </a:solidFill>
        </p:grpSpPr>
        <p:sp>
          <p:nvSpPr>
            <p:cNvPr id="84" name="Freeform 83">
              <a:extLst>
                <a:ext uri="{FF2B5EF4-FFF2-40B4-BE49-F238E27FC236}">
                  <a16:creationId xmlns:a16="http://schemas.microsoft.com/office/drawing/2014/main" id="{50748A75-FE3E-1FB6-F8ED-7D9F86453E5C}"/>
                </a:ext>
              </a:extLst>
            </p:cNvPr>
            <p:cNvSpPr/>
            <p:nvPr/>
          </p:nvSpPr>
          <p:spPr>
            <a:xfrm>
              <a:off x="4015780" y="4109354"/>
              <a:ext cx="575920" cy="368789"/>
            </a:xfrm>
            <a:custGeom>
              <a:avLst/>
              <a:gdLst>
                <a:gd name="connsiteX0" fmla="*/ 536543 w 575920"/>
                <a:gd name="connsiteY0" fmla="*/ 146476 h 368789"/>
                <a:gd name="connsiteX1" fmla="*/ 358712 w 575920"/>
                <a:gd name="connsiteY1" fmla="*/ 9983 h 368789"/>
                <a:gd name="connsiteX2" fmla="*/ 0 w 575920"/>
                <a:gd name="connsiteY2" fmla="*/ 217152 h 368789"/>
                <a:gd name="connsiteX3" fmla="*/ 13811 w 575920"/>
                <a:gd name="connsiteY3" fmla="*/ 220866 h 368789"/>
                <a:gd name="connsiteX4" fmla="*/ 354997 w 575920"/>
                <a:gd name="connsiteY4" fmla="*/ 23794 h 368789"/>
                <a:gd name="connsiteX5" fmla="*/ 524161 w 575920"/>
                <a:gd name="connsiteY5" fmla="*/ 153620 h 368789"/>
                <a:gd name="connsiteX6" fmla="*/ 551974 w 575920"/>
                <a:gd name="connsiteY6" fmla="*/ 365075 h 368789"/>
                <a:gd name="connsiteX7" fmla="*/ 565785 w 575920"/>
                <a:gd name="connsiteY7" fmla="*/ 368790 h 368789"/>
                <a:gd name="connsiteX8" fmla="*/ 536543 w 575920"/>
                <a:gd name="connsiteY8" fmla="*/ 146571 h 3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20" h="368789">
                  <a:moveTo>
                    <a:pt x="536543" y="146476"/>
                  </a:moveTo>
                  <a:cubicBezTo>
                    <a:pt x="497396" y="78754"/>
                    <a:pt x="434245" y="30271"/>
                    <a:pt x="358712" y="9983"/>
                  </a:cubicBezTo>
                  <a:cubicBezTo>
                    <a:pt x="202692" y="-31737"/>
                    <a:pt x="41815" y="61132"/>
                    <a:pt x="0" y="217152"/>
                  </a:cubicBezTo>
                  <a:lnTo>
                    <a:pt x="13811" y="220866"/>
                  </a:lnTo>
                  <a:cubicBezTo>
                    <a:pt x="53531" y="72467"/>
                    <a:pt x="206597" y="-15925"/>
                    <a:pt x="354997" y="23794"/>
                  </a:cubicBezTo>
                  <a:cubicBezTo>
                    <a:pt x="426911" y="43035"/>
                    <a:pt x="486918" y="89136"/>
                    <a:pt x="524161" y="153620"/>
                  </a:cubicBezTo>
                  <a:cubicBezTo>
                    <a:pt x="561404" y="218104"/>
                    <a:pt x="571214" y="293161"/>
                    <a:pt x="551974" y="365075"/>
                  </a:cubicBezTo>
                  <a:lnTo>
                    <a:pt x="565785" y="368790"/>
                  </a:lnTo>
                  <a:cubicBezTo>
                    <a:pt x="586073" y="293257"/>
                    <a:pt x="575691" y="214294"/>
                    <a:pt x="536543" y="146571"/>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85" name="Freeform 84">
              <a:extLst>
                <a:ext uri="{FF2B5EF4-FFF2-40B4-BE49-F238E27FC236}">
                  <a16:creationId xmlns:a16="http://schemas.microsoft.com/office/drawing/2014/main" id="{66F8DF8F-669B-7449-1E66-B4B2037E7AC2}"/>
                </a:ext>
              </a:extLst>
            </p:cNvPr>
            <p:cNvSpPr/>
            <p:nvPr/>
          </p:nvSpPr>
          <p:spPr>
            <a:xfrm>
              <a:off x="4010922" y="4166458"/>
              <a:ext cx="523617" cy="496566"/>
            </a:xfrm>
            <a:custGeom>
              <a:avLst/>
              <a:gdLst>
                <a:gd name="connsiteX0" fmla="*/ 348806 w 523617"/>
                <a:gd name="connsiteY0" fmla="*/ 8124 h 496566"/>
                <a:gd name="connsiteX1" fmla="*/ 169926 w 523617"/>
                <a:gd name="connsiteY1" fmla="*/ 31651 h 496566"/>
                <a:gd name="connsiteX2" fmla="*/ 60103 w 523617"/>
                <a:gd name="connsiteY2" fmla="*/ 174812 h 496566"/>
                <a:gd name="connsiteX3" fmla="*/ 60103 w 523617"/>
                <a:gd name="connsiteY3" fmla="*/ 174812 h 496566"/>
                <a:gd name="connsiteX4" fmla="*/ 0 w 523617"/>
                <a:gd name="connsiteY4" fmla="*/ 236534 h 496566"/>
                <a:gd name="connsiteX5" fmla="*/ 4096 w 523617"/>
                <a:gd name="connsiteY5" fmla="*/ 250250 h 496566"/>
                <a:gd name="connsiteX6" fmla="*/ 74009 w 523617"/>
                <a:gd name="connsiteY6" fmla="*/ 178527 h 496566"/>
                <a:gd name="connsiteX7" fmla="*/ 177165 w 523617"/>
                <a:gd name="connsiteY7" fmla="*/ 44034 h 496566"/>
                <a:gd name="connsiteX8" fmla="*/ 345186 w 523617"/>
                <a:gd name="connsiteY8" fmla="*/ 21936 h 496566"/>
                <a:gd name="connsiteX9" fmla="*/ 479679 w 523617"/>
                <a:gd name="connsiteY9" fmla="*/ 125091 h 496566"/>
                <a:gd name="connsiteX10" fmla="*/ 501777 w 523617"/>
                <a:gd name="connsiteY10" fmla="*/ 293113 h 496566"/>
                <a:gd name="connsiteX11" fmla="*/ 404813 w 523617"/>
                <a:gd name="connsiteY11" fmla="*/ 487803 h 496566"/>
                <a:gd name="connsiteX12" fmla="*/ 416052 w 523617"/>
                <a:gd name="connsiteY12" fmla="*/ 496566 h 496566"/>
                <a:gd name="connsiteX13" fmla="*/ 515493 w 523617"/>
                <a:gd name="connsiteY13" fmla="*/ 296732 h 496566"/>
                <a:gd name="connsiteX14" fmla="*/ 491966 w 523617"/>
                <a:gd name="connsiteY14" fmla="*/ 117852 h 496566"/>
                <a:gd name="connsiteX15" fmla="*/ 348806 w 523617"/>
                <a:gd name="connsiteY15" fmla="*/ 8029 h 49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617" h="496566">
                  <a:moveTo>
                    <a:pt x="348806" y="8124"/>
                  </a:moveTo>
                  <a:cubicBezTo>
                    <a:pt x="287941" y="-8163"/>
                    <a:pt x="224409" y="219"/>
                    <a:pt x="169926" y="31651"/>
                  </a:cubicBezTo>
                  <a:cubicBezTo>
                    <a:pt x="115443" y="63179"/>
                    <a:pt x="76390" y="113947"/>
                    <a:pt x="60103" y="174812"/>
                  </a:cubicBezTo>
                  <a:lnTo>
                    <a:pt x="60103" y="174812"/>
                  </a:lnTo>
                  <a:cubicBezTo>
                    <a:pt x="52102" y="204625"/>
                    <a:pt x="29623" y="227676"/>
                    <a:pt x="0" y="236534"/>
                  </a:cubicBezTo>
                  <a:lnTo>
                    <a:pt x="4096" y="250250"/>
                  </a:lnTo>
                  <a:cubicBezTo>
                    <a:pt x="38576" y="240058"/>
                    <a:pt x="64675" y="213198"/>
                    <a:pt x="74009" y="178527"/>
                  </a:cubicBezTo>
                  <a:cubicBezTo>
                    <a:pt x="89345" y="121377"/>
                    <a:pt x="125921" y="73656"/>
                    <a:pt x="177165" y="44034"/>
                  </a:cubicBezTo>
                  <a:cubicBezTo>
                    <a:pt x="228409" y="14411"/>
                    <a:pt x="288036" y="6600"/>
                    <a:pt x="345186" y="21936"/>
                  </a:cubicBezTo>
                  <a:cubicBezTo>
                    <a:pt x="402336" y="37271"/>
                    <a:pt x="450056" y="73847"/>
                    <a:pt x="479679" y="125091"/>
                  </a:cubicBezTo>
                  <a:cubicBezTo>
                    <a:pt x="509302" y="176336"/>
                    <a:pt x="517112" y="235962"/>
                    <a:pt x="501777" y="293113"/>
                  </a:cubicBezTo>
                  <a:cubicBezTo>
                    <a:pt x="482632" y="364550"/>
                    <a:pt x="450056" y="430082"/>
                    <a:pt x="404813" y="487803"/>
                  </a:cubicBezTo>
                  <a:lnTo>
                    <a:pt x="416052" y="496566"/>
                  </a:lnTo>
                  <a:cubicBezTo>
                    <a:pt x="462439" y="437321"/>
                    <a:pt x="495872" y="370074"/>
                    <a:pt x="515493" y="296732"/>
                  </a:cubicBezTo>
                  <a:cubicBezTo>
                    <a:pt x="531781" y="235867"/>
                    <a:pt x="523399" y="172335"/>
                    <a:pt x="491966" y="117852"/>
                  </a:cubicBezTo>
                  <a:cubicBezTo>
                    <a:pt x="460439" y="63274"/>
                    <a:pt x="409670" y="24317"/>
                    <a:pt x="348806" y="8029"/>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86" name="Freeform 85">
              <a:extLst>
                <a:ext uri="{FF2B5EF4-FFF2-40B4-BE49-F238E27FC236}">
                  <a16:creationId xmlns:a16="http://schemas.microsoft.com/office/drawing/2014/main" id="{995955B4-CDA5-6A71-C1C9-57405444F6FA}"/>
                </a:ext>
              </a:extLst>
            </p:cNvPr>
            <p:cNvSpPr/>
            <p:nvPr/>
          </p:nvSpPr>
          <p:spPr>
            <a:xfrm>
              <a:off x="4018733" y="4223650"/>
              <a:ext cx="458652" cy="469663"/>
            </a:xfrm>
            <a:custGeom>
              <a:avLst/>
              <a:gdLst>
                <a:gd name="connsiteX0" fmla="*/ 326231 w 458652"/>
                <a:gd name="connsiteY0" fmla="*/ 6177 h 469663"/>
                <a:gd name="connsiteX1" fmla="*/ 190691 w 458652"/>
                <a:gd name="connsiteY1" fmla="*/ 23989 h 469663"/>
                <a:gd name="connsiteX2" fmla="*/ 107442 w 458652"/>
                <a:gd name="connsiteY2" fmla="*/ 132383 h 469663"/>
                <a:gd name="connsiteX3" fmla="*/ 0 w 458652"/>
                <a:gd name="connsiteY3" fmla="*/ 236301 h 469663"/>
                <a:gd name="connsiteX4" fmla="*/ 3238 w 458652"/>
                <a:gd name="connsiteY4" fmla="*/ 250208 h 469663"/>
                <a:gd name="connsiteX5" fmla="*/ 121253 w 458652"/>
                <a:gd name="connsiteY5" fmla="*/ 136098 h 469663"/>
                <a:gd name="connsiteX6" fmla="*/ 197834 w 458652"/>
                <a:gd name="connsiteY6" fmla="*/ 36371 h 469663"/>
                <a:gd name="connsiteX7" fmla="*/ 322517 w 458652"/>
                <a:gd name="connsiteY7" fmla="*/ 19988 h 469663"/>
                <a:gd name="connsiteX8" fmla="*/ 438722 w 458652"/>
                <a:gd name="connsiteY8" fmla="*/ 221252 h 469663"/>
                <a:gd name="connsiteX9" fmla="*/ 292513 w 458652"/>
                <a:gd name="connsiteY9" fmla="*/ 458996 h 469663"/>
                <a:gd name="connsiteX10" fmla="*/ 302038 w 458652"/>
                <a:gd name="connsiteY10" fmla="*/ 469664 h 469663"/>
                <a:gd name="connsiteX11" fmla="*/ 452533 w 458652"/>
                <a:gd name="connsiteY11" fmla="*/ 224966 h 469663"/>
                <a:gd name="connsiteX12" fmla="*/ 326231 w 458652"/>
                <a:gd name="connsiteY12" fmla="*/ 6272 h 46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652" h="469663">
                  <a:moveTo>
                    <a:pt x="326231" y="6177"/>
                  </a:moveTo>
                  <a:cubicBezTo>
                    <a:pt x="280130" y="-6205"/>
                    <a:pt x="232029" y="176"/>
                    <a:pt x="190691" y="23989"/>
                  </a:cubicBezTo>
                  <a:cubicBezTo>
                    <a:pt x="149352" y="47801"/>
                    <a:pt x="119825" y="86378"/>
                    <a:pt x="107442" y="132383"/>
                  </a:cubicBezTo>
                  <a:cubicBezTo>
                    <a:pt x="93536" y="184295"/>
                    <a:pt x="52388" y="224109"/>
                    <a:pt x="0" y="236301"/>
                  </a:cubicBezTo>
                  <a:lnTo>
                    <a:pt x="3238" y="250208"/>
                  </a:lnTo>
                  <a:cubicBezTo>
                    <a:pt x="60769" y="236777"/>
                    <a:pt x="105918" y="193058"/>
                    <a:pt x="121253" y="136098"/>
                  </a:cubicBezTo>
                  <a:cubicBezTo>
                    <a:pt x="132588" y="93712"/>
                    <a:pt x="159829" y="58279"/>
                    <a:pt x="197834" y="36371"/>
                  </a:cubicBezTo>
                  <a:cubicBezTo>
                    <a:pt x="235839" y="14464"/>
                    <a:pt x="280130" y="8558"/>
                    <a:pt x="322517" y="19988"/>
                  </a:cubicBezTo>
                  <a:cubicBezTo>
                    <a:pt x="410051" y="43420"/>
                    <a:pt x="462153" y="133717"/>
                    <a:pt x="438722" y="221252"/>
                  </a:cubicBezTo>
                  <a:cubicBezTo>
                    <a:pt x="414052" y="313454"/>
                    <a:pt x="363474" y="395654"/>
                    <a:pt x="292513" y="458996"/>
                  </a:cubicBezTo>
                  <a:lnTo>
                    <a:pt x="302038" y="469664"/>
                  </a:lnTo>
                  <a:cubicBezTo>
                    <a:pt x="375095" y="404513"/>
                    <a:pt x="427101" y="319931"/>
                    <a:pt x="452533" y="224966"/>
                  </a:cubicBezTo>
                  <a:cubicBezTo>
                    <a:pt x="478060" y="129812"/>
                    <a:pt x="421386" y="31704"/>
                    <a:pt x="326231" y="6272"/>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87" name="Freeform 86">
              <a:extLst>
                <a:ext uri="{FF2B5EF4-FFF2-40B4-BE49-F238E27FC236}">
                  <a16:creationId xmlns:a16="http://schemas.microsoft.com/office/drawing/2014/main" id="{081CFD99-5574-4483-E734-7E5A9802372D}"/>
                </a:ext>
              </a:extLst>
            </p:cNvPr>
            <p:cNvSpPr/>
            <p:nvPr/>
          </p:nvSpPr>
          <p:spPr>
            <a:xfrm>
              <a:off x="4037116" y="4280789"/>
              <a:ext cx="383092" cy="405475"/>
            </a:xfrm>
            <a:custGeom>
              <a:avLst/>
              <a:gdLst>
                <a:gd name="connsiteX0" fmla="*/ 366713 w 383092"/>
                <a:gd name="connsiteY0" fmla="*/ 60766 h 405475"/>
                <a:gd name="connsiteX1" fmla="*/ 292989 w 383092"/>
                <a:gd name="connsiteY1" fmla="*/ 4188 h 405475"/>
                <a:gd name="connsiteX2" fmla="*/ 200882 w 383092"/>
                <a:gd name="connsiteY2" fmla="*/ 16284 h 405475"/>
                <a:gd name="connsiteX3" fmla="*/ 144304 w 383092"/>
                <a:gd name="connsiteY3" fmla="*/ 90008 h 405475"/>
                <a:gd name="connsiteX4" fmla="*/ 0 w 383092"/>
                <a:gd name="connsiteY4" fmla="*/ 233454 h 405475"/>
                <a:gd name="connsiteX5" fmla="*/ 3620 w 383092"/>
                <a:gd name="connsiteY5" fmla="*/ 247265 h 405475"/>
                <a:gd name="connsiteX6" fmla="*/ 158115 w 383092"/>
                <a:gd name="connsiteY6" fmla="*/ 93723 h 405475"/>
                <a:gd name="connsiteX7" fmla="*/ 208026 w 383092"/>
                <a:gd name="connsiteY7" fmla="*/ 28667 h 405475"/>
                <a:gd name="connsiteX8" fmla="*/ 289370 w 383092"/>
                <a:gd name="connsiteY8" fmla="*/ 17999 h 405475"/>
                <a:gd name="connsiteX9" fmla="*/ 354425 w 383092"/>
                <a:gd name="connsiteY9" fmla="*/ 67910 h 405475"/>
                <a:gd name="connsiteX10" fmla="*/ 365093 w 383092"/>
                <a:gd name="connsiteY10" fmla="*/ 149253 h 405475"/>
                <a:gd name="connsiteX11" fmla="*/ 191833 w 383092"/>
                <a:gd name="connsiteY11" fmla="*/ 393665 h 405475"/>
                <a:gd name="connsiteX12" fmla="*/ 199834 w 383092"/>
                <a:gd name="connsiteY12" fmla="*/ 405476 h 405475"/>
                <a:gd name="connsiteX13" fmla="*/ 378905 w 383092"/>
                <a:gd name="connsiteY13" fmla="*/ 152968 h 405475"/>
                <a:gd name="connsiteX14" fmla="*/ 366808 w 383092"/>
                <a:gd name="connsiteY14" fmla="*/ 60861 h 40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92" h="405475">
                  <a:moveTo>
                    <a:pt x="366713" y="60766"/>
                  </a:moveTo>
                  <a:cubicBezTo>
                    <a:pt x="350520" y="32667"/>
                    <a:pt x="324326" y="12569"/>
                    <a:pt x="292989" y="4188"/>
                  </a:cubicBezTo>
                  <a:cubicBezTo>
                    <a:pt x="261652" y="-4195"/>
                    <a:pt x="228886" y="92"/>
                    <a:pt x="200882" y="16284"/>
                  </a:cubicBezTo>
                  <a:cubicBezTo>
                    <a:pt x="172784" y="32477"/>
                    <a:pt x="152686" y="58671"/>
                    <a:pt x="144304" y="90008"/>
                  </a:cubicBezTo>
                  <a:cubicBezTo>
                    <a:pt x="125539" y="160112"/>
                    <a:pt x="70199" y="215071"/>
                    <a:pt x="0" y="233454"/>
                  </a:cubicBezTo>
                  <a:lnTo>
                    <a:pt x="3620" y="247265"/>
                  </a:lnTo>
                  <a:cubicBezTo>
                    <a:pt x="78772" y="227549"/>
                    <a:pt x="138017" y="168684"/>
                    <a:pt x="158115" y="93723"/>
                  </a:cubicBezTo>
                  <a:cubicBezTo>
                    <a:pt x="165545" y="66100"/>
                    <a:pt x="183261" y="42954"/>
                    <a:pt x="208026" y="28667"/>
                  </a:cubicBezTo>
                  <a:cubicBezTo>
                    <a:pt x="232791" y="14379"/>
                    <a:pt x="261652" y="10569"/>
                    <a:pt x="289370" y="17999"/>
                  </a:cubicBezTo>
                  <a:cubicBezTo>
                    <a:pt x="316992" y="25428"/>
                    <a:pt x="340138" y="43145"/>
                    <a:pt x="354425" y="67910"/>
                  </a:cubicBezTo>
                  <a:cubicBezTo>
                    <a:pt x="368713" y="92675"/>
                    <a:pt x="372523" y="121535"/>
                    <a:pt x="365093" y="149253"/>
                  </a:cubicBezTo>
                  <a:cubicBezTo>
                    <a:pt x="338423" y="248885"/>
                    <a:pt x="276892" y="335658"/>
                    <a:pt x="191833" y="393665"/>
                  </a:cubicBezTo>
                  <a:lnTo>
                    <a:pt x="199834" y="405476"/>
                  </a:lnTo>
                  <a:cubicBezTo>
                    <a:pt x="287750" y="345564"/>
                    <a:pt x="351282" y="255838"/>
                    <a:pt x="378905" y="152968"/>
                  </a:cubicBezTo>
                  <a:cubicBezTo>
                    <a:pt x="387287" y="121631"/>
                    <a:pt x="383000" y="88865"/>
                    <a:pt x="366808" y="60861"/>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88" name="Freeform 87">
              <a:extLst>
                <a:ext uri="{FF2B5EF4-FFF2-40B4-BE49-F238E27FC236}">
                  <a16:creationId xmlns:a16="http://schemas.microsoft.com/office/drawing/2014/main" id="{1333367B-734A-8C22-2862-3AA034ABF12C}"/>
                </a:ext>
              </a:extLst>
            </p:cNvPr>
            <p:cNvSpPr/>
            <p:nvPr/>
          </p:nvSpPr>
          <p:spPr>
            <a:xfrm>
              <a:off x="4066643" y="4337886"/>
              <a:ext cx="296372" cy="323137"/>
            </a:xfrm>
            <a:custGeom>
              <a:avLst/>
              <a:gdLst>
                <a:gd name="connsiteX0" fmla="*/ 294132 w 296372"/>
                <a:gd name="connsiteY0" fmla="*/ 81012 h 323137"/>
                <a:gd name="connsiteX1" fmla="*/ 287750 w 296372"/>
                <a:gd name="connsiteY1" fmla="*/ 32244 h 323137"/>
                <a:gd name="connsiteX2" fmla="*/ 248698 w 296372"/>
                <a:gd name="connsiteY2" fmla="*/ 2240 h 323137"/>
                <a:gd name="connsiteX3" fmla="*/ 199930 w 296372"/>
                <a:gd name="connsiteY3" fmla="*/ 8622 h 323137"/>
                <a:gd name="connsiteX4" fmla="*/ 169926 w 296372"/>
                <a:gd name="connsiteY4" fmla="*/ 47674 h 323137"/>
                <a:gd name="connsiteX5" fmla="*/ 176784 w 296372"/>
                <a:gd name="connsiteY5" fmla="*/ 49484 h 323137"/>
                <a:gd name="connsiteX6" fmla="*/ 169926 w 296372"/>
                <a:gd name="connsiteY6" fmla="*/ 47674 h 323137"/>
                <a:gd name="connsiteX7" fmla="*/ 0 w 296372"/>
                <a:gd name="connsiteY7" fmla="*/ 227221 h 323137"/>
                <a:gd name="connsiteX8" fmla="*/ 4477 w 296372"/>
                <a:gd name="connsiteY8" fmla="*/ 240746 h 323137"/>
                <a:gd name="connsiteX9" fmla="*/ 183737 w 296372"/>
                <a:gd name="connsiteY9" fmla="*/ 51389 h 323137"/>
                <a:gd name="connsiteX10" fmla="*/ 183737 w 296372"/>
                <a:gd name="connsiteY10" fmla="*/ 51389 h 323137"/>
                <a:gd name="connsiteX11" fmla="*/ 244983 w 296372"/>
                <a:gd name="connsiteY11" fmla="*/ 16051 h 323137"/>
                <a:gd name="connsiteX12" fmla="*/ 275368 w 296372"/>
                <a:gd name="connsiteY12" fmla="*/ 39388 h 323137"/>
                <a:gd name="connsiteX13" fmla="*/ 280321 w 296372"/>
                <a:gd name="connsiteY13" fmla="*/ 77297 h 323137"/>
                <a:gd name="connsiteX14" fmla="*/ 94964 w 296372"/>
                <a:gd name="connsiteY14" fmla="*/ 310564 h 323137"/>
                <a:gd name="connsiteX15" fmla="*/ 101727 w 296372"/>
                <a:gd name="connsiteY15" fmla="*/ 323137 h 323137"/>
                <a:gd name="connsiteX16" fmla="*/ 294227 w 296372"/>
                <a:gd name="connsiteY16" fmla="*/ 81012 h 3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372" h="323137">
                  <a:moveTo>
                    <a:pt x="294132" y="81012"/>
                  </a:moveTo>
                  <a:cubicBezTo>
                    <a:pt x="298609" y="64438"/>
                    <a:pt x="296323" y="47103"/>
                    <a:pt x="287750" y="32244"/>
                  </a:cubicBezTo>
                  <a:cubicBezTo>
                    <a:pt x="279178" y="17385"/>
                    <a:pt x="265271" y="6717"/>
                    <a:pt x="248698" y="2240"/>
                  </a:cubicBezTo>
                  <a:cubicBezTo>
                    <a:pt x="232124" y="-2237"/>
                    <a:pt x="214789" y="49"/>
                    <a:pt x="199930" y="8622"/>
                  </a:cubicBezTo>
                  <a:cubicBezTo>
                    <a:pt x="185071" y="17194"/>
                    <a:pt x="174403" y="31101"/>
                    <a:pt x="169926" y="47674"/>
                  </a:cubicBezTo>
                  <a:lnTo>
                    <a:pt x="176784" y="49484"/>
                  </a:lnTo>
                  <a:lnTo>
                    <a:pt x="169926" y="47674"/>
                  </a:lnTo>
                  <a:cubicBezTo>
                    <a:pt x="147161" y="132637"/>
                    <a:pt x="83630" y="199693"/>
                    <a:pt x="0" y="227221"/>
                  </a:cubicBezTo>
                  <a:lnTo>
                    <a:pt x="4477" y="240746"/>
                  </a:lnTo>
                  <a:cubicBezTo>
                    <a:pt x="92774" y="211790"/>
                    <a:pt x="159734" y="140924"/>
                    <a:pt x="183737" y="51389"/>
                  </a:cubicBezTo>
                  <a:lnTo>
                    <a:pt x="183737" y="51389"/>
                  </a:lnTo>
                  <a:cubicBezTo>
                    <a:pt x="190881" y="24719"/>
                    <a:pt x="218313" y="8908"/>
                    <a:pt x="244983" y="16051"/>
                  </a:cubicBezTo>
                  <a:cubicBezTo>
                    <a:pt x="257842" y="19480"/>
                    <a:pt x="268700" y="27767"/>
                    <a:pt x="275368" y="39388"/>
                  </a:cubicBezTo>
                  <a:cubicBezTo>
                    <a:pt x="282035" y="51008"/>
                    <a:pt x="283845" y="64438"/>
                    <a:pt x="280321" y="77297"/>
                  </a:cubicBezTo>
                  <a:cubicBezTo>
                    <a:pt x="253651" y="176929"/>
                    <a:pt x="186023" y="261987"/>
                    <a:pt x="94964" y="310564"/>
                  </a:cubicBezTo>
                  <a:lnTo>
                    <a:pt x="101727" y="323137"/>
                  </a:lnTo>
                  <a:cubicBezTo>
                    <a:pt x="196310" y="272750"/>
                    <a:pt x="266510" y="184453"/>
                    <a:pt x="294227" y="81012"/>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89" name="Freeform 88">
              <a:extLst>
                <a:ext uri="{FF2B5EF4-FFF2-40B4-BE49-F238E27FC236}">
                  <a16:creationId xmlns:a16="http://schemas.microsoft.com/office/drawing/2014/main" id="{0F8A38C8-B3FB-DC19-F3B3-58FD0608707E}"/>
                </a:ext>
              </a:extLst>
            </p:cNvPr>
            <p:cNvSpPr/>
            <p:nvPr/>
          </p:nvSpPr>
          <p:spPr>
            <a:xfrm>
              <a:off x="4105600" y="4400420"/>
              <a:ext cx="200025" cy="224504"/>
            </a:xfrm>
            <a:custGeom>
              <a:avLst/>
              <a:gdLst>
                <a:gd name="connsiteX0" fmla="*/ 200025 w 200025"/>
                <a:gd name="connsiteY0" fmla="*/ 3715 h 224504"/>
                <a:gd name="connsiteX1" fmla="*/ 186214 w 200025"/>
                <a:gd name="connsiteY1" fmla="*/ 0 h 224504"/>
                <a:gd name="connsiteX2" fmla="*/ 0 w 200025"/>
                <a:gd name="connsiteY2" fmla="*/ 211265 h 224504"/>
                <a:gd name="connsiteX3" fmla="*/ 5429 w 200025"/>
                <a:gd name="connsiteY3" fmla="*/ 224504 h 224504"/>
                <a:gd name="connsiteX4" fmla="*/ 200025 w 200025"/>
                <a:gd name="connsiteY4" fmla="*/ 3715 h 22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224504">
                  <a:moveTo>
                    <a:pt x="200025" y="3715"/>
                  </a:moveTo>
                  <a:lnTo>
                    <a:pt x="186214" y="0"/>
                  </a:lnTo>
                  <a:cubicBezTo>
                    <a:pt x="160401" y="96393"/>
                    <a:pt x="92488" y="173355"/>
                    <a:pt x="0" y="211265"/>
                  </a:cubicBezTo>
                  <a:lnTo>
                    <a:pt x="5429" y="224504"/>
                  </a:lnTo>
                  <a:cubicBezTo>
                    <a:pt x="102108" y="184975"/>
                    <a:pt x="172974" y="104489"/>
                    <a:pt x="200025" y="3715"/>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grpSp>
      <p:sp>
        <p:nvSpPr>
          <p:cNvPr id="108" name="Rectangle 107">
            <a:extLst>
              <a:ext uri="{FF2B5EF4-FFF2-40B4-BE49-F238E27FC236}">
                <a16:creationId xmlns:a16="http://schemas.microsoft.com/office/drawing/2014/main" id="{B884F792-9443-E614-24F9-E2A0B73B1167}"/>
              </a:ext>
            </a:extLst>
          </p:cNvPr>
          <p:cNvSpPr/>
          <p:nvPr/>
        </p:nvSpPr>
        <p:spPr>
          <a:xfrm rot="5400000">
            <a:off x="-1472299" y="2664266"/>
            <a:ext cx="5664129" cy="2723345"/>
          </a:xfrm>
          <a:prstGeom prst="rect">
            <a:avLst/>
          </a:prstGeom>
          <a:gradFill>
            <a:gsLst>
              <a:gs pos="0">
                <a:schemeClr val="bg1">
                  <a:alpha val="0"/>
                </a:schemeClr>
              </a:gs>
              <a:gs pos="100000">
                <a:srgbClr val="0D264D"/>
              </a:gs>
            </a:gsLst>
            <a:lin ang="5400000" scaled="0"/>
          </a:gradFill>
          <a:ln w="3175">
            <a:miter lim="400000"/>
          </a:ln>
        </p:spPr>
        <p:txBody>
          <a:bodyPr lIns="25741" rIns="25741" anchor="ctr"/>
          <a:lstStyle/>
          <a:p>
            <a:pPr algn="ctr" defTabSz="343214" fontAlgn="base">
              <a:spcAft>
                <a:spcPct val="0"/>
              </a:spcAft>
              <a:defRPr/>
            </a:pPr>
            <a:endParaRPr lang="en-US" sz="1971">
              <a:solidFill>
                <a:srgbClr val="414244"/>
              </a:solidFill>
              <a:latin typeface="CiscoSansTT Light"/>
              <a:ea typeface="ＭＳ Ｐゴシック" charset="0"/>
              <a:cs typeface="CiscoSansTT Light"/>
              <a:sym typeface="Helvetica Neue Medium"/>
            </a:endParaRPr>
          </a:p>
        </p:txBody>
      </p:sp>
      <p:pic>
        <p:nvPicPr>
          <p:cNvPr id="139" name="Picture 138" descr="A white letter on a black background&#10;&#10;Description automatically generated">
            <a:extLst>
              <a:ext uri="{FF2B5EF4-FFF2-40B4-BE49-F238E27FC236}">
                <a16:creationId xmlns:a16="http://schemas.microsoft.com/office/drawing/2014/main" id="{F5F2CC6B-1405-FD7D-53C3-67C5B8CE6AF4}"/>
              </a:ext>
            </a:extLst>
          </p:cNvPr>
          <p:cNvPicPr>
            <a:picLocks noChangeAspect="1"/>
          </p:cNvPicPr>
          <p:nvPr/>
        </p:nvPicPr>
        <p:blipFill>
          <a:blip r:embed="rId4"/>
          <a:stretch>
            <a:fillRect/>
          </a:stretch>
        </p:blipFill>
        <p:spPr>
          <a:xfrm>
            <a:off x="9890680" y="395438"/>
            <a:ext cx="1495688" cy="321988"/>
          </a:xfrm>
          <a:prstGeom prst="rect">
            <a:avLst/>
          </a:prstGeom>
        </p:spPr>
      </p:pic>
      <p:grpSp>
        <p:nvGrpSpPr>
          <p:cNvPr id="140" name="Group 139">
            <a:extLst>
              <a:ext uri="{FF2B5EF4-FFF2-40B4-BE49-F238E27FC236}">
                <a16:creationId xmlns:a16="http://schemas.microsoft.com/office/drawing/2014/main" id="{F9D67EBD-A994-B72B-D080-12004E2F8FA8}"/>
              </a:ext>
            </a:extLst>
          </p:cNvPr>
          <p:cNvGrpSpPr/>
          <p:nvPr/>
        </p:nvGrpSpPr>
        <p:grpSpPr>
          <a:xfrm>
            <a:off x="6716701" y="1942375"/>
            <a:ext cx="3075995" cy="2136023"/>
            <a:chOff x="31285446" y="1639640"/>
            <a:chExt cx="5463377" cy="3793861"/>
          </a:xfrm>
        </p:grpSpPr>
        <p:sp>
          <p:nvSpPr>
            <p:cNvPr id="141" name="Rounded Rectangle 140">
              <a:extLst>
                <a:ext uri="{FF2B5EF4-FFF2-40B4-BE49-F238E27FC236}">
                  <a16:creationId xmlns:a16="http://schemas.microsoft.com/office/drawing/2014/main" id="{12D31BF6-C205-F5E6-A4EE-A199E9D78C18}"/>
                </a:ext>
              </a:extLst>
            </p:cNvPr>
            <p:cNvSpPr/>
            <p:nvPr/>
          </p:nvSpPr>
          <p:spPr>
            <a:xfrm>
              <a:off x="31285446" y="1639640"/>
              <a:ext cx="5186876" cy="3793861"/>
            </a:xfrm>
            <a:prstGeom prst="roundRect">
              <a:avLst>
                <a:gd name="adj" fmla="val 3104"/>
              </a:avLst>
            </a:prstGeom>
            <a:solidFill>
              <a:srgbClr val="00000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23" tIns="25423" rIns="25423" bIns="25423" numCol="1" spcCol="38100" rtlCol="0" anchor="ctr">
              <a:noAutofit/>
            </a:bodyPr>
            <a:lstStyle/>
            <a:p>
              <a:pPr algn="ctr" defTabSz="413155" fontAlgn="base">
                <a:spcAft>
                  <a:spcPct val="0"/>
                </a:spcAft>
                <a:defRPr/>
              </a:pPr>
              <a:endParaRPr lang="en-US" sz="1576">
                <a:solidFill>
                  <a:srgbClr val="000000"/>
                </a:solidFill>
                <a:latin typeface="Helvetica Neue Medium"/>
                <a:ea typeface="Helvetica Neue Medium"/>
                <a:cs typeface="Helvetica Neue Medium"/>
                <a:sym typeface="Helvetica Neue Medium"/>
              </a:endParaRPr>
            </a:p>
          </p:txBody>
        </p:sp>
        <p:sp>
          <p:nvSpPr>
            <p:cNvPr id="142" name="Rectangle: Rounded Corners 60">
              <a:extLst>
                <a:ext uri="{FF2B5EF4-FFF2-40B4-BE49-F238E27FC236}">
                  <a16:creationId xmlns:a16="http://schemas.microsoft.com/office/drawing/2014/main" id="{8C297682-6B44-DEBB-AE5A-CC29967B1979}"/>
                </a:ext>
              </a:extLst>
            </p:cNvPr>
            <p:cNvSpPr/>
            <p:nvPr/>
          </p:nvSpPr>
          <p:spPr>
            <a:xfrm>
              <a:off x="31775390" y="2937584"/>
              <a:ext cx="4973433" cy="1165333"/>
            </a:xfrm>
            <a:prstGeom prst="roundRect">
              <a:avLst>
                <a:gd name="adj" fmla="val 3051"/>
              </a:avLst>
            </a:prstGeom>
            <a:noFill/>
            <a:ln w="19050" cap="flat" cmpd="sng" algn="ctr">
              <a:noFill/>
              <a:prstDash val="solid"/>
            </a:ln>
            <a:effectLst/>
          </p:spPr>
          <p:txBody>
            <a:bodyPr rtlCol="0" anchor="ctr"/>
            <a:lstStyle/>
            <a:p>
              <a:pPr defTabSz="514842" fontAlgn="base">
                <a:spcBef>
                  <a:spcPts val="337"/>
                </a:spcBef>
                <a:spcAft>
                  <a:spcPct val="0"/>
                </a:spcAft>
                <a:defRPr/>
              </a:pPr>
              <a:r>
                <a:rPr lang="en-US" sz="2027">
                  <a:solidFill>
                    <a:srgbClr val="FFFFFF"/>
                  </a:solidFill>
                  <a:latin typeface="CiscoSansTT ExtraLight"/>
                  <a:ea typeface="ＭＳ Ｐゴシック" charset="0"/>
                  <a:cs typeface="CiscoSansTT Light"/>
                </a:rPr>
                <a:t>Process</a:t>
              </a:r>
            </a:p>
            <a:p>
              <a:pPr defTabSz="514842" fontAlgn="base">
                <a:spcBef>
                  <a:spcPts val="337"/>
                </a:spcBef>
                <a:spcAft>
                  <a:spcPct val="0"/>
                </a:spcAft>
                <a:defRPr/>
              </a:pPr>
              <a:r>
                <a:rPr lang="en-US" sz="2027">
                  <a:solidFill>
                    <a:srgbClr val="FFFFFF"/>
                  </a:solidFill>
                  <a:latin typeface="CiscoSansTT ExtraLight"/>
                  <a:ea typeface="ＭＳ Ｐゴシック" charset="0"/>
                  <a:cs typeface="CiscoSansTT Light"/>
                </a:rPr>
                <a:t>Operating system</a:t>
              </a:r>
            </a:p>
            <a:p>
              <a:pPr defTabSz="514842" fontAlgn="base">
                <a:spcBef>
                  <a:spcPts val="337"/>
                </a:spcBef>
                <a:spcAft>
                  <a:spcPct val="0"/>
                </a:spcAft>
                <a:defRPr/>
              </a:pPr>
              <a:r>
                <a:rPr lang="en-US" sz="2027">
                  <a:solidFill>
                    <a:srgbClr val="FFFFFF"/>
                  </a:solidFill>
                  <a:latin typeface="CiscoSansTT ExtraLight"/>
                  <a:ea typeface="ＭＳ Ｐゴシック" charset="0"/>
                  <a:cs typeface="CiscoSansTT Light"/>
                </a:rPr>
                <a:t>Browser</a:t>
              </a:r>
            </a:p>
            <a:p>
              <a:pPr defTabSz="514842" fontAlgn="base">
                <a:spcBef>
                  <a:spcPts val="337"/>
                </a:spcBef>
                <a:spcAft>
                  <a:spcPct val="0"/>
                </a:spcAft>
                <a:defRPr/>
              </a:pPr>
              <a:r>
                <a:rPr lang="en-US" sz="2027">
                  <a:solidFill>
                    <a:srgbClr val="FFFFFF"/>
                  </a:solidFill>
                  <a:latin typeface="CiscoSansTT ExtraLight"/>
                  <a:ea typeface="ＭＳ Ｐゴシック" charset="0"/>
                  <a:cs typeface="CiscoSansTT Light"/>
                </a:rPr>
                <a:t>Signature version</a:t>
              </a:r>
            </a:p>
          </p:txBody>
        </p:sp>
      </p:grpSp>
      <p:sp>
        <p:nvSpPr>
          <p:cNvPr id="143" name="Rectangle: Rounded Corners 60">
            <a:extLst>
              <a:ext uri="{FF2B5EF4-FFF2-40B4-BE49-F238E27FC236}">
                <a16:creationId xmlns:a16="http://schemas.microsoft.com/office/drawing/2014/main" id="{FF715547-F512-9597-B2F6-3B097B015BED}"/>
              </a:ext>
            </a:extLst>
          </p:cNvPr>
          <p:cNvSpPr/>
          <p:nvPr/>
        </p:nvSpPr>
        <p:spPr>
          <a:xfrm>
            <a:off x="6992647" y="2277419"/>
            <a:ext cx="2547453" cy="392175"/>
          </a:xfrm>
          <a:prstGeom prst="roundRect">
            <a:avLst>
              <a:gd name="adj" fmla="val 3051"/>
            </a:avLst>
          </a:prstGeom>
          <a:solidFill>
            <a:srgbClr val="000000"/>
          </a:solidFill>
          <a:ln w="19050" cap="flat" cmpd="sng" algn="ctr">
            <a:noFill/>
            <a:prstDash val="solid"/>
          </a:ln>
          <a:effectLst/>
        </p:spPr>
        <p:txBody>
          <a:bodyPr rtlCol="0" anchor="ctr"/>
          <a:lstStyle/>
          <a:p>
            <a:pPr defTabSz="514842" fontAlgn="base">
              <a:spcBef>
                <a:spcPts val="337"/>
              </a:spcBef>
              <a:spcAft>
                <a:spcPct val="0"/>
              </a:spcAft>
              <a:defRPr/>
            </a:pPr>
            <a:r>
              <a:rPr lang="en-US" sz="2027">
                <a:solidFill>
                  <a:srgbClr val="FF0000"/>
                </a:solidFill>
                <a:latin typeface="CiscoSansTT ExtraLight"/>
                <a:ea typeface="ＭＳ Ｐゴシック" charset="0"/>
                <a:cs typeface="CiscoSansTT Light"/>
              </a:rPr>
              <a:t>Process</a:t>
            </a:r>
          </a:p>
        </p:txBody>
      </p:sp>
      <p:sp>
        <p:nvSpPr>
          <p:cNvPr id="144" name="Rectangle: Rounded Corners 60">
            <a:extLst>
              <a:ext uri="{FF2B5EF4-FFF2-40B4-BE49-F238E27FC236}">
                <a16:creationId xmlns:a16="http://schemas.microsoft.com/office/drawing/2014/main" id="{01776393-C6D7-5B89-F98A-0C726A2AB974}"/>
              </a:ext>
            </a:extLst>
          </p:cNvPr>
          <p:cNvSpPr/>
          <p:nvPr/>
        </p:nvSpPr>
        <p:spPr>
          <a:xfrm>
            <a:off x="6992647" y="2629669"/>
            <a:ext cx="2547453" cy="392175"/>
          </a:xfrm>
          <a:prstGeom prst="roundRect">
            <a:avLst>
              <a:gd name="adj" fmla="val 3051"/>
            </a:avLst>
          </a:prstGeom>
          <a:solidFill>
            <a:srgbClr val="000000"/>
          </a:solidFill>
          <a:ln w="19050" cap="flat" cmpd="sng" algn="ctr">
            <a:noFill/>
            <a:prstDash val="solid"/>
          </a:ln>
          <a:effectLst/>
        </p:spPr>
        <p:txBody>
          <a:bodyPr rtlCol="0" anchor="ctr"/>
          <a:lstStyle/>
          <a:p>
            <a:pPr defTabSz="514842" fontAlgn="base">
              <a:spcBef>
                <a:spcPts val="337"/>
              </a:spcBef>
              <a:spcAft>
                <a:spcPct val="0"/>
              </a:spcAft>
              <a:defRPr/>
            </a:pPr>
            <a:r>
              <a:rPr lang="en-US" sz="2027">
                <a:solidFill>
                  <a:srgbClr val="FF0000"/>
                </a:solidFill>
                <a:latin typeface="CiscoSansTT ExtraLight"/>
                <a:ea typeface="ＭＳ Ｐゴシック" charset="0"/>
                <a:cs typeface="CiscoSansTT Light"/>
              </a:rPr>
              <a:t>Operating system</a:t>
            </a:r>
          </a:p>
        </p:txBody>
      </p:sp>
      <p:sp>
        <p:nvSpPr>
          <p:cNvPr id="145" name="Rectangle: Rounded Corners 60">
            <a:extLst>
              <a:ext uri="{FF2B5EF4-FFF2-40B4-BE49-F238E27FC236}">
                <a16:creationId xmlns:a16="http://schemas.microsoft.com/office/drawing/2014/main" id="{21B751BB-63E9-3592-1AEE-91B908076936}"/>
              </a:ext>
            </a:extLst>
          </p:cNvPr>
          <p:cNvSpPr/>
          <p:nvPr/>
        </p:nvSpPr>
        <p:spPr>
          <a:xfrm>
            <a:off x="6991899" y="2981918"/>
            <a:ext cx="2547453" cy="392175"/>
          </a:xfrm>
          <a:prstGeom prst="roundRect">
            <a:avLst>
              <a:gd name="adj" fmla="val 3051"/>
            </a:avLst>
          </a:prstGeom>
          <a:solidFill>
            <a:srgbClr val="000000"/>
          </a:solidFill>
          <a:ln w="19050" cap="flat" cmpd="sng" algn="ctr">
            <a:noFill/>
            <a:prstDash val="solid"/>
          </a:ln>
          <a:effectLst/>
        </p:spPr>
        <p:txBody>
          <a:bodyPr rtlCol="0" anchor="ctr"/>
          <a:lstStyle/>
          <a:p>
            <a:pPr defTabSz="514842" fontAlgn="base">
              <a:spcBef>
                <a:spcPts val="337"/>
              </a:spcBef>
              <a:spcAft>
                <a:spcPct val="0"/>
              </a:spcAft>
              <a:defRPr/>
            </a:pPr>
            <a:r>
              <a:rPr lang="en-US" sz="2027">
                <a:solidFill>
                  <a:srgbClr val="FF0000"/>
                </a:solidFill>
                <a:latin typeface="CiscoSansTT ExtraLight"/>
                <a:ea typeface="ＭＳ Ｐゴシック" charset="0"/>
                <a:cs typeface="CiscoSansTT Light"/>
              </a:rPr>
              <a:t>Browser</a:t>
            </a:r>
          </a:p>
        </p:txBody>
      </p:sp>
      <p:sp>
        <p:nvSpPr>
          <p:cNvPr id="146" name="Rectangle: Rounded Corners 60">
            <a:extLst>
              <a:ext uri="{FF2B5EF4-FFF2-40B4-BE49-F238E27FC236}">
                <a16:creationId xmlns:a16="http://schemas.microsoft.com/office/drawing/2014/main" id="{3A4F2C81-3133-CC82-9E67-C3EDE9732052}"/>
              </a:ext>
            </a:extLst>
          </p:cNvPr>
          <p:cNvSpPr/>
          <p:nvPr/>
        </p:nvSpPr>
        <p:spPr>
          <a:xfrm>
            <a:off x="6992478" y="3334169"/>
            <a:ext cx="2547453" cy="392175"/>
          </a:xfrm>
          <a:prstGeom prst="roundRect">
            <a:avLst>
              <a:gd name="adj" fmla="val 3051"/>
            </a:avLst>
          </a:prstGeom>
          <a:solidFill>
            <a:srgbClr val="000000"/>
          </a:solidFill>
          <a:ln w="19050" cap="flat" cmpd="sng" algn="ctr">
            <a:noFill/>
            <a:prstDash val="solid"/>
          </a:ln>
          <a:effectLst/>
        </p:spPr>
        <p:txBody>
          <a:bodyPr rtlCol="0" anchor="ctr"/>
          <a:lstStyle/>
          <a:p>
            <a:pPr defTabSz="514842" fontAlgn="base">
              <a:spcBef>
                <a:spcPts val="337"/>
              </a:spcBef>
              <a:spcAft>
                <a:spcPct val="0"/>
              </a:spcAft>
              <a:defRPr/>
            </a:pPr>
            <a:r>
              <a:rPr lang="en-US" sz="2027">
                <a:solidFill>
                  <a:srgbClr val="FF0000"/>
                </a:solidFill>
                <a:latin typeface="CiscoSansTT ExtraLight"/>
                <a:ea typeface="ＭＳ Ｐゴシック" charset="0"/>
                <a:cs typeface="CiscoSansTT Light"/>
              </a:rPr>
              <a:t>Signature version</a:t>
            </a:r>
          </a:p>
        </p:txBody>
      </p:sp>
      <p:sp>
        <p:nvSpPr>
          <p:cNvPr id="166" name="TextBox 165">
            <a:extLst>
              <a:ext uri="{FF2B5EF4-FFF2-40B4-BE49-F238E27FC236}">
                <a16:creationId xmlns:a16="http://schemas.microsoft.com/office/drawing/2014/main" id="{3D56C069-A42E-6A6C-F7F4-548B31464615}"/>
              </a:ext>
            </a:extLst>
          </p:cNvPr>
          <p:cNvSpPr txBox="1"/>
          <p:nvPr/>
        </p:nvSpPr>
        <p:spPr>
          <a:xfrm>
            <a:off x="6544" y="-1026865"/>
            <a:ext cx="6484514" cy="6530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23" tIns="25423" rIns="25423" bIns="25423" numCol="1" spcCol="38100" rtlCol="0" anchor="ctr">
            <a:spAutoFit/>
          </a:bodyPr>
          <a:lstStyle/>
          <a:p>
            <a:pPr marL="17877" defTabSz="385248" fontAlgn="base">
              <a:spcBef>
                <a:spcPts val="281"/>
              </a:spcBef>
              <a:spcAft>
                <a:spcPct val="0"/>
              </a:spcAft>
              <a:defRPr/>
            </a:pPr>
            <a:r>
              <a:rPr lang="en-US" sz="3660">
                <a:solidFill>
                  <a:srgbClr val="FFFF00"/>
                </a:solidFill>
                <a:latin typeface="Arial" charset="0"/>
                <a:ea typeface="ＭＳ Ｐゴシック" charset="0"/>
              </a:rPr>
              <a:t>Add detail screenshot push left</a:t>
            </a:r>
          </a:p>
        </p:txBody>
      </p:sp>
      <p:cxnSp>
        <p:nvCxnSpPr>
          <p:cNvPr id="28" name="Straight Arrow Connector 27">
            <a:extLst>
              <a:ext uri="{FF2B5EF4-FFF2-40B4-BE49-F238E27FC236}">
                <a16:creationId xmlns:a16="http://schemas.microsoft.com/office/drawing/2014/main" id="{5A34185A-4DE2-3C59-4CD5-64FE989F36AC}"/>
              </a:ext>
            </a:extLst>
          </p:cNvPr>
          <p:cNvCxnSpPr>
            <a:cxnSpLocks/>
          </p:cNvCxnSpPr>
          <p:nvPr/>
        </p:nvCxnSpPr>
        <p:spPr>
          <a:xfrm>
            <a:off x="3655053" y="4184123"/>
            <a:ext cx="0" cy="731968"/>
          </a:xfrm>
          <a:prstGeom prst="straightConnector1">
            <a:avLst/>
          </a:prstGeom>
          <a:noFill/>
          <a:ln w="12700" cap="flat">
            <a:solidFill>
              <a:srgbClr val="FFFFFF"/>
            </a:solidFill>
            <a:prstDash val="solid"/>
            <a:miter lim="400000"/>
            <a:headEnd w="lg" len="med"/>
            <a:tailEnd type="oval"/>
          </a:ln>
          <a:effectLst/>
          <a:sp3d/>
        </p:spPr>
        <p:style>
          <a:lnRef idx="0">
            <a:scrgbClr r="0" g="0" b="0"/>
          </a:lnRef>
          <a:fillRef idx="0">
            <a:scrgbClr r="0" g="0" b="0"/>
          </a:fillRef>
          <a:effectRef idx="0">
            <a:scrgbClr r="0" g="0" b="0"/>
          </a:effectRef>
          <a:fontRef idx="none"/>
        </p:style>
      </p:cxnSp>
      <p:grpSp>
        <p:nvGrpSpPr>
          <p:cNvPr id="90" name="Group 89">
            <a:extLst>
              <a:ext uri="{FF2B5EF4-FFF2-40B4-BE49-F238E27FC236}">
                <a16:creationId xmlns:a16="http://schemas.microsoft.com/office/drawing/2014/main" id="{3C33EC7F-1FB0-635E-C271-EACABD97635A}"/>
              </a:ext>
            </a:extLst>
          </p:cNvPr>
          <p:cNvGrpSpPr/>
          <p:nvPr/>
        </p:nvGrpSpPr>
        <p:grpSpPr>
          <a:xfrm>
            <a:off x="702774" y="1952880"/>
            <a:ext cx="5901625" cy="2115017"/>
            <a:chOff x="19142738" y="1721258"/>
            <a:chExt cx="10482072" cy="3756553"/>
          </a:xfrm>
        </p:grpSpPr>
        <p:sp>
          <p:nvSpPr>
            <p:cNvPr id="91" name="Rounded Rectangle 90">
              <a:extLst>
                <a:ext uri="{FF2B5EF4-FFF2-40B4-BE49-F238E27FC236}">
                  <a16:creationId xmlns:a16="http://schemas.microsoft.com/office/drawing/2014/main" id="{0795868D-6324-53D9-D5DF-D9DF20A35AD3}"/>
                </a:ext>
              </a:extLst>
            </p:cNvPr>
            <p:cNvSpPr/>
            <p:nvPr/>
          </p:nvSpPr>
          <p:spPr>
            <a:xfrm>
              <a:off x="19142738" y="1721258"/>
              <a:ext cx="10482072" cy="3756553"/>
            </a:xfrm>
            <a:prstGeom prst="roundRect">
              <a:avLst>
                <a:gd name="adj" fmla="val 1080"/>
              </a:avLst>
            </a:prstGeom>
            <a:noFill/>
            <a:ln w="12700">
              <a:solidFill>
                <a:schemeClr val="accent1"/>
              </a:solidFill>
            </a:ln>
            <a:effectLst>
              <a:outerShdw blurRad="161763"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741" rIns="25741" rtlCol="0" anchor="ctr"/>
            <a:lstStyle/>
            <a:p>
              <a:pPr algn="ctr" defTabSz="609585" fontAlgn="base">
                <a:spcBef>
                  <a:spcPct val="0"/>
                </a:spcBef>
                <a:spcAft>
                  <a:spcPct val="0"/>
                </a:spcAft>
                <a:defRPr/>
              </a:pPr>
              <a:endParaRPr lang="en-US" sz="3660" err="1">
                <a:solidFill>
                  <a:srgbClr val="FFFFFF"/>
                </a:solidFill>
                <a:latin typeface="CiscoSansTT Light"/>
              </a:endParaRPr>
            </a:p>
          </p:txBody>
        </p:sp>
        <p:sp>
          <p:nvSpPr>
            <p:cNvPr id="92" name="Rectangle: Rounded Corners 60">
              <a:extLst>
                <a:ext uri="{FF2B5EF4-FFF2-40B4-BE49-F238E27FC236}">
                  <a16:creationId xmlns:a16="http://schemas.microsoft.com/office/drawing/2014/main" id="{C3B0B01F-1D7F-D88E-253F-7F9E64ED7A51}"/>
                </a:ext>
              </a:extLst>
            </p:cNvPr>
            <p:cNvSpPr/>
            <p:nvPr/>
          </p:nvSpPr>
          <p:spPr>
            <a:xfrm>
              <a:off x="19249583" y="1760231"/>
              <a:ext cx="7057915" cy="1165333"/>
            </a:xfrm>
            <a:prstGeom prst="roundRect">
              <a:avLst>
                <a:gd name="adj" fmla="val 3051"/>
              </a:avLst>
            </a:prstGeom>
            <a:noFill/>
            <a:ln w="19050" cap="flat" cmpd="sng" algn="ctr">
              <a:noFill/>
              <a:prstDash val="solid"/>
            </a:ln>
            <a:effectLst/>
          </p:spPr>
          <p:txBody>
            <a:bodyPr rtlCol="0" anchor="ctr"/>
            <a:lstStyle/>
            <a:p>
              <a:pPr defTabSz="514842" fontAlgn="base">
                <a:spcAft>
                  <a:spcPct val="0"/>
                </a:spcAft>
                <a:defRPr/>
              </a:pPr>
              <a:r>
                <a:rPr lang="en-US" sz="2027">
                  <a:solidFill>
                    <a:srgbClr val="FFFFFF"/>
                  </a:solidFill>
                  <a:latin typeface="CiscoSansTT ExtraLight"/>
                  <a:ea typeface="ＭＳ Ｐゴシック" charset="0"/>
                  <a:cs typeface="CiscoSansTT Light"/>
                </a:rPr>
                <a:t>TLS Client Hello</a:t>
              </a:r>
            </a:p>
          </p:txBody>
        </p:sp>
        <p:sp>
          <p:nvSpPr>
            <p:cNvPr id="93" name="Rectangle: Rounded Corners 60">
              <a:extLst>
                <a:ext uri="{FF2B5EF4-FFF2-40B4-BE49-F238E27FC236}">
                  <a16:creationId xmlns:a16="http://schemas.microsoft.com/office/drawing/2014/main" id="{81981A31-A4E6-4533-43D2-A4DC91719E8D}"/>
                </a:ext>
              </a:extLst>
            </p:cNvPr>
            <p:cNvSpPr/>
            <p:nvPr/>
          </p:nvSpPr>
          <p:spPr>
            <a:xfrm>
              <a:off x="19249583" y="2995861"/>
              <a:ext cx="8476801" cy="1165333"/>
            </a:xfrm>
            <a:prstGeom prst="roundRect">
              <a:avLst>
                <a:gd name="adj" fmla="val 3051"/>
              </a:avLst>
            </a:prstGeom>
            <a:noFill/>
            <a:ln w="19050" cap="flat" cmpd="sng" algn="ctr">
              <a:noFill/>
              <a:prstDash val="solid"/>
            </a:ln>
            <a:effectLst/>
          </p:spPr>
          <p:txBody>
            <a:bodyPr rtlCol="0" anchor="t"/>
            <a:lstStyle/>
            <a:p>
              <a:pPr defTabSz="514842" fontAlgn="base">
                <a:spcAft>
                  <a:spcPct val="0"/>
                </a:spcAft>
                <a:defRPr/>
              </a:pPr>
              <a:r>
                <a:rPr lang="en-US" sz="1127">
                  <a:solidFill>
                    <a:srgbClr val="00BCEB"/>
                  </a:solidFill>
                  <a:latin typeface="CiscoSansTT ExtraLight"/>
                  <a:ea typeface="ＭＳ Ｐゴシック" charset="0"/>
                  <a:cs typeface="CiscoSansTT Light"/>
                </a:rPr>
                <a:t>Cipher Suite: TLS_AES_128_GCM_SdsafHA256 (AX1301)</a:t>
              </a:r>
            </a:p>
            <a:p>
              <a:pPr defTabSz="514842" fontAlgn="base">
                <a:spcAft>
                  <a:spcPct val="0"/>
                </a:spcAft>
                <a:defRPr/>
              </a:pPr>
              <a:r>
                <a:rPr lang="en-US" sz="1127">
                  <a:solidFill>
                    <a:srgbClr val="00BCEB"/>
                  </a:solidFill>
                  <a:latin typeface="CiscoSansTT ExtraLight"/>
                  <a:ea typeface="ＭＳ Ｐゴシック" charset="0"/>
                  <a:cs typeface="CiscoSansTT Light"/>
                </a:rPr>
                <a:t>Cipher Suite: TLS_AES_128_GCM_SHA256 (AX1301)</a:t>
              </a:r>
            </a:p>
            <a:p>
              <a:pPr defTabSz="514842" fontAlgn="base">
                <a:spcAft>
                  <a:spcPct val="0"/>
                </a:spcAft>
                <a:defRPr/>
              </a:pPr>
              <a:r>
                <a:rPr lang="en-US" sz="1127">
                  <a:solidFill>
                    <a:srgbClr val="00BCEB"/>
                  </a:solidFill>
                  <a:latin typeface="CiscoSansTT ExtraLight"/>
                  <a:ea typeface="ＭＳ Ｐゴシック" charset="0"/>
                  <a:cs typeface="CiscoSansTT Light"/>
                </a:rPr>
                <a:t>Cipher Suite: TLS_AES_128_GCM_Sasdf HA256 (AX1301)</a:t>
              </a:r>
            </a:p>
            <a:p>
              <a:pPr defTabSz="514842" fontAlgn="base">
                <a:spcAft>
                  <a:spcPct val="0"/>
                </a:spcAft>
                <a:defRPr/>
              </a:pPr>
              <a:r>
                <a:rPr lang="en-US" sz="1127">
                  <a:solidFill>
                    <a:srgbClr val="00BCEB"/>
                  </a:solidFill>
                  <a:latin typeface="CiscoSansTT ExtraLight"/>
                  <a:ea typeface="ＭＳ Ｐゴシック" charset="0"/>
                  <a:cs typeface="CiscoSansTT Light"/>
                </a:rPr>
                <a:t>Cipher Suite: TLS_AES_128_GCM_SHA256 (AX1301)</a:t>
              </a:r>
            </a:p>
            <a:p>
              <a:pPr defTabSz="514842" fontAlgn="base">
                <a:spcAft>
                  <a:spcPct val="0"/>
                </a:spcAft>
                <a:defRPr/>
              </a:pPr>
              <a:r>
                <a:rPr lang="en-US" sz="1127">
                  <a:solidFill>
                    <a:srgbClr val="00BCEB"/>
                  </a:solidFill>
                  <a:latin typeface="CiscoSansTT ExtraLight"/>
                  <a:ea typeface="ＭＳ Ｐゴシック" charset="0"/>
                  <a:cs typeface="CiscoSansTT Light"/>
                </a:rPr>
                <a:t>Cipher Suite: TLS_AES_128_GCM_SdsafHA256 (AX1301)</a:t>
              </a:r>
            </a:p>
            <a:p>
              <a:pPr defTabSz="514842" fontAlgn="base">
                <a:spcAft>
                  <a:spcPct val="0"/>
                </a:spcAft>
                <a:defRPr/>
              </a:pPr>
              <a:r>
                <a:rPr lang="en-US" sz="1127">
                  <a:solidFill>
                    <a:srgbClr val="00BCEB"/>
                  </a:solidFill>
                  <a:latin typeface="CiscoSansTT ExtraLight"/>
                  <a:ea typeface="ＭＳ Ｐゴシック" charset="0"/>
                  <a:cs typeface="CiscoSansTT Light"/>
                </a:rPr>
                <a:t>Cipher Suite: TLS_AES_128_GCM_ 256 (AX1301)</a:t>
              </a:r>
            </a:p>
            <a:p>
              <a:pPr defTabSz="514842" fontAlgn="base">
                <a:spcAft>
                  <a:spcPct val="0"/>
                </a:spcAft>
                <a:defRPr/>
              </a:pPr>
              <a:r>
                <a:rPr lang="en-US" sz="1127">
                  <a:solidFill>
                    <a:srgbClr val="00BCEB"/>
                  </a:solidFill>
                  <a:latin typeface="CiscoSansTT ExtraLight"/>
                  <a:ea typeface="ＭＳ Ｐゴシック" charset="0"/>
                  <a:cs typeface="CiscoSansTT Light"/>
                </a:rPr>
                <a:t>Cipher Suite: TLS_AES_128_GCM_SHA256 (AX1301)</a:t>
              </a:r>
            </a:p>
            <a:p>
              <a:pPr defTabSz="514842" fontAlgn="base">
                <a:spcAft>
                  <a:spcPct val="0"/>
                </a:spcAft>
                <a:defRPr/>
              </a:pPr>
              <a:endParaRPr lang="en-US" sz="1127">
                <a:solidFill>
                  <a:srgbClr val="00BCEB"/>
                </a:solidFill>
                <a:latin typeface="CiscoSansTT ExtraLight"/>
                <a:ea typeface="ＭＳ Ｐゴシック" charset="0"/>
                <a:cs typeface="CiscoSansTT Light"/>
              </a:endParaRPr>
            </a:p>
          </p:txBody>
        </p:sp>
        <p:sp>
          <p:nvSpPr>
            <p:cNvPr id="94" name="Rectangle 93">
              <a:extLst>
                <a:ext uri="{FF2B5EF4-FFF2-40B4-BE49-F238E27FC236}">
                  <a16:creationId xmlns:a16="http://schemas.microsoft.com/office/drawing/2014/main" id="{77473806-2B94-0497-AD16-933A2CE07240}"/>
                </a:ext>
              </a:extLst>
            </p:cNvPr>
            <p:cNvSpPr/>
            <p:nvPr/>
          </p:nvSpPr>
          <p:spPr>
            <a:xfrm>
              <a:off x="19347169" y="4199509"/>
              <a:ext cx="7066357" cy="1136650"/>
            </a:xfrm>
            <a:prstGeom prst="rect">
              <a:avLst/>
            </a:prstGeom>
            <a:gradFill>
              <a:gsLst>
                <a:gs pos="0">
                  <a:schemeClr val="bg1">
                    <a:alpha val="0"/>
                  </a:schemeClr>
                </a:gs>
                <a:gs pos="98000">
                  <a:srgbClr val="0C264D"/>
                </a:gs>
              </a:gsLst>
              <a:lin ang="5400000" scaled="1"/>
            </a:gra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23" tIns="25423" rIns="25423" bIns="25423" numCol="1" spcCol="38100" rtlCol="0" anchor="ctr">
              <a:noAutofit/>
            </a:bodyPr>
            <a:lstStyle/>
            <a:p>
              <a:pPr algn="ctr" defTabSz="413155" fontAlgn="base">
                <a:spcAft>
                  <a:spcPct val="0"/>
                </a:spcAft>
                <a:defRPr/>
              </a:pPr>
              <a:endParaRPr lang="en-US" sz="1576">
                <a:solidFill>
                  <a:srgbClr val="000000"/>
                </a:solidFill>
                <a:latin typeface="Helvetica Neue Medium"/>
                <a:ea typeface="Helvetica Neue Medium"/>
                <a:cs typeface="Helvetica Neue Medium"/>
                <a:sym typeface="Helvetica Neue Medium"/>
              </a:endParaRPr>
            </a:p>
          </p:txBody>
        </p:sp>
        <p:grpSp>
          <p:nvGrpSpPr>
            <p:cNvPr id="95" name="Group 94">
              <a:extLst>
                <a:ext uri="{FF2B5EF4-FFF2-40B4-BE49-F238E27FC236}">
                  <a16:creationId xmlns:a16="http://schemas.microsoft.com/office/drawing/2014/main" id="{1271CE7D-2F8F-A2A5-6F29-F8134FB414B1}"/>
                </a:ext>
              </a:extLst>
            </p:cNvPr>
            <p:cNvGrpSpPr/>
            <p:nvPr/>
          </p:nvGrpSpPr>
          <p:grpSpPr>
            <a:xfrm>
              <a:off x="19142738" y="1721258"/>
              <a:ext cx="7430058" cy="3742648"/>
              <a:chOff x="19142738" y="1721258"/>
              <a:chExt cx="7430058" cy="3742648"/>
            </a:xfrm>
          </p:grpSpPr>
          <p:cxnSp>
            <p:nvCxnSpPr>
              <p:cNvPr id="96" name="Straight Connector 95">
                <a:extLst>
                  <a:ext uri="{FF2B5EF4-FFF2-40B4-BE49-F238E27FC236}">
                    <a16:creationId xmlns:a16="http://schemas.microsoft.com/office/drawing/2014/main" id="{B7AB93B4-3955-5DC3-3994-9FFD5B6FCFCF}"/>
                  </a:ext>
                </a:extLst>
              </p:cNvPr>
              <p:cNvCxnSpPr>
                <a:cxnSpLocks/>
              </p:cNvCxnSpPr>
              <p:nvPr/>
            </p:nvCxnSpPr>
            <p:spPr>
              <a:xfrm>
                <a:off x="19142738" y="2821841"/>
                <a:ext cx="7402511" cy="0"/>
              </a:xfrm>
              <a:prstGeom prst="line">
                <a:avLst/>
              </a:prstGeom>
              <a:noFill/>
              <a:ln w="12700">
                <a:solidFill>
                  <a:schemeClr val="accent1"/>
                </a:solidFill>
              </a:ln>
              <a:effectLst>
                <a:outerShdw blurRad="161763"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97" name="Straight Connector 96">
                <a:extLst>
                  <a:ext uri="{FF2B5EF4-FFF2-40B4-BE49-F238E27FC236}">
                    <a16:creationId xmlns:a16="http://schemas.microsoft.com/office/drawing/2014/main" id="{17D263F7-9398-09A4-13B5-E8684CC81ABF}"/>
                  </a:ext>
                </a:extLst>
              </p:cNvPr>
              <p:cNvCxnSpPr>
                <a:cxnSpLocks/>
              </p:cNvCxnSpPr>
              <p:nvPr/>
            </p:nvCxnSpPr>
            <p:spPr>
              <a:xfrm>
                <a:off x="26572796" y="1721258"/>
                <a:ext cx="0" cy="3742648"/>
              </a:xfrm>
              <a:prstGeom prst="line">
                <a:avLst/>
              </a:prstGeom>
              <a:noFill/>
              <a:ln w="12700">
                <a:solidFill>
                  <a:schemeClr val="accent1"/>
                </a:solidFill>
              </a:ln>
              <a:effectLst>
                <a:outerShdw blurRad="161763"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117" name="Rounded Rectangle 116">
            <a:extLst>
              <a:ext uri="{FF2B5EF4-FFF2-40B4-BE49-F238E27FC236}">
                <a16:creationId xmlns:a16="http://schemas.microsoft.com/office/drawing/2014/main" id="{7CCF22EA-B45A-365A-33B2-8F063AFA001D}"/>
              </a:ext>
            </a:extLst>
          </p:cNvPr>
          <p:cNvSpPr/>
          <p:nvPr/>
        </p:nvSpPr>
        <p:spPr>
          <a:xfrm>
            <a:off x="4961979" y="2052848"/>
            <a:ext cx="1566492" cy="1936469"/>
          </a:xfrm>
          <a:prstGeom prst="roundRect">
            <a:avLst>
              <a:gd name="adj" fmla="val 0"/>
            </a:avLst>
          </a:prstGeom>
          <a:solidFill>
            <a:schemeClr val="accent1">
              <a:alpha val="19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25741" rIns="25741" rtlCol="0" anchor="ctr"/>
          <a:lstStyle/>
          <a:p>
            <a:pPr algn="ctr" defTabSz="609585" fontAlgn="base">
              <a:spcBef>
                <a:spcPct val="0"/>
              </a:spcBef>
              <a:spcAft>
                <a:spcPct val="0"/>
              </a:spcAft>
              <a:defRPr/>
            </a:pPr>
            <a:endParaRPr lang="en-US" sz="3660" err="1">
              <a:solidFill>
                <a:srgbClr val="FFFFFF"/>
              </a:solidFill>
              <a:latin typeface="CiscoSansTT Light"/>
            </a:endParaRPr>
          </a:p>
        </p:txBody>
      </p:sp>
      <p:grpSp>
        <p:nvGrpSpPr>
          <p:cNvPr id="118" name="Graphic 116">
            <a:extLst>
              <a:ext uri="{FF2B5EF4-FFF2-40B4-BE49-F238E27FC236}">
                <a16:creationId xmlns:a16="http://schemas.microsoft.com/office/drawing/2014/main" id="{9DC61ABD-3AF8-D610-FCA6-82024A16B743}"/>
              </a:ext>
            </a:extLst>
          </p:cNvPr>
          <p:cNvGrpSpPr/>
          <p:nvPr/>
        </p:nvGrpSpPr>
        <p:grpSpPr>
          <a:xfrm>
            <a:off x="5335834" y="2630929"/>
            <a:ext cx="879764" cy="884583"/>
            <a:chOff x="4010922" y="4109354"/>
            <a:chExt cx="580778" cy="583959"/>
          </a:xfrm>
          <a:solidFill>
            <a:schemeClr val="accent1">
              <a:alpha val="36324"/>
            </a:schemeClr>
          </a:solidFill>
        </p:grpSpPr>
        <p:sp>
          <p:nvSpPr>
            <p:cNvPr id="119" name="Freeform 118">
              <a:extLst>
                <a:ext uri="{FF2B5EF4-FFF2-40B4-BE49-F238E27FC236}">
                  <a16:creationId xmlns:a16="http://schemas.microsoft.com/office/drawing/2014/main" id="{0011F604-1B46-E29E-EA38-5989C5A890CD}"/>
                </a:ext>
              </a:extLst>
            </p:cNvPr>
            <p:cNvSpPr/>
            <p:nvPr/>
          </p:nvSpPr>
          <p:spPr>
            <a:xfrm>
              <a:off x="4015780" y="4109354"/>
              <a:ext cx="575920" cy="368789"/>
            </a:xfrm>
            <a:custGeom>
              <a:avLst/>
              <a:gdLst>
                <a:gd name="connsiteX0" fmla="*/ 536543 w 575920"/>
                <a:gd name="connsiteY0" fmla="*/ 146476 h 368789"/>
                <a:gd name="connsiteX1" fmla="*/ 358712 w 575920"/>
                <a:gd name="connsiteY1" fmla="*/ 9983 h 368789"/>
                <a:gd name="connsiteX2" fmla="*/ 0 w 575920"/>
                <a:gd name="connsiteY2" fmla="*/ 217152 h 368789"/>
                <a:gd name="connsiteX3" fmla="*/ 13811 w 575920"/>
                <a:gd name="connsiteY3" fmla="*/ 220866 h 368789"/>
                <a:gd name="connsiteX4" fmla="*/ 354997 w 575920"/>
                <a:gd name="connsiteY4" fmla="*/ 23794 h 368789"/>
                <a:gd name="connsiteX5" fmla="*/ 524161 w 575920"/>
                <a:gd name="connsiteY5" fmla="*/ 153620 h 368789"/>
                <a:gd name="connsiteX6" fmla="*/ 551974 w 575920"/>
                <a:gd name="connsiteY6" fmla="*/ 365075 h 368789"/>
                <a:gd name="connsiteX7" fmla="*/ 565785 w 575920"/>
                <a:gd name="connsiteY7" fmla="*/ 368790 h 368789"/>
                <a:gd name="connsiteX8" fmla="*/ 536543 w 575920"/>
                <a:gd name="connsiteY8" fmla="*/ 146571 h 3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20" h="368789">
                  <a:moveTo>
                    <a:pt x="536543" y="146476"/>
                  </a:moveTo>
                  <a:cubicBezTo>
                    <a:pt x="497396" y="78754"/>
                    <a:pt x="434245" y="30271"/>
                    <a:pt x="358712" y="9983"/>
                  </a:cubicBezTo>
                  <a:cubicBezTo>
                    <a:pt x="202692" y="-31737"/>
                    <a:pt x="41815" y="61132"/>
                    <a:pt x="0" y="217152"/>
                  </a:cubicBezTo>
                  <a:lnTo>
                    <a:pt x="13811" y="220866"/>
                  </a:lnTo>
                  <a:cubicBezTo>
                    <a:pt x="53531" y="72467"/>
                    <a:pt x="206597" y="-15925"/>
                    <a:pt x="354997" y="23794"/>
                  </a:cubicBezTo>
                  <a:cubicBezTo>
                    <a:pt x="426911" y="43035"/>
                    <a:pt x="486918" y="89136"/>
                    <a:pt x="524161" y="153620"/>
                  </a:cubicBezTo>
                  <a:cubicBezTo>
                    <a:pt x="561404" y="218104"/>
                    <a:pt x="571214" y="293161"/>
                    <a:pt x="551974" y="365075"/>
                  </a:cubicBezTo>
                  <a:lnTo>
                    <a:pt x="565785" y="368790"/>
                  </a:lnTo>
                  <a:cubicBezTo>
                    <a:pt x="586073" y="293257"/>
                    <a:pt x="575691" y="214294"/>
                    <a:pt x="536543" y="146571"/>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20" name="Freeform 119">
              <a:extLst>
                <a:ext uri="{FF2B5EF4-FFF2-40B4-BE49-F238E27FC236}">
                  <a16:creationId xmlns:a16="http://schemas.microsoft.com/office/drawing/2014/main" id="{D35AAC3E-D059-59E9-2B83-C9E75AAFF441}"/>
                </a:ext>
              </a:extLst>
            </p:cNvPr>
            <p:cNvSpPr/>
            <p:nvPr/>
          </p:nvSpPr>
          <p:spPr>
            <a:xfrm>
              <a:off x="4010922" y="4166458"/>
              <a:ext cx="523617" cy="496566"/>
            </a:xfrm>
            <a:custGeom>
              <a:avLst/>
              <a:gdLst>
                <a:gd name="connsiteX0" fmla="*/ 348806 w 523617"/>
                <a:gd name="connsiteY0" fmla="*/ 8124 h 496566"/>
                <a:gd name="connsiteX1" fmla="*/ 169926 w 523617"/>
                <a:gd name="connsiteY1" fmla="*/ 31651 h 496566"/>
                <a:gd name="connsiteX2" fmla="*/ 60103 w 523617"/>
                <a:gd name="connsiteY2" fmla="*/ 174812 h 496566"/>
                <a:gd name="connsiteX3" fmla="*/ 60103 w 523617"/>
                <a:gd name="connsiteY3" fmla="*/ 174812 h 496566"/>
                <a:gd name="connsiteX4" fmla="*/ 0 w 523617"/>
                <a:gd name="connsiteY4" fmla="*/ 236534 h 496566"/>
                <a:gd name="connsiteX5" fmla="*/ 4096 w 523617"/>
                <a:gd name="connsiteY5" fmla="*/ 250250 h 496566"/>
                <a:gd name="connsiteX6" fmla="*/ 74009 w 523617"/>
                <a:gd name="connsiteY6" fmla="*/ 178527 h 496566"/>
                <a:gd name="connsiteX7" fmla="*/ 177165 w 523617"/>
                <a:gd name="connsiteY7" fmla="*/ 44034 h 496566"/>
                <a:gd name="connsiteX8" fmla="*/ 345186 w 523617"/>
                <a:gd name="connsiteY8" fmla="*/ 21936 h 496566"/>
                <a:gd name="connsiteX9" fmla="*/ 479679 w 523617"/>
                <a:gd name="connsiteY9" fmla="*/ 125091 h 496566"/>
                <a:gd name="connsiteX10" fmla="*/ 501777 w 523617"/>
                <a:gd name="connsiteY10" fmla="*/ 293113 h 496566"/>
                <a:gd name="connsiteX11" fmla="*/ 404813 w 523617"/>
                <a:gd name="connsiteY11" fmla="*/ 487803 h 496566"/>
                <a:gd name="connsiteX12" fmla="*/ 416052 w 523617"/>
                <a:gd name="connsiteY12" fmla="*/ 496566 h 496566"/>
                <a:gd name="connsiteX13" fmla="*/ 515493 w 523617"/>
                <a:gd name="connsiteY13" fmla="*/ 296732 h 496566"/>
                <a:gd name="connsiteX14" fmla="*/ 491966 w 523617"/>
                <a:gd name="connsiteY14" fmla="*/ 117852 h 496566"/>
                <a:gd name="connsiteX15" fmla="*/ 348806 w 523617"/>
                <a:gd name="connsiteY15" fmla="*/ 8029 h 49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617" h="496566">
                  <a:moveTo>
                    <a:pt x="348806" y="8124"/>
                  </a:moveTo>
                  <a:cubicBezTo>
                    <a:pt x="287941" y="-8163"/>
                    <a:pt x="224409" y="219"/>
                    <a:pt x="169926" y="31651"/>
                  </a:cubicBezTo>
                  <a:cubicBezTo>
                    <a:pt x="115443" y="63179"/>
                    <a:pt x="76390" y="113947"/>
                    <a:pt x="60103" y="174812"/>
                  </a:cubicBezTo>
                  <a:lnTo>
                    <a:pt x="60103" y="174812"/>
                  </a:lnTo>
                  <a:cubicBezTo>
                    <a:pt x="52102" y="204625"/>
                    <a:pt x="29623" y="227676"/>
                    <a:pt x="0" y="236534"/>
                  </a:cubicBezTo>
                  <a:lnTo>
                    <a:pt x="4096" y="250250"/>
                  </a:lnTo>
                  <a:cubicBezTo>
                    <a:pt x="38576" y="240058"/>
                    <a:pt x="64675" y="213198"/>
                    <a:pt x="74009" y="178527"/>
                  </a:cubicBezTo>
                  <a:cubicBezTo>
                    <a:pt x="89345" y="121377"/>
                    <a:pt x="125921" y="73656"/>
                    <a:pt x="177165" y="44034"/>
                  </a:cubicBezTo>
                  <a:cubicBezTo>
                    <a:pt x="228409" y="14411"/>
                    <a:pt x="288036" y="6600"/>
                    <a:pt x="345186" y="21936"/>
                  </a:cubicBezTo>
                  <a:cubicBezTo>
                    <a:pt x="402336" y="37271"/>
                    <a:pt x="450056" y="73847"/>
                    <a:pt x="479679" y="125091"/>
                  </a:cubicBezTo>
                  <a:cubicBezTo>
                    <a:pt x="509302" y="176336"/>
                    <a:pt x="517112" y="235962"/>
                    <a:pt x="501777" y="293113"/>
                  </a:cubicBezTo>
                  <a:cubicBezTo>
                    <a:pt x="482632" y="364550"/>
                    <a:pt x="450056" y="430082"/>
                    <a:pt x="404813" y="487803"/>
                  </a:cubicBezTo>
                  <a:lnTo>
                    <a:pt x="416052" y="496566"/>
                  </a:lnTo>
                  <a:cubicBezTo>
                    <a:pt x="462439" y="437321"/>
                    <a:pt x="495872" y="370074"/>
                    <a:pt x="515493" y="296732"/>
                  </a:cubicBezTo>
                  <a:cubicBezTo>
                    <a:pt x="531781" y="235867"/>
                    <a:pt x="523399" y="172335"/>
                    <a:pt x="491966" y="117852"/>
                  </a:cubicBezTo>
                  <a:cubicBezTo>
                    <a:pt x="460439" y="63274"/>
                    <a:pt x="409670" y="24317"/>
                    <a:pt x="348806" y="8029"/>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21" name="Freeform 120">
              <a:extLst>
                <a:ext uri="{FF2B5EF4-FFF2-40B4-BE49-F238E27FC236}">
                  <a16:creationId xmlns:a16="http://schemas.microsoft.com/office/drawing/2014/main" id="{FA9DC4CA-B817-188C-C1DD-6FA05EF2BA91}"/>
                </a:ext>
              </a:extLst>
            </p:cNvPr>
            <p:cNvSpPr/>
            <p:nvPr/>
          </p:nvSpPr>
          <p:spPr>
            <a:xfrm>
              <a:off x="4018733" y="4223650"/>
              <a:ext cx="458652" cy="469663"/>
            </a:xfrm>
            <a:custGeom>
              <a:avLst/>
              <a:gdLst>
                <a:gd name="connsiteX0" fmla="*/ 326231 w 458652"/>
                <a:gd name="connsiteY0" fmla="*/ 6177 h 469663"/>
                <a:gd name="connsiteX1" fmla="*/ 190691 w 458652"/>
                <a:gd name="connsiteY1" fmla="*/ 23989 h 469663"/>
                <a:gd name="connsiteX2" fmla="*/ 107442 w 458652"/>
                <a:gd name="connsiteY2" fmla="*/ 132383 h 469663"/>
                <a:gd name="connsiteX3" fmla="*/ 0 w 458652"/>
                <a:gd name="connsiteY3" fmla="*/ 236301 h 469663"/>
                <a:gd name="connsiteX4" fmla="*/ 3238 w 458652"/>
                <a:gd name="connsiteY4" fmla="*/ 250208 h 469663"/>
                <a:gd name="connsiteX5" fmla="*/ 121253 w 458652"/>
                <a:gd name="connsiteY5" fmla="*/ 136098 h 469663"/>
                <a:gd name="connsiteX6" fmla="*/ 197834 w 458652"/>
                <a:gd name="connsiteY6" fmla="*/ 36371 h 469663"/>
                <a:gd name="connsiteX7" fmla="*/ 322517 w 458652"/>
                <a:gd name="connsiteY7" fmla="*/ 19988 h 469663"/>
                <a:gd name="connsiteX8" fmla="*/ 438722 w 458652"/>
                <a:gd name="connsiteY8" fmla="*/ 221252 h 469663"/>
                <a:gd name="connsiteX9" fmla="*/ 292513 w 458652"/>
                <a:gd name="connsiteY9" fmla="*/ 458996 h 469663"/>
                <a:gd name="connsiteX10" fmla="*/ 302038 w 458652"/>
                <a:gd name="connsiteY10" fmla="*/ 469664 h 469663"/>
                <a:gd name="connsiteX11" fmla="*/ 452533 w 458652"/>
                <a:gd name="connsiteY11" fmla="*/ 224966 h 469663"/>
                <a:gd name="connsiteX12" fmla="*/ 326231 w 458652"/>
                <a:gd name="connsiteY12" fmla="*/ 6272 h 46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652" h="469663">
                  <a:moveTo>
                    <a:pt x="326231" y="6177"/>
                  </a:moveTo>
                  <a:cubicBezTo>
                    <a:pt x="280130" y="-6205"/>
                    <a:pt x="232029" y="176"/>
                    <a:pt x="190691" y="23989"/>
                  </a:cubicBezTo>
                  <a:cubicBezTo>
                    <a:pt x="149352" y="47801"/>
                    <a:pt x="119825" y="86378"/>
                    <a:pt x="107442" y="132383"/>
                  </a:cubicBezTo>
                  <a:cubicBezTo>
                    <a:pt x="93536" y="184295"/>
                    <a:pt x="52388" y="224109"/>
                    <a:pt x="0" y="236301"/>
                  </a:cubicBezTo>
                  <a:lnTo>
                    <a:pt x="3238" y="250208"/>
                  </a:lnTo>
                  <a:cubicBezTo>
                    <a:pt x="60769" y="236777"/>
                    <a:pt x="105918" y="193058"/>
                    <a:pt x="121253" y="136098"/>
                  </a:cubicBezTo>
                  <a:cubicBezTo>
                    <a:pt x="132588" y="93712"/>
                    <a:pt x="159829" y="58279"/>
                    <a:pt x="197834" y="36371"/>
                  </a:cubicBezTo>
                  <a:cubicBezTo>
                    <a:pt x="235839" y="14464"/>
                    <a:pt x="280130" y="8558"/>
                    <a:pt x="322517" y="19988"/>
                  </a:cubicBezTo>
                  <a:cubicBezTo>
                    <a:pt x="410051" y="43420"/>
                    <a:pt x="462153" y="133717"/>
                    <a:pt x="438722" y="221252"/>
                  </a:cubicBezTo>
                  <a:cubicBezTo>
                    <a:pt x="414052" y="313454"/>
                    <a:pt x="363474" y="395654"/>
                    <a:pt x="292513" y="458996"/>
                  </a:cubicBezTo>
                  <a:lnTo>
                    <a:pt x="302038" y="469664"/>
                  </a:lnTo>
                  <a:cubicBezTo>
                    <a:pt x="375095" y="404513"/>
                    <a:pt x="427101" y="319931"/>
                    <a:pt x="452533" y="224966"/>
                  </a:cubicBezTo>
                  <a:cubicBezTo>
                    <a:pt x="478060" y="129812"/>
                    <a:pt x="421386" y="31704"/>
                    <a:pt x="326231" y="6272"/>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22" name="Freeform 121">
              <a:extLst>
                <a:ext uri="{FF2B5EF4-FFF2-40B4-BE49-F238E27FC236}">
                  <a16:creationId xmlns:a16="http://schemas.microsoft.com/office/drawing/2014/main" id="{EEDAB90D-50CC-2B9E-4B46-10B5DEA23630}"/>
                </a:ext>
              </a:extLst>
            </p:cNvPr>
            <p:cNvSpPr/>
            <p:nvPr/>
          </p:nvSpPr>
          <p:spPr>
            <a:xfrm>
              <a:off x="4037116" y="4280789"/>
              <a:ext cx="383092" cy="405475"/>
            </a:xfrm>
            <a:custGeom>
              <a:avLst/>
              <a:gdLst>
                <a:gd name="connsiteX0" fmla="*/ 366713 w 383092"/>
                <a:gd name="connsiteY0" fmla="*/ 60766 h 405475"/>
                <a:gd name="connsiteX1" fmla="*/ 292989 w 383092"/>
                <a:gd name="connsiteY1" fmla="*/ 4188 h 405475"/>
                <a:gd name="connsiteX2" fmla="*/ 200882 w 383092"/>
                <a:gd name="connsiteY2" fmla="*/ 16284 h 405475"/>
                <a:gd name="connsiteX3" fmla="*/ 144304 w 383092"/>
                <a:gd name="connsiteY3" fmla="*/ 90008 h 405475"/>
                <a:gd name="connsiteX4" fmla="*/ 0 w 383092"/>
                <a:gd name="connsiteY4" fmla="*/ 233454 h 405475"/>
                <a:gd name="connsiteX5" fmla="*/ 3620 w 383092"/>
                <a:gd name="connsiteY5" fmla="*/ 247265 h 405475"/>
                <a:gd name="connsiteX6" fmla="*/ 158115 w 383092"/>
                <a:gd name="connsiteY6" fmla="*/ 93723 h 405475"/>
                <a:gd name="connsiteX7" fmla="*/ 208026 w 383092"/>
                <a:gd name="connsiteY7" fmla="*/ 28667 h 405475"/>
                <a:gd name="connsiteX8" fmla="*/ 289370 w 383092"/>
                <a:gd name="connsiteY8" fmla="*/ 17999 h 405475"/>
                <a:gd name="connsiteX9" fmla="*/ 354425 w 383092"/>
                <a:gd name="connsiteY9" fmla="*/ 67910 h 405475"/>
                <a:gd name="connsiteX10" fmla="*/ 365093 w 383092"/>
                <a:gd name="connsiteY10" fmla="*/ 149253 h 405475"/>
                <a:gd name="connsiteX11" fmla="*/ 191833 w 383092"/>
                <a:gd name="connsiteY11" fmla="*/ 393665 h 405475"/>
                <a:gd name="connsiteX12" fmla="*/ 199834 w 383092"/>
                <a:gd name="connsiteY12" fmla="*/ 405476 h 405475"/>
                <a:gd name="connsiteX13" fmla="*/ 378905 w 383092"/>
                <a:gd name="connsiteY13" fmla="*/ 152968 h 405475"/>
                <a:gd name="connsiteX14" fmla="*/ 366808 w 383092"/>
                <a:gd name="connsiteY14" fmla="*/ 60861 h 40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92" h="405475">
                  <a:moveTo>
                    <a:pt x="366713" y="60766"/>
                  </a:moveTo>
                  <a:cubicBezTo>
                    <a:pt x="350520" y="32667"/>
                    <a:pt x="324326" y="12569"/>
                    <a:pt x="292989" y="4188"/>
                  </a:cubicBezTo>
                  <a:cubicBezTo>
                    <a:pt x="261652" y="-4195"/>
                    <a:pt x="228886" y="92"/>
                    <a:pt x="200882" y="16284"/>
                  </a:cubicBezTo>
                  <a:cubicBezTo>
                    <a:pt x="172784" y="32477"/>
                    <a:pt x="152686" y="58671"/>
                    <a:pt x="144304" y="90008"/>
                  </a:cubicBezTo>
                  <a:cubicBezTo>
                    <a:pt x="125539" y="160112"/>
                    <a:pt x="70199" y="215071"/>
                    <a:pt x="0" y="233454"/>
                  </a:cubicBezTo>
                  <a:lnTo>
                    <a:pt x="3620" y="247265"/>
                  </a:lnTo>
                  <a:cubicBezTo>
                    <a:pt x="78772" y="227549"/>
                    <a:pt x="138017" y="168684"/>
                    <a:pt x="158115" y="93723"/>
                  </a:cubicBezTo>
                  <a:cubicBezTo>
                    <a:pt x="165545" y="66100"/>
                    <a:pt x="183261" y="42954"/>
                    <a:pt x="208026" y="28667"/>
                  </a:cubicBezTo>
                  <a:cubicBezTo>
                    <a:pt x="232791" y="14379"/>
                    <a:pt x="261652" y="10569"/>
                    <a:pt x="289370" y="17999"/>
                  </a:cubicBezTo>
                  <a:cubicBezTo>
                    <a:pt x="316992" y="25428"/>
                    <a:pt x="340138" y="43145"/>
                    <a:pt x="354425" y="67910"/>
                  </a:cubicBezTo>
                  <a:cubicBezTo>
                    <a:pt x="368713" y="92675"/>
                    <a:pt x="372523" y="121535"/>
                    <a:pt x="365093" y="149253"/>
                  </a:cubicBezTo>
                  <a:cubicBezTo>
                    <a:pt x="338423" y="248885"/>
                    <a:pt x="276892" y="335658"/>
                    <a:pt x="191833" y="393665"/>
                  </a:cubicBezTo>
                  <a:lnTo>
                    <a:pt x="199834" y="405476"/>
                  </a:lnTo>
                  <a:cubicBezTo>
                    <a:pt x="287750" y="345564"/>
                    <a:pt x="351282" y="255838"/>
                    <a:pt x="378905" y="152968"/>
                  </a:cubicBezTo>
                  <a:cubicBezTo>
                    <a:pt x="387287" y="121631"/>
                    <a:pt x="383000" y="88865"/>
                    <a:pt x="366808" y="60861"/>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23" name="Freeform 122">
              <a:extLst>
                <a:ext uri="{FF2B5EF4-FFF2-40B4-BE49-F238E27FC236}">
                  <a16:creationId xmlns:a16="http://schemas.microsoft.com/office/drawing/2014/main" id="{791C88A8-EC07-75C0-3297-E1B688CC7E38}"/>
                </a:ext>
              </a:extLst>
            </p:cNvPr>
            <p:cNvSpPr/>
            <p:nvPr/>
          </p:nvSpPr>
          <p:spPr>
            <a:xfrm>
              <a:off x="4066643" y="4337886"/>
              <a:ext cx="296372" cy="323137"/>
            </a:xfrm>
            <a:custGeom>
              <a:avLst/>
              <a:gdLst>
                <a:gd name="connsiteX0" fmla="*/ 294132 w 296372"/>
                <a:gd name="connsiteY0" fmla="*/ 81012 h 323137"/>
                <a:gd name="connsiteX1" fmla="*/ 287750 w 296372"/>
                <a:gd name="connsiteY1" fmla="*/ 32244 h 323137"/>
                <a:gd name="connsiteX2" fmla="*/ 248698 w 296372"/>
                <a:gd name="connsiteY2" fmla="*/ 2240 h 323137"/>
                <a:gd name="connsiteX3" fmla="*/ 199930 w 296372"/>
                <a:gd name="connsiteY3" fmla="*/ 8622 h 323137"/>
                <a:gd name="connsiteX4" fmla="*/ 169926 w 296372"/>
                <a:gd name="connsiteY4" fmla="*/ 47674 h 323137"/>
                <a:gd name="connsiteX5" fmla="*/ 176784 w 296372"/>
                <a:gd name="connsiteY5" fmla="*/ 49484 h 323137"/>
                <a:gd name="connsiteX6" fmla="*/ 169926 w 296372"/>
                <a:gd name="connsiteY6" fmla="*/ 47674 h 323137"/>
                <a:gd name="connsiteX7" fmla="*/ 0 w 296372"/>
                <a:gd name="connsiteY7" fmla="*/ 227221 h 323137"/>
                <a:gd name="connsiteX8" fmla="*/ 4477 w 296372"/>
                <a:gd name="connsiteY8" fmla="*/ 240746 h 323137"/>
                <a:gd name="connsiteX9" fmla="*/ 183737 w 296372"/>
                <a:gd name="connsiteY9" fmla="*/ 51389 h 323137"/>
                <a:gd name="connsiteX10" fmla="*/ 183737 w 296372"/>
                <a:gd name="connsiteY10" fmla="*/ 51389 h 323137"/>
                <a:gd name="connsiteX11" fmla="*/ 244983 w 296372"/>
                <a:gd name="connsiteY11" fmla="*/ 16051 h 323137"/>
                <a:gd name="connsiteX12" fmla="*/ 275368 w 296372"/>
                <a:gd name="connsiteY12" fmla="*/ 39388 h 323137"/>
                <a:gd name="connsiteX13" fmla="*/ 280321 w 296372"/>
                <a:gd name="connsiteY13" fmla="*/ 77297 h 323137"/>
                <a:gd name="connsiteX14" fmla="*/ 94964 w 296372"/>
                <a:gd name="connsiteY14" fmla="*/ 310564 h 323137"/>
                <a:gd name="connsiteX15" fmla="*/ 101727 w 296372"/>
                <a:gd name="connsiteY15" fmla="*/ 323137 h 323137"/>
                <a:gd name="connsiteX16" fmla="*/ 294227 w 296372"/>
                <a:gd name="connsiteY16" fmla="*/ 81012 h 3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372" h="323137">
                  <a:moveTo>
                    <a:pt x="294132" y="81012"/>
                  </a:moveTo>
                  <a:cubicBezTo>
                    <a:pt x="298609" y="64438"/>
                    <a:pt x="296323" y="47103"/>
                    <a:pt x="287750" y="32244"/>
                  </a:cubicBezTo>
                  <a:cubicBezTo>
                    <a:pt x="279178" y="17385"/>
                    <a:pt x="265271" y="6717"/>
                    <a:pt x="248698" y="2240"/>
                  </a:cubicBezTo>
                  <a:cubicBezTo>
                    <a:pt x="232124" y="-2237"/>
                    <a:pt x="214789" y="49"/>
                    <a:pt x="199930" y="8622"/>
                  </a:cubicBezTo>
                  <a:cubicBezTo>
                    <a:pt x="185071" y="17194"/>
                    <a:pt x="174403" y="31101"/>
                    <a:pt x="169926" y="47674"/>
                  </a:cubicBezTo>
                  <a:lnTo>
                    <a:pt x="176784" y="49484"/>
                  </a:lnTo>
                  <a:lnTo>
                    <a:pt x="169926" y="47674"/>
                  </a:lnTo>
                  <a:cubicBezTo>
                    <a:pt x="147161" y="132637"/>
                    <a:pt x="83630" y="199693"/>
                    <a:pt x="0" y="227221"/>
                  </a:cubicBezTo>
                  <a:lnTo>
                    <a:pt x="4477" y="240746"/>
                  </a:lnTo>
                  <a:cubicBezTo>
                    <a:pt x="92774" y="211790"/>
                    <a:pt x="159734" y="140924"/>
                    <a:pt x="183737" y="51389"/>
                  </a:cubicBezTo>
                  <a:lnTo>
                    <a:pt x="183737" y="51389"/>
                  </a:lnTo>
                  <a:cubicBezTo>
                    <a:pt x="190881" y="24719"/>
                    <a:pt x="218313" y="8908"/>
                    <a:pt x="244983" y="16051"/>
                  </a:cubicBezTo>
                  <a:cubicBezTo>
                    <a:pt x="257842" y="19480"/>
                    <a:pt x="268700" y="27767"/>
                    <a:pt x="275368" y="39388"/>
                  </a:cubicBezTo>
                  <a:cubicBezTo>
                    <a:pt x="282035" y="51008"/>
                    <a:pt x="283845" y="64438"/>
                    <a:pt x="280321" y="77297"/>
                  </a:cubicBezTo>
                  <a:cubicBezTo>
                    <a:pt x="253651" y="176929"/>
                    <a:pt x="186023" y="261987"/>
                    <a:pt x="94964" y="310564"/>
                  </a:cubicBezTo>
                  <a:lnTo>
                    <a:pt x="101727" y="323137"/>
                  </a:lnTo>
                  <a:cubicBezTo>
                    <a:pt x="196310" y="272750"/>
                    <a:pt x="266510" y="184453"/>
                    <a:pt x="294227" y="81012"/>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24" name="Freeform 123">
              <a:extLst>
                <a:ext uri="{FF2B5EF4-FFF2-40B4-BE49-F238E27FC236}">
                  <a16:creationId xmlns:a16="http://schemas.microsoft.com/office/drawing/2014/main" id="{983ED2B4-6AA4-CDAC-C882-056CFDB35851}"/>
                </a:ext>
              </a:extLst>
            </p:cNvPr>
            <p:cNvSpPr/>
            <p:nvPr/>
          </p:nvSpPr>
          <p:spPr>
            <a:xfrm>
              <a:off x="4105600" y="4400420"/>
              <a:ext cx="200025" cy="224504"/>
            </a:xfrm>
            <a:custGeom>
              <a:avLst/>
              <a:gdLst>
                <a:gd name="connsiteX0" fmla="*/ 200025 w 200025"/>
                <a:gd name="connsiteY0" fmla="*/ 3715 h 224504"/>
                <a:gd name="connsiteX1" fmla="*/ 186214 w 200025"/>
                <a:gd name="connsiteY1" fmla="*/ 0 h 224504"/>
                <a:gd name="connsiteX2" fmla="*/ 0 w 200025"/>
                <a:gd name="connsiteY2" fmla="*/ 211265 h 224504"/>
                <a:gd name="connsiteX3" fmla="*/ 5429 w 200025"/>
                <a:gd name="connsiteY3" fmla="*/ 224504 h 224504"/>
                <a:gd name="connsiteX4" fmla="*/ 200025 w 200025"/>
                <a:gd name="connsiteY4" fmla="*/ 3715 h 22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224504">
                  <a:moveTo>
                    <a:pt x="200025" y="3715"/>
                  </a:moveTo>
                  <a:lnTo>
                    <a:pt x="186214" y="0"/>
                  </a:lnTo>
                  <a:cubicBezTo>
                    <a:pt x="160401" y="96393"/>
                    <a:pt x="92488" y="173355"/>
                    <a:pt x="0" y="211265"/>
                  </a:cubicBezTo>
                  <a:lnTo>
                    <a:pt x="5429" y="224504"/>
                  </a:lnTo>
                  <a:cubicBezTo>
                    <a:pt x="102108" y="184975"/>
                    <a:pt x="172974" y="104489"/>
                    <a:pt x="200025" y="3715"/>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grpSp>
      <p:grpSp>
        <p:nvGrpSpPr>
          <p:cNvPr id="125" name="Graphic 116">
            <a:extLst>
              <a:ext uri="{FF2B5EF4-FFF2-40B4-BE49-F238E27FC236}">
                <a16:creationId xmlns:a16="http://schemas.microsoft.com/office/drawing/2014/main" id="{CB6F41C7-A82A-A32C-CB43-3F0E4DCBC300}"/>
              </a:ext>
            </a:extLst>
          </p:cNvPr>
          <p:cNvGrpSpPr/>
          <p:nvPr/>
        </p:nvGrpSpPr>
        <p:grpSpPr>
          <a:xfrm>
            <a:off x="5335834" y="2630929"/>
            <a:ext cx="879764" cy="884583"/>
            <a:chOff x="4010922" y="4109354"/>
            <a:chExt cx="580778" cy="583959"/>
          </a:xfrm>
          <a:solidFill>
            <a:schemeClr val="accent1"/>
          </a:solidFill>
        </p:grpSpPr>
        <p:sp>
          <p:nvSpPr>
            <p:cNvPr id="126" name="Freeform 125">
              <a:extLst>
                <a:ext uri="{FF2B5EF4-FFF2-40B4-BE49-F238E27FC236}">
                  <a16:creationId xmlns:a16="http://schemas.microsoft.com/office/drawing/2014/main" id="{4849E353-0BDC-BBEF-F238-72BB82B78351}"/>
                </a:ext>
              </a:extLst>
            </p:cNvPr>
            <p:cNvSpPr/>
            <p:nvPr/>
          </p:nvSpPr>
          <p:spPr>
            <a:xfrm>
              <a:off x="4015780" y="4109354"/>
              <a:ext cx="575920" cy="368789"/>
            </a:xfrm>
            <a:custGeom>
              <a:avLst/>
              <a:gdLst>
                <a:gd name="connsiteX0" fmla="*/ 536543 w 575920"/>
                <a:gd name="connsiteY0" fmla="*/ 146476 h 368789"/>
                <a:gd name="connsiteX1" fmla="*/ 358712 w 575920"/>
                <a:gd name="connsiteY1" fmla="*/ 9983 h 368789"/>
                <a:gd name="connsiteX2" fmla="*/ 0 w 575920"/>
                <a:gd name="connsiteY2" fmla="*/ 217152 h 368789"/>
                <a:gd name="connsiteX3" fmla="*/ 13811 w 575920"/>
                <a:gd name="connsiteY3" fmla="*/ 220866 h 368789"/>
                <a:gd name="connsiteX4" fmla="*/ 354997 w 575920"/>
                <a:gd name="connsiteY4" fmla="*/ 23794 h 368789"/>
                <a:gd name="connsiteX5" fmla="*/ 524161 w 575920"/>
                <a:gd name="connsiteY5" fmla="*/ 153620 h 368789"/>
                <a:gd name="connsiteX6" fmla="*/ 551974 w 575920"/>
                <a:gd name="connsiteY6" fmla="*/ 365075 h 368789"/>
                <a:gd name="connsiteX7" fmla="*/ 565785 w 575920"/>
                <a:gd name="connsiteY7" fmla="*/ 368790 h 368789"/>
                <a:gd name="connsiteX8" fmla="*/ 536543 w 575920"/>
                <a:gd name="connsiteY8" fmla="*/ 146571 h 3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20" h="368789">
                  <a:moveTo>
                    <a:pt x="536543" y="146476"/>
                  </a:moveTo>
                  <a:cubicBezTo>
                    <a:pt x="497396" y="78754"/>
                    <a:pt x="434245" y="30271"/>
                    <a:pt x="358712" y="9983"/>
                  </a:cubicBezTo>
                  <a:cubicBezTo>
                    <a:pt x="202692" y="-31737"/>
                    <a:pt x="41815" y="61132"/>
                    <a:pt x="0" y="217152"/>
                  </a:cubicBezTo>
                  <a:lnTo>
                    <a:pt x="13811" y="220866"/>
                  </a:lnTo>
                  <a:cubicBezTo>
                    <a:pt x="53531" y="72467"/>
                    <a:pt x="206597" y="-15925"/>
                    <a:pt x="354997" y="23794"/>
                  </a:cubicBezTo>
                  <a:cubicBezTo>
                    <a:pt x="426911" y="43035"/>
                    <a:pt x="486918" y="89136"/>
                    <a:pt x="524161" y="153620"/>
                  </a:cubicBezTo>
                  <a:cubicBezTo>
                    <a:pt x="561404" y="218104"/>
                    <a:pt x="571214" y="293161"/>
                    <a:pt x="551974" y="365075"/>
                  </a:cubicBezTo>
                  <a:lnTo>
                    <a:pt x="565785" y="368790"/>
                  </a:lnTo>
                  <a:cubicBezTo>
                    <a:pt x="586073" y="293257"/>
                    <a:pt x="575691" y="214294"/>
                    <a:pt x="536543" y="146571"/>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27" name="Freeform 126">
              <a:extLst>
                <a:ext uri="{FF2B5EF4-FFF2-40B4-BE49-F238E27FC236}">
                  <a16:creationId xmlns:a16="http://schemas.microsoft.com/office/drawing/2014/main" id="{F1CB63E4-D7B6-704B-00B9-6ED21381C249}"/>
                </a:ext>
              </a:extLst>
            </p:cNvPr>
            <p:cNvSpPr/>
            <p:nvPr/>
          </p:nvSpPr>
          <p:spPr>
            <a:xfrm>
              <a:off x="4010922" y="4166458"/>
              <a:ext cx="523617" cy="496566"/>
            </a:xfrm>
            <a:custGeom>
              <a:avLst/>
              <a:gdLst>
                <a:gd name="connsiteX0" fmla="*/ 348806 w 523617"/>
                <a:gd name="connsiteY0" fmla="*/ 8124 h 496566"/>
                <a:gd name="connsiteX1" fmla="*/ 169926 w 523617"/>
                <a:gd name="connsiteY1" fmla="*/ 31651 h 496566"/>
                <a:gd name="connsiteX2" fmla="*/ 60103 w 523617"/>
                <a:gd name="connsiteY2" fmla="*/ 174812 h 496566"/>
                <a:gd name="connsiteX3" fmla="*/ 60103 w 523617"/>
                <a:gd name="connsiteY3" fmla="*/ 174812 h 496566"/>
                <a:gd name="connsiteX4" fmla="*/ 0 w 523617"/>
                <a:gd name="connsiteY4" fmla="*/ 236534 h 496566"/>
                <a:gd name="connsiteX5" fmla="*/ 4096 w 523617"/>
                <a:gd name="connsiteY5" fmla="*/ 250250 h 496566"/>
                <a:gd name="connsiteX6" fmla="*/ 74009 w 523617"/>
                <a:gd name="connsiteY6" fmla="*/ 178527 h 496566"/>
                <a:gd name="connsiteX7" fmla="*/ 177165 w 523617"/>
                <a:gd name="connsiteY7" fmla="*/ 44034 h 496566"/>
                <a:gd name="connsiteX8" fmla="*/ 345186 w 523617"/>
                <a:gd name="connsiteY8" fmla="*/ 21936 h 496566"/>
                <a:gd name="connsiteX9" fmla="*/ 479679 w 523617"/>
                <a:gd name="connsiteY9" fmla="*/ 125091 h 496566"/>
                <a:gd name="connsiteX10" fmla="*/ 501777 w 523617"/>
                <a:gd name="connsiteY10" fmla="*/ 293113 h 496566"/>
                <a:gd name="connsiteX11" fmla="*/ 404813 w 523617"/>
                <a:gd name="connsiteY11" fmla="*/ 487803 h 496566"/>
                <a:gd name="connsiteX12" fmla="*/ 416052 w 523617"/>
                <a:gd name="connsiteY12" fmla="*/ 496566 h 496566"/>
                <a:gd name="connsiteX13" fmla="*/ 515493 w 523617"/>
                <a:gd name="connsiteY13" fmla="*/ 296732 h 496566"/>
                <a:gd name="connsiteX14" fmla="*/ 491966 w 523617"/>
                <a:gd name="connsiteY14" fmla="*/ 117852 h 496566"/>
                <a:gd name="connsiteX15" fmla="*/ 348806 w 523617"/>
                <a:gd name="connsiteY15" fmla="*/ 8029 h 49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617" h="496566">
                  <a:moveTo>
                    <a:pt x="348806" y="8124"/>
                  </a:moveTo>
                  <a:cubicBezTo>
                    <a:pt x="287941" y="-8163"/>
                    <a:pt x="224409" y="219"/>
                    <a:pt x="169926" y="31651"/>
                  </a:cubicBezTo>
                  <a:cubicBezTo>
                    <a:pt x="115443" y="63179"/>
                    <a:pt x="76390" y="113947"/>
                    <a:pt x="60103" y="174812"/>
                  </a:cubicBezTo>
                  <a:lnTo>
                    <a:pt x="60103" y="174812"/>
                  </a:lnTo>
                  <a:cubicBezTo>
                    <a:pt x="52102" y="204625"/>
                    <a:pt x="29623" y="227676"/>
                    <a:pt x="0" y="236534"/>
                  </a:cubicBezTo>
                  <a:lnTo>
                    <a:pt x="4096" y="250250"/>
                  </a:lnTo>
                  <a:cubicBezTo>
                    <a:pt x="38576" y="240058"/>
                    <a:pt x="64675" y="213198"/>
                    <a:pt x="74009" y="178527"/>
                  </a:cubicBezTo>
                  <a:cubicBezTo>
                    <a:pt x="89345" y="121377"/>
                    <a:pt x="125921" y="73656"/>
                    <a:pt x="177165" y="44034"/>
                  </a:cubicBezTo>
                  <a:cubicBezTo>
                    <a:pt x="228409" y="14411"/>
                    <a:pt x="288036" y="6600"/>
                    <a:pt x="345186" y="21936"/>
                  </a:cubicBezTo>
                  <a:cubicBezTo>
                    <a:pt x="402336" y="37271"/>
                    <a:pt x="450056" y="73847"/>
                    <a:pt x="479679" y="125091"/>
                  </a:cubicBezTo>
                  <a:cubicBezTo>
                    <a:pt x="509302" y="176336"/>
                    <a:pt x="517112" y="235962"/>
                    <a:pt x="501777" y="293113"/>
                  </a:cubicBezTo>
                  <a:cubicBezTo>
                    <a:pt x="482632" y="364550"/>
                    <a:pt x="450056" y="430082"/>
                    <a:pt x="404813" y="487803"/>
                  </a:cubicBezTo>
                  <a:lnTo>
                    <a:pt x="416052" y="496566"/>
                  </a:lnTo>
                  <a:cubicBezTo>
                    <a:pt x="462439" y="437321"/>
                    <a:pt x="495872" y="370074"/>
                    <a:pt x="515493" y="296732"/>
                  </a:cubicBezTo>
                  <a:cubicBezTo>
                    <a:pt x="531781" y="235867"/>
                    <a:pt x="523399" y="172335"/>
                    <a:pt x="491966" y="117852"/>
                  </a:cubicBezTo>
                  <a:cubicBezTo>
                    <a:pt x="460439" y="63274"/>
                    <a:pt x="409670" y="24317"/>
                    <a:pt x="348806" y="8029"/>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28" name="Freeform 127">
              <a:extLst>
                <a:ext uri="{FF2B5EF4-FFF2-40B4-BE49-F238E27FC236}">
                  <a16:creationId xmlns:a16="http://schemas.microsoft.com/office/drawing/2014/main" id="{B1C92137-79D2-54DE-1F6A-2EAFCD293C6D}"/>
                </a:ext>
              </a:extLst>
            </p:cNvPr>
            <p:cNvSpPr/>
            <p:nvPr/>
          </p:nvSpPr>
          <p:spPr>
            <a:xfrm>
              <a:off x="4018733" y="4223650"/>
              <a:ext cx="458652" cy="469663"/>
            </a:xfrm>
            <a:custGeom>
              <a:avLst/>
              <a:gdLst>
                <a:gd name="connsiteX0" fmla="*/ 326231 w 458652"/>
                <a:gd name="connsiteY0" fmla="*/ 6177 h 469663"/>
                <a:gd name="connsiteX1" fmla="*/ 190691 w 458652"/>
                <a:gd name="connsiteY1" fmla="*/ 23989 h 469663"/>
                <a:gd name="connsiteX2" fmla="*/ 107442 w 458652"/>
                <a:gd name="connsiteY2" fmla="*/ 132383 h 469663"/>
                <a:gd name="connsiteX3" fmla="*/ 0 w 458652"/>
                <a:gd name="connsiteY3" fmla="*/ 236301 h 469663"/>
                <a:gd name="connsiteX4" fmla="*/ 3238 w 458652"/>
                <a:gd name="connsiteY4" fmla="*/ 250208 h 469663"/>
                <a:gd name="connsiteX5" fmla="*/ 121253 w 458652"/>
                <a:gd name="connsiteY5" fmla="*/ 136098 h 469663"/>
                <a:gd name="connsiteX6" fmla="*/ 197834 w 458652"/>
                <a:gd name="connsiteY6" fmla="*/ 36371 h 469663"/>
                <a:gd name="connsiteX7" fmla="*/ 322517 w 458652"/>
                <a:gd name="connsiteY7" fmla="*/ 19988 h 469663"/>
                <a:gd name="connsiteX8" fmla="*/ 438722 w 458652"/>
                <a:gd name="connsiteY8" fmla="*/ 221252 h 469663"/>
                <a:gd name="connsiteX9" fmla="*/ 292513 w 458652"/>
                <a:gd name="connsiteY9" fmla="*/ 458996 h 469663"/>
                <a:gd name="connsiteX10" fmla="*/ 302038 w 458652"/>
                <a:gd name="connsiteY10" fmla="*/ 469664 h 469663"/>
                <a:gd name="connsiteX11" fmla="*/ 452533 w 458652"/>
                <a:gd name="connsiteY11" fmla="*/ 224966 h 469663"/>
                <a:gd name="connsiteX12" fmla="*/ 326231 w 458652"/>
                <a:gd name="connsiteY12" fmla="*/ 6272 h 46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652" h="469663">
                  <a:moveTo>
                    <a:pt x="326231" y="6177"/>
                  </a:moveTo>
                  <a:cubicBezTo>
                    <a:pt x="280130" y="-6205"/>
                    <a:pt x="232029" y="176"/>
                    <a:pt x="190691" y="23989"/>
                  </a:cubicBezTo>
                  <a:cubicBezTo>
                    <a:pt x="149352" y="47801"/>
                    <a:pt x="119825" y="86378"/>
                    <a:pt x="107442" y="132383"/>
                  </a:cubicBezTo>
                  <a:cubicBezTo>
                    <a:pt x="93536" y="184295"/>
                    <a:pt x="52388" y="224109"/>
                    <a:pt x="0" y="236301"/>
                  </a:cubicBezTo>
                  <a:lnTo>
                    <a:pt x="3238" y="250208"/>
                  </a:lnTo>
                  <a:cubicBezTo>
                    <a:pt x="60769" y="236777"/>
                    <a:pt x="105918" y="193058"/>
                    <a:pt x="121253" y="136098"/>
                  </a:cubicBezTo>
                  <a:cubicBezTo>
                    <a:pt x="132588" y="93712"/>
                    <a:pt x="159829" y="58279"/>
                    <a:pt x="197834" y="36371"/>
                  </a:cubicBezTo>
                  <a:cubicBezTo>
                    <a:pt x="235839" y="14464"/>
                    <a:pt x="280130" y="8558"/>
                    <a:pt x="322517" y="19988"/>
                  </a:cubicBezTo>
                  <a:cubicBezTo>
                    <a:pt x="410051" y="43420"/>
                    <a:pt x="462153" y="133717"/>
                    <a:pt x="438722" y="221252"/>
                  </a:cubicBezTo>
                  <a:cubicBezTo>
                    <a:pt x="414052" y="313454"/>
                    <a:pt x="363474" y="395654"/>
                    <a:pt x="292513" y="458996"/>
                  </a:cubicBezTo>
                  <a:lnTo>
                    <a:pt x="302038" y="469664"/>
                  </a:lnTo>
                  <a:cubicBezTo>
                    <a:pt x="375095" y="404513"/>
                    <a:pt x="427101" y="319931"/>
                    <a:pt x="452533" y="224966"/>
                  </a:cubicBezTo>
                  <a:cubicBezTo>
                    <a:pt x="478060" y="129812"/>
                    <a:pt x="421386" y="31704"/>
                    <a:pt x="326231" y="6272"/>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29" name="Freeform 128">
              <a:extLst>
                <a:ext uri="{FF2B5EF4-FFF2-40B4-BE49-F238E27FC236}">
                  <a16:creationId xmlns:a16="http://schemas.microsoft.com/office/drawing/2014/main" id="{6163342A-401C-5941-92AF-F06C0A87515B}"/>
                </a:ext>
              </a:extLst>
            </p:cNvPr>
            <p:cNvSpPr/>
            <p:nvPr/>
          </p:nvSpPr>
          <p:spPr>
            <a:xfrm>
              <a:off x="4037116" y="4280789"/>
              <a:ext cx="383092" cy="405475"/>
            </a:xfrm>
            <a:custGeom>
              <a:avLst/>
              <a:gdLst>
                <a:gd name="connsiteX0" fmla="*/ 366713 w 383092"/>
                <a:gd name="connsiteY0" fmla="*/ 60766 h 405475"/>
                <a:gd name="connsiteX1" fmla="*/ 292989 w 383092"/>
                <a:gd name="connsiteY1" fmla="*/ 4188 h 405475"/>
                <a:gd name="connsiteX2" fmla="*/ 200882 w 383092"/>
                <a:gd name="connsiteY2" fmla="*/ 16284 h 405475"/>
                <a:gd name="connsiteX3" fmla="*/ 144304 w 383092"/>
                <a:gd name="connsiteY3" fmla="*/ 90008 h 405475"/>
                <a:gd name="connsiteX4" fmla="*/ 0 w 383092"/>
                <a:gd name="connsiteY4" fmla="*/ 233454 h 405475"/>
                <a:gd name="connsiteX5" fmla="*/ 3620 w 383092"/>
                <a:gd name="connsiteY5" fmla="*/ 247265 h 405475"/>
                <a:gd name="connsiteX6" fmla="*/ 158115 w 383092"/>
                <a:gd name="connsiteY6" fmla="*/ 93723 h 405475"/>
                <a:gd name="connsiteX7" fmla="*/ 208026 w 383092"/>
                <a:gd name="connsiteY7" fmla="*/ 28667 h 405475"/>
                <a:gd name="connsiteX8" fmla="*/ 289370 w 383092"/>
                <a:gd name="connsiteY8" fmla="*/ 17999 h 405475"/>
                <a:gd name="connsiteX9" fmla="*/ 354425 w 383092"/>
                <a:gd name="connsiteY9" fmla="*/ 67910 h 405475"/>
                <a:gd name="connsiteX10" fmla="*/ 365093 w 383092"/>
                <a:gd name="connsiteY10" fmla="*/ 149253 h 405475"/>
                <a:gd name="connsiteX11" fmla="*/ 191833 w 383092"/>
                <a:gd name="connsiteY11" fmla="*/ 393665 h 405475"/>
                <a:gd name="connsiteX12" fmla="*/ 199834 w 383092"/>
                <a:gd name="connsiteY12" fmla="*/ 405476 h 405475"/>
                <a:gd name="connsiteX13" fmla="*/ 378905 w 383092"/>
                <a:gd name="connsiteY13" fmla="*/ 152968 h 405475"/>
                <a:gd name="connsiteX14" fmla="*/ 366808 w 383092"/>
                <a:gd name="connsiteY14" fmla="*/ 60861 h 40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92" h="405475">
                  <a:moveTo>
                    <a:pt x="366713" y="60766"/>
                  </a:moveTo>
                  <a:cubicBezTo>
                    <a:pt x="350520" y="32667"/>
                    <a:pt x="324326" y="12569"/>
                    <a:pt x="292989" y="4188"/>
                  </a:cubicBezTo>
                  <a:cubicBezTo>
                    <a:pt x="261652" y="-4195"/>
                    <a:pt x="228886" y="92"/>
                    <a:pt x="200882" y="16284"/>
                  </a:cubicBezTo>
                  <a:cubicBezTo>
                    <a:pt x="172784" y="32477"/>
                    <a:pt x="152686" y="58671"/>
                    <a:pt x="144304" y="90008"/>
                  </a:cubicBezTo>
                  <a:cubicBezTo>
                    <a:pt x="125539" y="160112"/>
                    <a:pt x="70199" y="215071"/>
                    <a:pt x="0" y="233454"/>
                  </a:cubicBezTo>
                  <a:lnTo>
                    <a:pt x="3620" y="247265"/>
                  </a:lnTo>
                  <a:cubicBezTo>
                    <a:pt x="78772" y="227549"/>
                    <a:pt x="138017" y="168684"/>
                    <a:pt x="158115" y="93723"/>
                  </a:cubicBezTo>
                  <a:cubicBezTo>
                    <a:pt x="165545" y="66100"/>
                    <a:pt x="183261" y="42954"/>
                    <a:pt x="208026" y="28667"/>
                  </a:cubicBezTo>
                  <a:cubicBezTo>
                    <a:pt x="232791" y="14379"/>
                    <a:pt x="261652" y="10569"/>
                    <a:pt x="289370" y="17999"/>
                  </a:cubicBezTo>
                  <a:cubicBezTo>
                    <a:pt x="316992" y="25428"/>
                    <a:pt x="340138" y="43145"/>
                    <a:pt x="354425" y="67910"/>
                  </a:cubicBezTo>
                  <a:cubicBezTo>
                    <a:pt x="368713" y="92675"/>
                    <a:pt x="372523" y="121535"/>
                    <a:pt x="365093" y="149253"/>
                  </a:cubicBezTo>
                  <a:cubicBezTo>
                    <a:pt x="338423" y="248885"/>
                    <a:pt x="276892" y="335658"/>
                    <a:pt x="191833" y="393665"/>
                  </a:cubicBezTo>
                  <a:lnTo>
                    <a:pt x="199834" y="405476"/>
                  </a:lnTo>
                  <a:cubicBezTo>
                    <a:pt x="287750" y="345564"/>
                    <a:pt x="351282" y="255838"/>
                    <a:pt x="378905" y="152968"/>
                  </a:cubicBezTo>
                  <a:cubicBezTo>
                    <a:pt x="387287" y="121631"/>
                    <a:pt x="383000" y="88865"/>
                    <a:pt x="366808" y="60861"/>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30" name="Freeform 129">
              <a:extLst>
                <a:ext uri="{FF2B5EF4-FFF2-40B4-BE49-F238E27FC236}">
                  <a16:creationId xmlns:a16="http://schemas.microsoft.com/office/drawing/2014/main" id="{80D2C8FD-8F7D-9C4E-1512-E66C4703C260}"/>
                </a:ext>
              </a:extLst>
            </p:cNvPr>
            <p:cNvSpPr/>
            <p:nvPr/>
          </p:nvSpPr>
          <p:spPr>
            <a:xfrm>
              <a:off x="4066643" y="4337886"/>
              <a:ext cx="296372" cy="323137"/>
            </a:xfrm>
            <a:custGeom>
              <a:avLst/>
              <a:gdLst>
                <a:gd name="connsiteX0" fmla="*/ 294132 w 296372"/>
                <a:gd name="connsiteY0" fmla="*/ 81012 h 323137"/>
                <a:gd name="connsiteX1" fmla="*/ 287750 w 296372"/>
                <a:gd name="connsiteY1" fmla="*/ 32244 h 323137"/>
                <a:gd name="connsiteX2" fmla="*/ 248698 w 296372"/>
                <a:gd name="connsiteY2" fmla="*/ 2240 h 323137"/>
                <a:gd name="connsiteX3" fmla="*/ 199930 w 296372"/>
                <a:gd name="connsiteY3" fmla="*/ 8622 h 323137"/>
                <a:gd name="connsiteX4" fmla="*/ 169926 w 296372"/>
                <a:gd name="connsiteY4" fmla="*/ 47674 h 323137"/>
                <a:gd name="connsiteX5" fmla="*/ 176784 w 296372"/>
                <a:gd name="connsiteY5" fmla="*/ 49484 h 323137"/>
                <a:gd name="connsiteX6" fmla="*/ 169926 w 296372"/>
                <a:gd name="connsiteY6" fmla="*/ 47674 h 323137"/>
                <a:gd name="connsiteX7" fmla="*/ 0 w 296372"/>
                <a:gd name="connsiteY7" fmla="*/ 227221 h 323137"/>
                <a:gd name="connsiteX8" fmla="*/ 4477 w 296372"/>
                <a:gd name="connsiteY8" fmla="*/ 240746 h 323137"/>
                <a:gd name="connsiteX9" fmla="*/ 183737 w 296372"/>
                <a:gd name="connsiteY9" fmla="*/ 51389 h 323137"/>
                <a:gd name="connsiteX10" fmla="*/ 183737 w 296372"/>
                <a:gd name="connsiteY10" fmla="*/ 51389 h 323137"/>
                <a:gd name="connsiteX11" fmla="*/ 244983 w 296372"/>
                <a:gd name="connsiteY11" fmla="*/ 16051 h 323137"/>
                <a:gd name="connsiteX12" fmla="*/ 275368 w 296372"/>
                <a:gd name="connsiteY12" fmla="*/ 39388 h 323137"/>
                <a:gd name="connsiteX13" fmla="*/ 280321 w 296372"/>
                <a:gd name="connsiteY13" fmla="*/ 77297 h 323137"/>
                <a:gd name="connsiteX14" fmla="*/ 94964 w 296372"/>
                <a:gd name="connsiteY14" fmla="*/ 310564 h 323137"/>
                <a:gd name="connsiteX15" fmla="*/ 101727 w 296372"/>
                <a:gd name="connsiteY15" fmla="*/ 323137 h 323137"/>
                <a:gd name="connsiteX16" fmla="*/ 294227 w 296372"/>
                <a:gd name="connsiteY16" fmla="*/ 81012 h 3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372" h="323137">
                  <a:moveTo>
                    <a:pt x="294132" y="81012"/>
                  </a:moveTo>
                  <a:cubicBezTo>
                    <a:pt x="298609" y="64438"/>
                    <a:pt x="296323" y="47103"/>
                    <a:pt x="287750" y="32244"/>
                  </a:cubicBezTo>
                  <a:cubicBezTo>
                    <a:pt x="279178" y="17385"/>
                    <a:pt x="265271" y="6717"/>
                    <a:pt x="248698" y="2240"/>
                  </a:cubicBezTo>
                  <a:cubicBezTo>
                    <a:pt x="232124" y="-2237"/>
                    <a:pt x="214789" y="49"/>
                    <a:pt x="199930" y="8622"/>
                  </a:cubicBezTo>
                  <a:cubicBezTo>
                    <a:pt x="185071" y="17194"/>
                    <a:pt x="174403" y="31101"/>
                    <a:pt x="169926" y="47674"/>
                  </a:cubicBezTo>
                  <a:lnTo>
                    <a:pt x="176784" y="49484"/>
                  </a:lnTo>
                  <a:lnTo>
                    <a:pt x="169926" y="47674"/>
                  </a:lnTo>
                  <a:cubicBezTo>
                    <a:pt x="147161" y="132637"/>
                    <a:pt x="83630" y="199693"/>
                    <a:pt x="0" y="227221"/>
                  </a:cubicBezTo>
                  <a:lnTo>
                    <a:pt x="4477" y="240746"/>
                  </a:lnTo>
                  <a:cubicBezTo>
                    <a:pt x="92774" y="211790"/>
                    <a:pt x="159734" y="140924"/>
                    <a:pt x="183737" y="51389"/>
                  </a:cubicBezTo>
                  <a:lnTo>
                    <a:pt x="183737" y="51389"/>
                  </a:lnTo>
                  <a:cubicBezTo>
                    <a:pt x="190881" y="24719"/>
                    <a:pt x="218313" y="8908"/>
                    <a:pt x="244983" y="16051"/>
                  </a:cubicBezTo>
                  <a:cubicBezTo>
                    <a:pt x="257842" y="19480"/>
                    <a:pt x="268700" y="27767"/>
                    <a:pt x="275368" y="39388"/>
                  </a:cubicBezTo>
                  <a:cubicBezTo>
                    <a:pt x="282035" y="51008"/>
                    <a:pt x="283845" y="64438"/>
                    <a:pt x="280321" y="77297"/>
                  </a:cubicBezTo>
                  <a:cubicBezTo>
                    <a:pt x="253651" y="176929"/>
                    <a:pt x="186023" y="261987"/>
                    <a:pt x="94964" y="310564"/>
                  </a:cubicBezTo>
                  <a:lnTo>
                    <a:pt x="101727" y="323137"/>
                  </a:lnTo>
                  <a:cubicBezTo>
                    <a:pt x="196310" y="272750"/>
                    <a:pt x="266510" y="184453"/>
                    <a:pt x="294227" y="81012"/>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31" name="Freeform 130">
              <a:extLst>
                <a:ext uri="{FF2B5EF4-FFF2-40B4-BE49-F238E27FC236}">
                  <a16:creationId xmlns:a16="http://schemas.microsoft.com/office/drawing/2014/main" id="{62AC693D-F092-9DE1-0825-277AEDCD1F0C}"/>
                </a:ext>
              </a:extLst>
            </p:cNvPr>
            <p:cNvSpPr/>
            <p:nvPr/>
          </p:nvSpPr>
          <p:spPr>
            <a:xfrm>
              <a:off x="4105600" y="4400420"/>
              <a:ext cx="200025" cy="224504"/>
            </a:xfrm>
            <a:custGeom>
              <a:avLst/>
              <a:gdLst>
                <a:gd name="connsiteX0" fmla="*/ 200025 w 200025"/>
                <a:gd name="connsiteY0" fmla="*/ 3715 h 224504"/>
                <a:gd name="connsiteX1" fmla="*/ 186214 w 200025"/>
                <a:gd name="connsiteY1" fmla="*/ 0 h 224504"/>
                <a:gd name="connsiteX2" fmla="*/ 0 w 200025"/>
                <a:gd name="connsiteY2" fmla="*/ 211265 h 224504"/>
                <a:gd name="connsiteX3" fmla="*/ 5429 w 200025"/>
                <a:gd name="connsiteY3" fmla="*/ 224504 h 224504"/>
                <a:gd name="connsiteX4" fmla="*/ 200025 w 200025"/>
                <a:gd name="connsiteY4" fmla="*/ 3715 h 22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224504">
                  <a:moveTo>
                    <a:pt x="200025" y="3715"/>
                  </a:moveTo>
                  <a:lnTo>
                    <a:pt x="186214" y="0"/>
                  </a:lnTo>
                  <a:cubicBezTo>
                    <a:pt x="160401" y="96393"/>
                    <a:pt x="92488" y="173355"/>
                    <a:pt x="0" y="211265"/>
                  </a:cubicBezTo>
                  <a:lnTo>
                    <a:pt x="5429" y="224504"/>
                  </a:lnTo>
                  <a:cubicBezTo>
                    <a:pt x="102108" y="184975"/>
                    <a:pt x="172974" y="104489"/>
                    <a:pt x="200025" y="3715"/>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grpSp>
      <p:sp>
        <p:nvSpPr>
          <p:cNvPr id="176" name="Rectangle 175">
            <a:extLst>
              <a:ext uri="{FF2B5EF4-FFF2-40B4-BE49-F238E27FC236}">
                <a16:creationId xmlns:a16="http://schemas.microsoft.com/office/drawing/2014/main" id="{CB403F67-0952-5983-D13D-61AFA157ADAC}"/>
              </a:ext>
            </a:extLst>
          </p:cNvPr>
          <p:cNvSpPr/>
          <p:nvPr/>
        </p:nvSpPr>
        <p:spPr>
          <a:xfrm>
            <a:off x="7301159" y="4774881"/>
            <a:ext cx="290575" cy="1303320"/>
          </a:xfrm>
          <a:prstGeom prst="rect">
            <a:avLst/>
          </a:prstGeom>
          <a:solidFill>
            <a:srgbClr val="0D264D"/>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23" tIns="25423" rIns="25423" bIns="25423" numCol="1" spcCol="38100" rtlCol="0" anchor="ctr">
            <a:noAutofit/>
          </a:bodyPr>
          <a:lstStyle/>
          <a:p>
            <a:pPr algn="ctr" defTabSz="413155" fontAlgn="base">
              <a:spcAft>
                <a:spcPct val="0"/>
              </a:spcAft>
              <a:defRPr/>
            </a:pPr>
            <a:endParaRPr lang="en-US" sz="1576">
              <a:solidFill>
                <a:srgbClr val="000000"/>
              </a:solidFill>
              <a:latin typeface="Helvetica Neue Medium"/>
              <a:ea typeface="Helvetica Neue Medium"/>
              <a:cs typeface="Helvetica Neue Medium"/>
            </a:endParaRPr>
          </a:p>
        </p:txBody>
      </p:sp>
      <p:grpSp>
        <p:nvGrpSpPr>
          <p:cNvPr id="177" name="Group 176">
            <a:extLst>
              <a:ext uri="{FF2B5EF4-FFF2-40B4-BE49-F238E27FC236}">
                <a16:creationId xmlns:a16="http://schemas.microsoft.com/office/drawing/2014/main" id="{DC8C0029-3E5C-2CAB-F89D-ED864CA7B7D0}"/>
              </a:ext>
            </a:extLst>
          </p:cNvPr>
          <p:cNvGrpSpPr/>
          <p:nvPr/>
        </p:nvGrpSpPr>
        <p:grpSpPr>
          <a:xfrm>
            <a:off x="7320341" y="4728073"/>
            <a:ext cx="1396939" cy="1396939"/>
            <a:chOff x="5490256" y="3546055"/>
            <a:chExt cx="1047704" cy="1047704"/>
          </a:xfrm>
        </p:grpSpPr>
        <p:sp>
          <p:nvSpPr>
            <p:cNvPr id="178" name="Rounded Rectangle 177">
              <a:extLst>
                <a:ext uri="{FF2B5EF4-FFF2-40B4-BE49-F238E27FC236}">
                  <a16:creationId xmlns:a16="http://schemas.microsoft.com/office/drawing/2014/main" id="{4A73C769-3E52-3E17-759D-F5635AEC515B}"/>
                </a:ext>
              </a:extLst>
            </p:cNvPr>
            <p:cNvSpPr/>
            <p:nvPr/>
          </p:nvSpPr>
          <p:spPr>
            <a:xfrm>
              <a:off x="5490256" y="3546055"/>
              <a:ext cx="1047704" cy="1047704"/>
            </a:xfrm>
            <a:prstGeom prst="roundRect">
              <a:avLst>
                <a:gd name="adj" fmla="val 6302"/>
              </a:avLst>
            </a:prstGeom>
            <a:solidFill>
              <a:srgbClr val="003C71"/>
            </a:solidFill>
            <a:ln w="3175">
              <a:miter lim="400000"/>
            </a:ln>
          </p:spPr>
          <p:txBody>
            <a:bodyPr lIns="25741" rIns="25741" anchor="ctr"/>
            <a:lstStyle/>
            <a:p>
              <a:pPr algn="ctr" defTabSz="343214">
                <a:defRPr/>
              </a:pPr>
              <a:endParaRPr lang="en-US" sz="1400" kern="0">
                <a:solidFill>
                  <a:srgbClr val="414244"/>
                </a:solidFill>
                <a:latin typeface="CiscoSansTT Light" panose="020B0503020201020303" pitchFamily="34" charset="0"/>
                <a:ea typeface="ＭＳ Ｐゴシック" charset="0"/>
                <a:cs typeface="CiscoSansTT Light" panose="020B0503020201020303" pitchFamily="34" charset="0"/>
              </a:endParaRPr>
            </a:p>
          </p:txBody>
        </p:sp>
        <p:sp>
          <p:nvSpPr>
            <p:cNvPr id="179" name="Freeform 178">
              <a:extLst>
                <a:ext uri="{FF2B5EF4-FFF2-40B4-BE49-F238E27FC236}">
                  <a16:creationId xmlns:a16="http://schemas.microsoft.com/office/drawing/2014/main" id="{AE24F9E3-2800-A7CC-27FC-A7DDADE8ADE2}"/>
                </a:ext>
              </a:extLst>
            </p:cNvPr>
            <p:cNvSpPr/>
            <p:nvPr/>
          </p:nvSpPr>
          <p:spPr>
            <a:xfrm>
              <a:off x="5703687" y="3871568"/>
              <a:ext cx="621443" cy="378929"/>
            </a:xfrm>
            <a:custGeom>
              <a:avLst/>
              <a:gdLst>
                <a:gd name="connsiteX0" fmla="*/ 140494 w 585787"/>
                <a:gd name="connsiteY0" fmla="*/ 357188 h 357187"/>
                <a:gd name="connsiteX1" fmla="*/ 445294 w 585787"/>
                <a:gd name="connsiteY1" fmla="*/ 357188 h 357187"/>
                <a:gd name="connsiteX2" fmla="*/ 452438 w 585787"/>
                <a:gd name="connsiteY2" fmla="*/ 350044 h 357187"/>
                <a:gd name="connsiteX3" fmla="*/ 452438 w 585787"/>
                <a:gd name="connsiteY3" fmla="*/ 7144 h 357187"/>
                <a:gd name="connsiteX4" fmla="*/ 445294 w 585787"/>
                <a:gd name="connsiteY4" fmla="*/ 0 h 357187"/>
                <a:gd name="connsiteX5" fmla="*/ 140494 w 585787"/>
                <a:gd name="connsiteY5" fmla="*/ 0 h 357187"/>
                <a:gd name="connsiteX6" fmla="*/ 133350 w 585787"/>
                <a:gd name="connsiteY6" fmla="*/ 7144 h 357187"/>
                <a:gd name="connsiteX7" fmla="*/ 133350 w 585787"/>
                <a:gd name="connsiteY7" fmla="*/ 350044 h 357187"/>
                <a:gd name="connsiteX8" fmla="*/ 140494 w 585787"/>
                <a:gd name="connsiteY8" fmla="*/ 357188 h 357187"/>
                <a:gd name="connsiteX9" fmla="*/ 147638 w 585787"/>
                <a:gd name="connsiteY9" fmla="*/ 14288 h 357187"/>
                <a:gd name="connsiteX10" fmla="*/ 438150 w 585787"/>
                <a:gd name="connsiteY10" fmla="*/ 14288 h 357187"/>
                <a:gd name="connsiteX11" fmla="*/ 438150 w 585787"/>
                <a:gd name="connsiteY11" fmla="*/ 114300 h 357187"/>
                <a:gd name="connsiteX12" fmla="*/ 147638 w 585787"/>
                <a:gd name="connsiteY12" fmla="*/ 114300 h 357187"/>
                <a:gd name="connsiteX13" fmla="*/ 147638 w 585787"/>
                <a:gd name="connsiteY13" fmla="*/ 14288 h 357187"/>
                <a:gd name="connsiteX14" fmla="*/ 147638 w 585787"/>
                <a:gd name="connsiteY14" fmla="*/ 128588 h 357187"/>
                <a:gd name="connsiteX15" fmla="*/ 438150 w 585787"/>
                <a:gd name="connsiteY15" fmla="*/ 128588 h 357187"/>
                <a:gd name="connsiteX16" fmla="*/ 438150 w 585787"/>
                <a:gd name="connsiteY16" fmla="*/ 228600 h 357187"/>
                <a:gd name="connsiteX17" fmla="*/ 147638 w 585787"/>
                <a:gd name="connsiteY17" fmla="*/ 228600 h 357187"/>
                <a:gd name="connsiteX18" fmla="*/ 147638 w 585787"/>
                <a:gd name="connsiteY18" fmla="*/ 128588 h 357187"/>
                <a:gd name="connsiteX19" fmla="*/ 147638 w 585787"/>
                <a:gd name="connsiteY19" fmla="*/ 242888 h 357187"/>
                <a:gd name="connsiteX20" fmla="*/ 438150 w 585787"/>
                <a:gd name="connsiteY20" fmla="*/ 242888 h 357187"/>
                <a:gd name="connsiteX21" fmla="*/ 438150 w 585787"/>
                <a:gd name="connsiteY21" fmla="*/ 342900 h 357187"/>
                <a:gd name="connsiteX22" fmla="*/ 147638 w 585787"/>
                <a:gd name="connsiteY22" fmla="*/ 342900 h 357187"/>
                <a:gd name="connsiteX23" fmla="*/ 147638 w 585787"/>
                <a:gd name="connsiteY23" fmla="*/ 242888 h 357187"/>
                <a:gd name="connsiteX24" fmla="*/ 292894 w 585787"/>
                <a:gd name="connsiteY24" fmla="*/ 285750 h 357187"/>
                <a:gd name="connsiteX25" fmla="*/ 407194 w 585787"/>
                <a:gd name="connsiteY25" fmla="*/ 285750 h 357187"/>
                <a:gd name="connsiteX26" fmla="*/ 407194 w 585787"/>
                <a:gd name="connsiteY26" fmla="*/ 300038 h 357187"/>
                <a:gd name="connsiteX27" fmla="*/ 292894 w 585787"/>
                <a:gd name="connsiteY27" fmla="*/ 300038 h 357187"/>
                <a:gd name="connsiteX28" fmla="*/ 292894 w 585787"/>
                <a:gd name="connsiteY28" fmla="*/ 285750 h 357187"/>
                <a:gd name="connsiteX29" fmla="*/ 292894 w 585787"/>
                <a:gd name="connsiteY29" fmla="*/ 171450 h 357187"/>
                <a:gd name="connsiteX30" fmla="*/ 407194 w 585787"/>
                <a:gd name="connsiteY30" fmla="*/ 171450 h 357187"/>
                <a:gd name="connsiteX31" fmla="*/ 407194 w 585787"/>
                <a:gd name="connsiteY31" fmla="*/ 185738 h 357187"/>
                <a:gd name="connsiteX32" fmla="*/ 292894 w 585787"/>
                <a:gd name="connsiteY32" fmla="*/ 185738 h 357187"/>
                <a:gd name="connsiteX33" fmla="*/ 292894 w 585787"/>
                <a:gd name="connsiteY33" fmla="*/ 171450 h 357187"/>
                <a:gd name="connsiteX34" fmla="*/ 292894 w 585787"/>
                <a:gd name="connsiteY34" fmla="*/ 57150 h 357187"/>
                <a:gd name="connsiteX35" fmla="*/ 407194 w 585787"/>
                <a:gd name="connsiteY35" fmla="*/ 57150 h 357187"/>
                <a:gd name="connsiteX36" fmla="*/ 407194 w 585787"/>
                <a:gd name="connsiteY36" fmla="*/ 71438 h 357187"/>
                <a:gd name="connsiteX37" fmla="*/ 292894 w 585787"/>
                <a:gd name="connsiteY37" fmla="*/ 71438 h 357187"/>
                <a:gd name="connsiteX38" fmla="*/ 292894 w 585787"/>
                <a:gd name="connsiteY38" fmla="*/ 57150 h 357187"/>
                <a:gd name="connsiteX39" fmla="*/ 0 w 585787"/>
                <a:gd name="connsiteY39" fmla="*/ 311944 h 357187"/>
                <a:gd name="connsiteX40" fmla="*/ 0 w 585787"/>
                <a:gd name="connsiteY40" fmla="*/ 45244 h 357187"/>
                <a:gd name="connsiteX41" fmla="*/ 7144 w 585787"/>
                <a:gd name="connsiteY41" fmla="*/ 38100 h 357187"/>
                <a:gd name="connsiteX42" fmla="*/ 102394 w 585787"/>
                <a:gd name="connsiteY42" fmla="*/ 38100 h 357187"/>
                <a:gd name="connsiteX43" fmla="*/ 102394 w 585787"/>
                <a:gd name="connsiteY43" fmla="*/ 52388 h 357187"/>
                <a:gd name="connsiteX44" fmla="*/ 14288 w 585787"/>
                <a:gd name="connsiteY44" fmla="*/ 52388 h 357187"/>
                <a:gd name="connsiteX45" fmla="*/ 14288 w 585787"/>
                <a:gd name="connsiteY45" fmla="*/ 304800 h 357187"/>
                <a:gd name="connsiteX46" fmla="*/ 102394 w 585787"/>
                <a:gd name="connsiteY46" fmla="*/ 304800 h 357187"/>
                <a:gd name="connsiteX47" fmla="*/ 102394 w 585787"/>
                <a:gd name="connsiteY47" fmla="*/ 319088 h 357187"/>
                <a:gd name="connsiteX48" fmla="*/ 7144 w 585787"/>
                <a:gd name="connsiteY48" fmla="*/ 319088 h 357187"/>
                <a:gd name="connsiteX49" fmla="*/ 0 w 585787"/>
                <a:gd name="connsiteY49" fmla="*/ 311944 h 357187"/>
                <a:gd name="connsiteX50" fmla="*/ 578644 w 585787"/>
                <a:gd name="connsiteY50" fmla="*/ 319088 h 357187"/>
                <a:gd name="connsiteX51" fmla="*/ 483394 w 585787"/>
                <a:gd name="connsiteY51" fmla="*/ 319088 h 357187"/>
                <a:gd name="connsiteX52" fmla="*/ 483394 w 585787"/>
                <a:gd name="connsiteY52" fmla="*/ 304800 h 357187"/>
                <a:gd name="connsiteX53" fmla="*/ 571500 w 585787"/>
                <a:gd name="connsiteY53" fmla="*/ 304800 h 357187"/>
                <a:gd name="connsiteX54" fmla="*/ 571500 w 585787"/>
                <a:gd name="connsiteY54" fmla="*/ 52388 h 357187"/>
                <a:gd name="connsiteX55" fmla="*/ 483394 w 585787"/>
                <a:gd name="connsiteY55" fmla="*/ 52388 h 357187"/>
                <a:gd name="connsiteX56" fmla="*/ 483394 w 585787"/>
                <a:gd name="connsiteY56" fmla="*/ 38100 h 357187"/>
                <a:gd name="connsiteX57" fmla="*/ 578644 w 585787"/>
                <a:gd name="connsiteY57" fmla="*/ 38100 h 357187"/>
                <a:gd name="connsiteX58" fmla="*/ 585788 w 585787"/>
                <a:gd name="connsiteY58" fmla="*/ 45244 h 357187"/>
                <a:gd name="connsiteX59" fmla="*/ 585788 w 585787"/>
                <a:gd name="connsiteY59" fmla="*/ 311944 h 357187"/>
                <a:gd name="connsiteX60" fmla="*/ 578644 w 585787"/>
                <a:gd name="connsiteY60" fmla="*/ 319088 h 357187"/>
                <a:gd name="connsiteX61" fmla="*/ 188119 w 585787"/>
                <a:gd name="connsiteY61" fmla="*/ 64294 h 357187"/>
                <a:gd name="connsiteX62" fmla="*/ 178594 w 585787"/>
                <a:gd name="connsiteY62" fmla="*/ 73819 h 357187"/>
                <a:gd name="connsiteX63" fmla="*/ 169069 w 585787"/>
                <a:gd name="connsiteY63" fmla="*/ 64294 h 357187"/>
                <a:gd name="connsiteX64" fmla="*/ 178594 w 585787"/>
                <a:gd name="connsiteY64" fmla="*/ 54769 h 357187"/>
                <a:gd name="connsiteX65" fmla="*/ 188119 w 585787"/>
                <a:gd name="connsiteY65" fmla="*/ 64294 h 357187"/>
                <a:gd name="connsiteX66" fmla="*/ 226219 w 585787"/>
                <a:gd name="connsiteY66" fmla="*/ 64294 h 357187"/>
                <a:gd name="connsiteX67" fmla="*/ 216694 w 585787"/>
                <a:gd name="connsiteY67" fmla="*/ 73819 h 357187"/>
                <a:gd name="connsiteX68" fmla="*/ 207169 w 585787"/>
                <a:gd name="connsiteY68" fmla="*/ 64294 h 357187"/>
                <a:gd name="connsiteX69" fmla="*/ 216694 w 585787"/>
                <a:gd name="connsiteY69" fmla="*/ 54769 h 357187"/>
                <a:gd name="connsiteX70" fmla="*/ 226219 w 585787"/>
                <a:gd name="connsiteY70" fmla="*/ 64294 h 357187"/>
                <a:gd name="connsiteX71" fmla="*/ 264319 w 585787"/>
                <a:gd name="connsiteY71" fmla="*/ 64294 h 357187"/>
                <a:gd name="connsiteX72" fmla="*/ 254794 w 585787"/>
                <a:gd name="connsiteY72" fmla="*/ 73819 h 357187"/>
                <a:gd name="connsiteX73" fmla="*/ 245269 w 585787"/>
                <a:gd name="connsiteY73" fmla="*/ 64294 h 357187"/>
                <a:gd name="connsiteX74" fmla="*/ 254794 w 585787"/>
                <a:gd name="connsiteY74" fmla="*/ 54769 h 357187"/>
                <a:gd name="connsiteX75" fmla="*/ 264319 w 585787"/>
                <a:gd name="connsiteY75" fmla="*/ 64294 h 357187"/>
                <a:gd name="connsiteX76" fmla="*/ 188119 w 585787"/>
                <a:gd name="connsiteY76" fmla="*/ 178594 h 357187"/>
                <a:gd name="connsiteX77" fmla="*/ 178594 w 585787"/>
                <a:gd name="connsiteY77" fmla="*/ 188119 h 357187"/>
                <a:gd name="connsiteX78" fmla="*/ 169069 w 585787"/>
                <a:gd name="connsiteY78" fmla="*/ 178594 h 357187"/>
                <a:gd name="connsiteX79" fmla="*/ 178594 w 585787"/>
                <a:gd name="connsiteY79" fmla="*/ 169069 h 357187"/>
                <a:gd name="connsiteX80" fmla="*/ 188119 w 585787"/>
                <a:gd name="connsiteY80" fmla="*/ 178594 h 357187"/>
                <a:gd name="connsiteX81" fmla="*/ 226219 w 585787"/>
                <a:gd name="connsiteY81" fmla="*/ 178594 h 357187"/>
                <a:gd name="connsiteX82" fmla="*/ 216694 w 585787"/>
                <a:gd name="connsiteY82" fmla="*/ 188119 h 357187"/>
                <a:gd name="connsiteX83" fmla="*/ 207169 w 585787"/>
                <a:gd name="connsiteY83" fmla="*/ 178594 h 357187"/>
                <a:gd name="connsiteX84" fmla="*/ 216694 w 585787"/>
                <a:gd name="connsiteY84" fmla="*/ 169069 h 357187"/>
                <a:gd name="connsiteX85" fmla="*/ 226219 w 585787"/>
                <a:gd name="connsiteY85" fmla="*/ 178594 h 357187"/>
                <a:gd name="connsiteX86" fmla="*/ 264319 w 585787"/>
                <a:gd name="connsiteY86" fmla="*/ 178594 h 357187"/>
                <a:gd name="connsiteX87" fmla="*/ 254794 w 585787"/>
                <a:gd name="connsiteY87" fmla="*/ 188119 h 357187"/>
                <a:gd name="connsiteX88" fmla="*/ 245269 w 585787"/>
                <a:gd name="connsiteY88" fmla="*/ 178594 h 357187"/>
                <a:gd name="connsiteX89" fmla="*/ 254794 w 585787"/>
                <a:gd name="connsiteY89" fmla="*/ 169069 h 357187"/>
                <a:gd name="connsiteX90" fmla="*/ 264319 w 585787"/>
                <a:gd name="connsiteY90" fmla="*/ 178594 h 357187"/>
                <a:gd name="connsiteX91" fmla="*/ 188119 w 585787"/>
                <a:gd name="connsiteY91" fmla="*/ 292894 h 357187"/>
                <a:gd name="connsiteX92" fmla="*/ 178594 w 585787"/>
                <a:gd name="connsiteY92" fmla="*/ 302419 h 357187"/>
                <a:gd name="connsiteX93" fmla="*/ 169069 w 585787"/>
                <a:gd name="connsiteY93" fmla="*/ 292894 h 357187"/>
                <a:gd name="connsiteX94" fmla="*/ 178594 w 585787"/>
                <a:gd name="connsiteY94" fmla="*/ 283369 h 357187"/>
                <a:gd name="connsiteX95" fmla="*/ 188119 w 585787"/>
                <a:gd name="connsiteY95" fmla="*/ 292894 h 357187"/>
                <a:gd name="connsiteX96" fmla="*/ 226219 w 585787"/>
                <a:gd name="connsiteY96" fmla="*/ 292894 h 357187"/>
                <a:gd name="connsiteX97" fmla="*/ 216694 w 585787"/>
                <a:gd name="connsiteY97" fmla="*/ 302419 h 357187"/>
                <a:gd name="connsiteX98" fmla="*/ 207169 w 585787"/>
                <a:gd name="connsiteY98" fmla="*/ 292894 h 357187"/>
                <a:gd name="connsiteX99" fmla="*/ 216694 w 585787"/>
                <a:gd name="connsiteY99" fmla="*/ 283369 h 357187"/>
                <a:gd name="connsiteX100" fmla="*/ 226219 w 585787"/>
                <a:gd name="connsiteY100" fmla="*/ 292894 h 357187"/>
                <a:gd name="connsiteX101" fmla="*/ 264319 w 585787"/>
                <a:gd name="connsiteY101" fmla="*/ 292894 h 357187"/>
                <a:gd name="connsiteX102" fmla="*/ 254794 w 585787"/>
                <a:gd name="connsiteY102" fmla="*/ 302419 h 357187"/>
                <a:gd name="connsiteX103" fmla="*/ 245269 w 585787"/>
                <a:gd name="connsiteY103" fmla="*/ 292894 h 357187"/>
                <a:gd name="connsiteX104" fmla="*/ 254794 w 585787"/>
                <a:gd name="connsiteY104" fmla="*/ 283369 h 357187"/>
                <a:gd name="connsiteX105" fmla="*/ 264319 w 585787"/>
                <a:gd name="connsiteY105" fmla="*/ 292894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85787" h="357187">
                  <a:moveTo>
                    <a:pt x="140494" y="357188"/>
                  </a:moveTo>
                  <a:lnTo>
                    <a:pt x="445294" y="357188"/>
                  </a:lnTo>
                  <a:cubicBezTo>
                    <a:pt x="449199" y="357188"/>
                    <a:pt x="452438" y="353949"/>
                    <a:pt x="452438" y="350044"/>
                  </a:cubicBezTo>
                  <a:lnTo>
                    <a:pt x="452438" y="7144"/>
                  </a:lnTo>
                  <a:cubicBezTo>
                    <a:pt x="452438" y="3239"/>
                    <a:pt x="449199" y="0"/>
                    <a:pt x="445294" y="0"/>
                  </a:cubicBezTo>
                  <a:lnTo>
                    <a:pt x="140494" y="0"/>
                  </a:lnTo>
                  <a:cubicBezTo>
                    <a:pt x="136589" y="0"/>
                    <a:pt x="133350" y="3239"/>
                    <a:pt x="133350" y="7144"/>
                  </a:cubicBezTo>
                  <a:lnTo>
                    <a:pt x="133350" y="350044"/>
                  </a:lnTo>
                  <a:cubicBezTo>
                    <a:pt x="133350" y="353949"/>
                    <a:pt x="136589" y="357188"/>
                    <a:pt x="140494" y="357188"/>
                  </a:cubicBezTo>
                  <a:close/>
                  <a:moveTo>
                    <a:pt x="147638" y="14288"/>
                  </a:moveTo>
                  <a:lnTo>
                    <a:pt x="438150" y="14288"/>
                  </a:lnTo>
                  <a:lnTo>
                    <a:pt x="438150" y="114300"/>
                  </a:lnTo>
                  <a:lnTo>
                    <a:pt x="147638" y="114300"/>
                  </a:lnTo>
                  <a:lnTo>
                    <a:pt x="147638" y="14288"/>
                  </a:lnTo>
                  <a:close/>
                  <a:moveTo>
                    <a:pt x="147638" y="128588"/>
                  </a:moveTo>
                  <a:lnTo>
                    <a:pt x="438150" y="128588"/>
                  </a:lnTo>
                  <a:lnTo>
                    <a:pt x="438150" y="228600"/>
                  </a:lnTo>
                  <a:lnTo>
                    <a:pt x="147638" y="228600"/>
                  </a:lnTo>
                  <a:lnTo>
                    <a:pt x="147638" y="128588"/>
                  </a:lnTo>
                  <a:close/>
                  <a:moveTo>
                    <a:pt x="147638" y="242888"/>
                  </a:moveTo>
                  <a:lnTo>
                    <a:pt x="438150" y="242888"/>
                  </a:lnTo>
                  <a:lnTo>
                    <a:pt x="438150" y="342900"/>
                  </a:lnTo>
                  <a:lnTo>
                    <a:pt x="147638" y="342900"/>
                  </a:lnTo>
                  <a:lnTo>
                    <a:pt x="147638" y="242888"/>
                  </a:lnTo>
                  <a:close/>
                  <a:moveTo>
                    <a:pt x="292894" y="285750"/>
                  </a:moveTo>
                  <a:lnTo>
                    <a:pt x="407194" y="285750"/>
                  </a:lnTo>
                  <a:lnTo>
                    <a:pt x="407194" y="300038"/>
                  </a:lnTo>
                  <a:lnTo>
                    <a:pt x="292894" y="300038"/>
                  </a:lnTo>
                  <a:lnTo>
                    <a:pt x="292894" y="285750"/>
                  </a:lnTo>
                  <a:close/>
                  <a:moveTo>
                    <a:pt x="292894" y="171450"/>
                  </a:moveTo>
                  <a:lnTo>
                    <a:pt x="407194" y="171450"/>
                  </a:lnTo>
                  <a:lnTo>
                    <a:pt x="407194" y="185738"/>
                  </a:lnTo>
                  <a:lnTo>
                    <a:pt x="292894" y="185738"/>
                  </a:lnTo>
                  <a:lnTo>
                    <a:pt x="292894" y="171450"/>
                  </a:lnTo>
                  <a:close/>
                  <a:moveTo>
                    <a:pt x="292894" y="57150"/>
                  </a:moveTo>
                  <a:lnTo>
                    <a:pt x="407194" y="57150"/>
                  </a:lnTo>
                  <a:lnTo>
                    <a:pt x="407194" y="71438"/>
                  </a:lnTo>
                  <a:lnTo>
                    <a:pt x="292894" y="71438"/>
                  </a:lnTo>
                  <a:lnTo>
                    <a:pt x="292894" y="57150"/>
                  </a:lnTo>
                  <a:close/>
                  <a:moveTo>
                    <a:pt x="0" y="311944"/>
                  </a:moveTo>
                  <a:lnTo>
                    <a:pt x="0" y="45244"/>
                  </a:lnTo>
                  <a:cubicBezTo>
                    <a:pt x="0" y="41339"/>
                    <a:pt x="3239" y="38100"/>
                    <a:pt x="7144" y="38100"/>
                  </a:cubicBezTo>
                  <a:lnTo>
                    <a:pt x="102394" y="38100"/>
                  </a:lnTo>
                  <a:lnTo>
                    <a:pt x="102394" y="52388"/>
                  </a:lnTo>
                  <a:lnTo>
                    <a:pt x="14288" y="52388"/>
                  </a:lnTo>
                  <a:lnTo>
                    <a:pt x="14288" y="304800"/>
                  </a:lnTo>
                  <a:lnTo>
                    <a:pt x="102394" y="304800"/>
                  </a:lnTo>
                  <a:lnTo>
                    <a:pt x="102394" y="319088"/>
                  </a:lnTo>
                  <a:lnTo>
                    <a:pt x="7144" y="319088"/>
                  </a:lnTo>
                  <a:cubicBezTo>
                    <a:pt x="3239" y="319088"/>
                    <a:pt x="0" y="315849"/>
                    <a:pt x="0" y="311944"/>
                  </a:cubicBezTo>
                  <a:close/>
                  <a:moveTo>
                    <a:pt x="578644" y="319088"/>
                  </a:moveTo>
                  <a:lnTo>
                    <a:pt x="483394" y="319088"/>
                  </a:lnTo>
                  <a:lnTo>
                    <a:pt x="483394" y="304800"/>
                  </a:lnTo>
                  <a:lnTo>
                    <a:pt x="571500" y="304800"/>
                  </a:lnTo>
                  <a:lnTo>
                    <a:pt x="571500" y="52388"/>
                  </a:lnTo>
                  <a:lnTo>
                    <a:pt x="483394" y="52388"/>
                  </a:lnTo>
                  <a:lnTo>
                    <a:pt x="483394" y="38100"/>
                  </a:lnTo>
                  <a:lnTo>
                    <a:pt x="578644" y="38100"/>
                  </a:lnTo>
                  <a:cubicBezTo>
                    <a:pt x="582549" y="38100"/>
                    <a:pt x="585788" y="41339"/>
                    <a:pt x="585788" y="45244"/>
                  </a:cubicBezTo>
                  <a:lnTo>
                    <a:pt x="585788" y="311944"/>
                  </a:lnTo>
                  <a:cubicBezTo>
                    <a:pt x="585788" y="315849"/>
                    <a:pt x="582549" y="319088"/>
                    <a:pt x="578644" y="319088"/>
                  </a:cubicBezTo>
                  <a:close/>
                  <a:moveTo>
                    <a:pt x="188119" y="64294"/>
                  </a:moveTo>
                  <a:cubicBezTo>
                    <a:pt x="188119" y="69532"/>
                    <a:pt x="183833" y="73819"/>
                    <a:pt x="178594" y="73819"/>
                  </a:cubicBezTo>
                  <a:cubicBezTo>
                    <a:pt x="173355" y="73819"/>
                    <a:pt x="169069" y="69532"/>
                    <a:pt x="169069" y="64294"/>
                  </a:cubicBezTo>
                  <a:cubicBezTo>
                    <a:pt x="169069" y="59055"/>
                    <a:pt x="173355" y="54769"/>
                    <a:pt x="178594" y="54769"/>
                  </a:cubicBezTo>
                  <a:cubicBezTo>
                    <a:pt x="183833" y="54769"/>
                    <a:pt x="188119" y="59055"/>
                    <a:pt x="188119" y="64294"/>
                  </a:cubicBezTo>
                  <a:close/>
                  <a:moveTo>
                    <a:pt x="226219" y="64294"/>
                  </a:moveTo>
                  <a:cubicBezTo>
                    <a:pt x="226219" y="69532"/>
                    <a:pt x="221933" y="73819"/>
                    <a:pt x="216694" y="73819"/>
                  </a:cubicBezTo>
                  <a:cubicBezTo>
                    <a:pt x="211455" y="73819"/>
                    <a:pt x="207169" y="69532"/>
                    <a:pt x="207169" y="64294"/>
                  </a:cubicBezTo>
                  <a:cubicBezTo>
                    <a:pt x="207169" y="59055"/>
                    <a:pt x="211455" y="54769"/>
                    <a:pt x="216694" y="54769"/>
                  </a:cubicBezTo>
                  <a:cubicBezTo>
                    <a:pt x="221933" y="54769"/>
                    <a:pt x="226219" y="59055"/>
                    <a:pt x="226219" y="64294"/>
                  </a:cubicBezTo>
                  <a:close/>
                  <a:moveTo>
                    <a:pt x="264319" y="64294"/>
                  </a:moveTo>
                  <a:cubicBezTo>
                    <a:pt x="264319" y="69532"/>
                    <a:pt x="260033" y="73819"/>
                    <a:pt x="254794" y="73819"/>
                  </a:cubicBezTo>
                  <a:cubicBezTo>
                    <a:pt x="249555" y="73819"/>
                    <a:pt x="245269" y="69532"/>
                    <a:pt x="245269" y="64294"/>
                  </a:cubicBezTo>
                  <a:cubicBezTo>
                    <a:pt x="245269" y="59055"/>
                    <a:pt x="249555" y="54769"/>
                    <a:pt x="254794" y="54769"/>
                  </a:cubicBezTo>
                  <a:cubicBezTo>
                    <a:pt x="260033" y="54769"/>
                    <a:pt x="264319" y="59055"/>
                    <a:pt x="264319" y="64294"/>
                  </a:cubicBezTo>
                  <a:close/>
                  <a:moveTo>
                    <a:pt x="188119" y="178594"/>
                  </a:moveTo>
                  <a:cubicBezTo>
                    <a:pt x="188119" y="183833"/>
                    <a:pt x="183833" y="188119"/>
                    <a:pt x="178594" y="188119"/>
                  </a:cubicBezTo>
                  <a:cubicBezTo>
                    <a:pt x="173355" y="188119"/>
                    <a:pt x="169069" y="183833"/>
                    <a:pt x="169069" y="178594"/>
                  </a:cubicBezTo>
                  <a:cubicBezTo>
                    <a:pt x="169069" y="173355"/>
                    <a:pt x="173355" y="169069"/>
                    <a:pt x="178594" y="169069"/>
                  </a:cubicBezTo>
                  <a:cubicBezTo>
                    <a:pt x="183833" y="169069"/>
                    <a:pt x="188119" y="173355"/>
                    <a:pt x="188119" y="178594"/>
                  </a:cubicBezTo>
                  <a:close/>
                  <a:moveTo>
                    <a:pt x="226219" y="178594"/>
                  </a:moveTo>
                  <a:cubicBezTo>
                    <a:pt x="226219" y="183833"/>
                    <a:pt x="221933" y="188119"/>
                    <a:pt x="216694" y="188119"/>
                  </a:cubicBezTo>
                  <a:cubicBezTo>
                    <a:pt x="211455" y="188119"/>
                    <a:pt x="207169" y="183833"/>
                    <a:pt x="207169" y="178594"/>
                  </a:cubicBezTo>
                  <a:cubicBezTo>
                    <a:pt x="207169" y="173355"/>
                    <a:pt x="211455" y="169069"/>
                    <a:pt x="216694" y="169069"/>
                  </a:cubicBezTo>
                  <a:cubicBezTo>
                    <a:pt x="221933" y="169069"/>
                    <a:pt x="226219" y="173355"/>
                    <a:pt x="226219" y="178594"/>
                  </a:cubicBezTo>
                  <a:close/>
                  <a:moveTo>
                    <a:pt x="264319" y="178594"/>
                  </a:moveTo>
                  <a:cubicBezTo>
                    <a:pt x="264319" y="183833"/>
                    <a:pt x="260033" y="188119"/>
                    <a:pt x="254794" y="188119"/>
                  </a:cubicBezTo>
                  <a:cubicBezTo>
                    <a:pt x="249555" y="188119"/>
                    <a:pt x="245269" y="183833"/>
                    <a:pt x="245269" y="178594"/>
                  </a:cubicBezTo>
                  <a:cubicBezTo>
                    <a:pt x="245269" y="173355"/>
                    <a:pt x="249555" y="169069"/>
                    <a:pt x="254794" y="169069"/>
                  </a:cubicBezTo>
                  <a:cubicBezTo>
                    <a:pt x="260033" y="169069"/>
                    <a:pt x="264319" y="173355"/>
                    <a:pt x="264319" y="178594"/>
                  </a:cubicBezTo>
                  <a:close/>
                  <a:moveTo>
                    <a:pt x="188119" y="292894"/>
                  </a:moveTo>
                  <a:cubicBezTo>
                    <a:pt x="188119" y="298133"/>
                    <a:pt x="183833" y="302419"/>
                    <a:pt x="178594" y="302419"/>
                  </a:cubicBezTo>
                  <a:cubicBezTo>
                    <a:pt x="173355" y="302419"/>
                    <a:pt x="169069" y="298133"/>
                    <a:pt x="169069" y="292894"/>
                  </a:cubicBezTo>
                  <a:cubicBezTo>
                    <a:pt x="169069" y="287655"/>
                    <a:pt x="173355" y="283369"/>
                    <a:pt x="178594" y="283369"/>
                  </a:cubicBezTo>
                  <a:cubicBezTo>
                    <a:pt x="183833" y="283369"/>
                    <a:pt x="188119" y="287655"/>
                    <a:pt x="188119" y="292894"/>
                  </a:cubicBezTo>
                  <a:close/>
                  <a:moveTo>
                    <a:pt x="226219" y="292894"/>
                  </a:moveTo>
                  <a:cubicBezTo>
                    <a:pt x="226219" y="298133"/>
                    <a:pt x="221933" y="302419"/>
                    <a:pt x="216694" y="302419"/>
                  </a:cubicBezTo>
                  <a:cubicBezTo>
                    <a:pt x="211455" y="302419"/>
                    <a:pt x="207169" y="298133"/>
                    <a:pt x="207169" y="292894"/>
                  </a:cubicBezTo>
                  <a:cubicBezTo>
                    <a:pt x="207169" y="287655"/>
                    <a:pt x="211455" y="283369"/>
                    <a:pt x="216694" y="283369"/>
                  </a:cubicBezTo>
                  <a:cubicBezTo>
                    <a:pt x="221933" y="283369"/>
                    <a:pt x="226219" y="287655"/>
                    <a:pt x="226219" y="292894"/>
                  </a:cubicBezTo>
                  <a:close/>
                  <a:moveTo>
                    <a:pt x="264319" y="292894"/>
                  </a:moveTo>
                  <a:cubicBezTo>
                    <a:pt x="264319" y="298133"/>
                    <a:pt x="260033" y="302419"/>
                    <a:pt x="254794" y="302419"/>
                  </a:cubicBezTo>
                  <a:cubicBezTo>
                    <a:pt x="249555" y="302419"/>
                    <a:pt x="245269" y="298133"/>
                    <a:pt x="245269" y="292894"/>
                  </a:cubicBezTo>
                  <a:cubicBezTo>
                    <a:pt x="245269" y="287655"/>
                    <a:pt x="249555" y="283369"/>
                    <a:pt x="254794" y="283369"/>
                  </a:cubicBezTo>
                  <a:cubicBezTo>
                    <a:pt x="260033" y="283369"/>
                    <a:pt x="264319" y="287655"/>
                    <a:pt x="264319" y="292894"/>
                  </a:cubicBezTo>
                  <a:close/>
                </a:path>
              </a:pathLst>
            </a:custGeom>
            <a:solidFill>
              <a:schemeClr val="bg2"/>
            </a:solid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grpSp>
      <p:grpSp>
        <p:nvGrpSpPr>
          <p:cNvPr id="148" name="Group 147">
            <a:extLst>
              <a:ext uri="{FF2B5EF4-FFF2-40B4-BE49-F238E27FC236}">
                <a16:creationId xmlns:a16="http://schemas.microsoft.com/office/drawing/2014/main" id="{79AA2178-9A3F-01E7-DC86-335B623BCA8B}"/>
              </a:ext>
            </a:extLst>
          </p:cNvPr>
          <p:cNvGrpSpPr/>
          <p:nvPr/>
        </p:nvGrpSpPr>
        <p:grpSpPr>
          <a:xfrm>
            <a:off x="5336921" y="2374899"/>
            <a:ext cx="4278419" cy="1244219"/>
            <a:chOff x="27371671" y="2472709"/>
            <a:chExt cx="7599042" cy="2209898"/>
          </a:xfrm>
          <a:solidFill>
            <a:srgbClr val="FF0000"/>
          </a:solidFill>
        </p:grpSpPr>
        <p:grpSp>
          <p:nvGrpSpPr>
            <p:cNvPr id="149" name="Graphic 47">
              <a:extLst>
                <a:ext uri="{FF2B5EF4-FFF2-40B4-BE49-F238E27FC236}">
                  <a16:creationId xmlns:a16="http://schemas.microsoft.com/office/drawing/2014/main" id="{FB2819AB-EA26-9A0D-19E0-EA5152939E96}"/>
                </a:ext>
              </a:extLst>
            </p:cNvPr>
            <p:cNvGrpSpPr/>
            <p:nvPr/>
          </p:nvGrpSpPr>
          <p:grpSpPr>
            <a:xfrm>
              <a:off x="31061883" y="2472709"/>
              <a:ext cx="2209897" cy="2209898"/>
              <a:chOff x="492993" y="2706292"/>
              <a:chExt cx="585787" cy="585787"/>
            </a:xfrm>
            <a:grpFill/>
          </p:grpSpPr>
          <p:sp>
            <p:nvSpPr>
              <p:cNvPr id="159" name="Freeform 158">
                <a:extLst>
                  <a:ext uri="{FF2B5EF4-FFF2-40B4-BE49-F238E27FC236}">
                    <a16:creationId xmlns:a16="http://schemas.microsoft.com/office/drawing/2014/main" id="{996EF596-AE72-68DD-B6EF-23D4C0BBCBA0}"/>
                  </a:ext>
                </a:extLst>
              </p:cNvPr>
              <p:cNvSpPr/>
              <p:nvPr/>
            </p:nvSpPr>
            <p:spPr>
              <a:xfrm>
                <a:off x="758550" y="3084530"/>
                <a:ext cx="55054" cy="55054"/>
              </a:xfrm>
              <a:custGeom>
                <a:avLst/>
                <a:gdLst>
                  <a:gd name="connsiteX0" fmla="*/ 27527 w 55054"/>
                  <a:gd name="connsiteY0" fmla="*/ 0 h 55054"/>
                  <a:gd name="connsiteX1" fmla="*/ 0 w 55054"/>
                  <a:gd name="connsiteY1" fmla="*/ 27527 h 55054"/>
                  <a:gd name="connsiteX2" fmla="*/ 27527 w 55054"/>
                  <a:gd name="connsiteY2" fmla="*/ 55055 h 55054"/>
                  <a:gd name="connsiteX3" fmla="*/ 55054 w 55054"/>
                  <a:gd name="connsiteY3" fmla="*/ 27527 h 55054"/>
                  <a:gd name="connsiteX4" fmla="*/ 27527 w 55054"/>
                  <a:gd name="connsiteY4" fmla="*/ 0 h 55054"/>
                  <a:gd name="connsiteX5" fmla="*/ 27527 w 55054"/>
                  <a:gd name="connsiteY5" fmla="*/ 40862 h 55054"/>
                  <a:gd name="connsiteX6" fmla="*/ 14288 w 55054"/>
                  <a:gd name="connsiteY6" fmla="*/ 27623 h 55054"/>
                  <a:gd name="connsiteX7" fmla="*/ 27527 w 55054"/>
                  <a:gd name="connsiteY7" fmla="*/ 14383 h 55054"/>
                  <a:gd name="connsiteX8" fmla="*/ 40767 w 55054"/>
                  <a:gd name="connsiteY8" fmla="*/ 27623 h 55054"/>
                  <a:gd name="connsiteX9" fmla="*/ 27527 w 55054"/>
                  <a:gd name="connsiteY9" fmla="*/ 40862 h 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54" h="55054">
                    <a:moveTo>
                      <a:pt x="27527" y="0"/>
                    </a:moveTo>
                    <a:cubicBezTo>
                      <a:pt x="12287" y="0"/>
                      <a:pt x="0" y="12382"/>
                      <a:pt x="0" y="27527"/>
                    </a:cubicBezTo>
                    <a:cubicBezTo>
                      <a:pt x="0" y="42672"/>
                      <a:pt x="12382" y="55055"/>
                      <a:pt x="27527" y="55055"/>
                    </a:cubicBezTo>
                    <a:cubicBezTo>
                      <a:pt x="42672" y="55055"/>
                      <a:pt x="55054" y="42672"/>
                      <a:pt x="55054" y="27527"/>
                    </a:cubicBezTo>
                    <a:cubicBezTo>
                      <a:pt x="55054" y="12382"/>
                      <a:pt x="42672" y="0"/>
                      <a:pt x="27527" y="0"/>
                    </a:cubicBezTo>
                    <a:close/>
                    <a:moveTo>
                      <a:pt x="27527" y="40862"/>
                    </a:moveTo>
                    <a:cubicBezTo>
                      <a:pt x="20193" y="40862"/>
                      <a:pt x="14288" y="34957"/>
                      <a:pt x="14288" y="27623"/>
                    </a:cubicBezTo>
                    <a:cubicBezTo>
                      <a:pt x="14288" y="20288"/>
                      <a:pt x="20193" y="14383"/>
                      <a:pt x="27527" y="14383"/>
                    </a:cubicBezTo>
                    <a:cubicBezTo>
                      <a:pt x="34862" y="14383"/>
                      <a:pt x="40767" y="20288"/>
                      <a:pt x="40767" y="27623"/>
                    </a:cubicBezTo>
                    <a:cubicBezTo>
                      <a:pt x="40767" y="34957"/>
                      <a:pt x="34862" y="40862"/>
                      <a:pt x="27527" y="40862"/>
                    </a:cubicBezTo>
                    <a:close/>
                  </a:path>
                </a:pathLst>
              </a:custGeom>
              <a:grpFill/>
              <a:ln w="9525" cap="flat">
                <a:noFill/>
                <a:prstDash val="solid"/>
                <a:miter/>
              </a:ln>
            </p:spPr>
            <p:txBody>
              <a:bodyPr rtlCol="0" anchor="ctr"/>
              <a:lstStyle/>
              <a:p>
                <a:pPr defTabSz="343214" fontAlgn="base">
                  <a:spcBef>
                    <a:spcPct val="0"/>
                  </a:spcBef>
                  <a:spcAft>
                    <a:spcPct val="0"/>
                  </a:spcAft>
                  <a:defRPr/>
                </a:pPr>
                <a:endParaRPr lang="en-US" sz="1013">
                  <a:solidFill>
                    <a:srgbClr val="414244"/>
                  </a:solidFill>
                  <a:latin typeface="Arial" charset="0"/>
                  <a:ea typeface="ＭＳ Ｐゴシック" charset="0"/>
                </a:endParaRPr>
              </a:p>
            </p:txBody>
          </p:sp>
          <p:sp>
            <p:nvSpPr>
              <p:cNvPr id="160" name="Freeform 159">
                <a:extLst>
                  <a:ext uri="{FF2B5EF4-FFF2-40B4-BE49-F238E27FC236}">
                    <a16:creationId xmlns:a16="http://schemas.microsoft.com/office/drawing/2014/main" id="{8361F7E5-8613-8CCC-E46C-B3CC8AE1F676}"/>
                  </a:ext>
                </a:extLst>
              </p:cNvPr>
              <p:cNvSpPr/>
              <p:nvPr/>
            </p:nvSpPr>
            <p:spPr>
              <a:xfrm>
                <a:off x="778932" y="2846786"/>
                <a:ext cx="14287" cy="183737"/>
              </a:xfrm>
              <a:custGeom>
                <a:avLst/>
                <a:gdLst>
                  <a:gd name="connsiteX0" fmla="*/ 0 w 14287"/>
                  <a:gd name="connsiteY0" fmla="*/ 0 h 183737"/>
                  <a:gd name="connsiteX1" fmla="*/ 14288 w 14287"/>
                  <a:gd name="connsiteY1" fmla="*/ 0 h 183737"/>
                  <a:gd name="connsiteX2" fmla="*/ 14288 w 14287"/>
                  <a:gd name="connsiteY2" fmla="*/ 183737 h 183737"/>
                  <a:gd name="connsiteX3" fmla="*/ 0 w 14287"/>
                  <a:gd name="connsiteY3" fmla="*/ 183737 h 183737"/>
                </a:gdLst>
                <a:ahLst/>
                <a:cxnLst>
                  <a:cxn ang="0">
                    <a:pos x="connsiteX0" y="connsiteY0"/>
                  </a:cxn>
                  <a:cxn ang="0">
                    <a:pos x="connsiteX1" y="connsiteY1"/>
                  </a:cxn>
                  <a:cxn ang="0">
                    <a:pos x="connsiteX2" y="connsiteY2"/>
                  </a:cxn>
                  <a:cxn ang="0">
                    <a:pos x="connsiteX3" y="connsiteY3"/>
                  </a:cxn>
                </a:cxnLst>
                <a:rect l="l" t="t" r="r" b="b"/>
                <a:pathLst>
                  <a:path w="14287" h="183737">
                    <a:moveTo>
                      <a:pt x="0" y="0"/>
                    </a:moveTo>
                    <a:lnTo>
                      <a:pt x="14288" y="0"/>
                    </a:lnTo>
                    <a:lnTo>
                      <a:pt x="14288" y="183737"/>
                    </a:lnTo>
                    <a:lnTo>
                      <a:pt x="0" y="183737"/>
                    </a:lnTo>
                    <a:close/>
                  </a:path>
                </a:pathLst>
              </a:custGeom>
              <a:grpFill/>
              <a:ln w="9525" cap="flat">
                <a:noFill/>
                <a:prstDash val="solid"/>
                <a:miter/>
              </a:ln>
            </p:spPr>
            <p:txBody>
              <a:bodyPr rtlCol="0" anchor="ctr"/>
              <a:lstStyle/>
              <a:p>
                <a:pPr defTabSz="343214" fontAlgn="base">
                  <a:spcBef>
                    <a:spcPct val="0"/>
                  </a:spcBef>
                  <a:spcAft>
                    <a:spcPct val="0"/>
                  </a:spcAft>
                  <a:defRPr/>
                </a:pPr>
                <a:endParaRPr lang="en-US" sz="1013">
                  <a:solidFill>
                    <a:srgbClr val="414244"/>
                  </a:solidFill>
                  <a:latin typeface="Arial" charset="0"/>
                  <a:ea typeface="ＭＳ Ｐゴシック" charset="0"/>
                </a:endParaRPr>
              </a:p>
            </p:txBody>
          </p:sp>
          <p:sp>
            <p:nvSpPr>
              <p:cNvPr id="161" name="Freeform 160">
                <a:extLst>
                  <a:ext uri="{FF2B5EF4-FFF2-40B4-BE49-F238E27FC236}">
                    <a16:creationId xmlns:a16="http://schemas.microsoft.com/office/drawing/2014/main" id="{E019B007-4244-1124-77AC-DCAC8E8215DC}"/>
                  </a:ext>
                </a:extLst>
              </p:cNvPr>
              <p:cNvSpPr/>
              <p:nvPr/>
            </p:nvSpPr>
            <p:spPr>
              <a:xfrm>
                <a:off x="492993" y="2706292"/>
                <a:ext cx="585787" cy="585787"/>
              </a:xfrm>
              <a:custGeom>
                <a:avLst/>
                <a:gdLst>
                  <a:gd name="connsiteX0" fmla="*/ 292894 w 585787"/>
                  <a:gd name="connsiteY0" fmla="*/ 0 h 585787"/>
                  <a:gd name="connsiteX1" fmla="*/ 0 w 585787"/>
                  <a:gd name="connsiteY1" fmla="*/ 292894 h 585787"/>
                  <a:gd name="connsiteX2" fmla="*/ 292894 w 585787"/>
                  <a:gd name="connsiteY2" fmla="*/ 585788 h 585787"/>
                  <a:gd name="connsiteX3" fmla="*/ 585788 w 585787"/>
                  <a:gd name="connsiteY3" fmla="*/ 292894 h 585787"/>
                  <a:gd name="connsiteX4" fmla="*/ 292894 w 585787"/>
                  <a:gd name="connsiteY4" fmla="*/ 0 h 585787"/>
                  <a:gd name="connsiteX5" fmla="*/ 292894 w 585787"/>
                  <a:gd name="connsiteY5" fmla="*/ 571500 h 585787"/>
                  <a:gd name="connsiteX6" fmla="*/ 14288 w 585787"/>
                  <a:gd name="connsiteY6" fmla="*/ 292894 h 585787"/>
                  <a:gd name="connsiteX7" fmla="*/ 292894 w 585787"/>
                  <a:gd name="connsiteY7" fmla="*/ 14288 h 585787"/>
                  <a:gd name="connsiteX8" fmla="*/ 571500 w 585787"/>
                  <a:gd name="connsiteY8" fmla="*/ 292894 h 585787"/>
                  <a:gd name="connsiteX9" fmla="*/ 292894 w 585787"/>
                  <a:gd name="connsiteY9" fmla="*/ 571500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787" h="585787">
                    <a:moveTo>
                      <a:pt x="292894" y="0"/>
                    </a:moveTo>
                    <a:cubicBezTo>
                      <a:pt x="131350" y="0"/>
                      <a:pt x="0" y="131350"/>
                      <a:pt x="0" y="292894"/>
                    </a:cubicBezTo>
                    <a:cubicBezTo>
                      <a:pt x="0" y="454438"/>
                      <a:pt x="131350" y="585788"/>
                      <a:pt x="292894" y="585788"/>
                    </a:cubicBezTo>
                    <a:cubicBezTo>
                      <a:pt x="454438" y="585788"/>
                      <a:pt x="585788" y="454438"/>
                      <a:pt x="585788" y="292894"/>
                    </a:cubicBezTo>
                    <a:cubicBezTo>
                      <a:pt x="585788" y="131350"/>
                      <a:pt x="454438" y="0"/>
                      <a:pt x="292894" y="0"/>
                    </a:cubicBezTo>
                    <a:close/>
                    <a:moveTo>
                      <a:pt x="292894" y="571500"/>
                    </a:moveTo>
                    <a:cubicBezTo>
                      <a:pt x="139256" y="571500"/>
                      <a:pt x="14288" y="446532"/>
                      <a:pt x="14288" y="292894"/>
                    </a:cubicBezTo>
                    <a:cubicBezTo>
                      <a:pt x="14288" y="139256"/>
                      <a:pt x="139256" y="14288"/>
                      <a:pt x="292894" y="14288"/>
                    </a:cubicBezTo>
                    <a:cubicBezTo>
                      <a:pt x="446532" y="14288"/>
                      <a:pt x="571500" y="139256"/>
                      <a:pt x="571500" y="292894"/>
                    </a:cubicBezTo>
                    <a:cubicBezTo>
                      <a:pt x="571500" y="446532"/>
                      <a:pt x="446532" y="571500"/>
                      <a:pt x="292894" y="571500"/>
                    </a:cubicBezTo>
                    <a:close/>
                  </a:path>
                </a:pathLst>
              </a:custGeom>
              <a:grpFill/>
              <a:ln w="9525" cap="flat">
                <a:noFill/>
                <a:prstDash val="solid"/>
                <a:miter/>
              </a:ln>
            </p:spPr>
            <p:txBody>
              <a:bodyPr rtlCol="0" anchor="ctr"/>
              <a:lstStyle/>
              <a:p>
                <a:pPr defTabSz="343214" fontAlgn="base">
                  <a:spcBef>
                    <a:spcPct val="0"/>
                  </a:spcBef>
                  <a:spcAft>
                    <a:spcPct val="0"/>
                  </a:spcAft>
                  <a:defRPr/>
                </a:pPr>
                <a:endParaRPr lang="en-US" sz="1013">
                  <a:solidFill>
                    <a:srgbClr val="414244"/>
                  </a:solidFill>
                  <a:latin typeface="Arial" charset="0"/>
                  <a:ea typeface="ＭＳ Ｐゴシック" charset="0"/>
                </a:endParaRPr>
              </a:p>
            </p:txBody>
          </p:sp>
        </p:grpSp>
        <p:grpSp>
          <p:nvGrpSpPr>
            <p:cNvPr id="150" name="Graphic 116">
              <a:extLst>
                <a:ext uri="{FF2B5EF4-FFF2-40B4-BE49-F238E27FC236}">
                  <a16:creationId xmlns:a16="http://schemas.microsoft.com/office/drawing/2014/main" id="{19F0537C-BFC4-4E4A-0339-069C04A2CEDC}"/>
                </a:ext>
              </a:extLst>
            </p:cNvPr>
            <p:cNvGrpSpPr/>
            <p:nvPr/>
          </p:nvGrpSpPr>
          <p:grpSpPr>
            <a:xfrm>
              <a:off x="27371671" y="2925564"/>
              <a:ext cx="1562578" cy="1571136"/>
              <a:chOff x="4010922" y="4109354"/>
              <a:chExt cx="580778" cy="583959"/>
            </a:xfrm>
            <a:grpFill/>
          </p:grpSpPr>
          <p:sp>
            <p:nvSpPr>
              <p:cNvPr id="153" name="Freeform 152">
                <a:extLst>
                  <a:ext uri="{FF2B5EF4-FFF2-40B4-BE49-F238E27FC236}">
                    <a16:creationId xmlns:a16="http://schemas.microsoft.com/office/drawing/2014/main" id="{8AEBCA35-88F3-278A-0442-E107B30DB654}"/>
                  </a:ext>
                </a:extLst>
              </p:cNvPr>
              <p:cNvSpPr/>
              <p:nvPr/>
            </p:nvSpPr>
            <p:spPr>
              <a:xfrm>
                <a:off x="4015780" y="4109354"/>
                <a:ext cx="575920" cy="368789"/>
              </a:xfrm>
              <a:custGeom>
                <a:avLst/>
                <a:gdLst>
                  <a:gd name="connsiteX0" fmla="*/ 536543 w 575920"/>
                  <a:gd name="connsiteY0" fmla="*/ 146476 h 368789"/>
                  <a:gd name="connsiteX1" fmla="*/ 358712 w 575920"/>
                  <a:gd name="connsiteY1" fmla="*/ 9983 h 368789"/>
                  <a:gd name="connsiteX2" fmla="*/ 0 w 575920"/>
                  <a:gd name="connsiteY2" fmla="*/ 217152 h 368789"/>
                  <a:gd name="connsiteX3" fmla="*/ 13811 w 575920"/>
                  <a:gd name="connsiteY3" fmla="*/ 220866 h 368789"/>
                  <a:gd name="connsiteX4" fmla="*/ 354997 w 575920"/>
                  <a:gd name="connsiteY4" fmla="*/ 23794 h 368789"/>
                  <a:gd name="connsiteX5" fmla="*/ 524161 w 575920"/>
                  <a:gd name="connsiteY5" fmla="*/ 153620 h 368789"/>
                  <a:gd name="connsiteX6" fmla="*/ 551974 w 575920"/>
                  <a:gd name="connsiteY6" fmla="*/ 365075 h 368789"/>
                  <a:gd name="connsiteX7" fmla="*/ 565785 w 575920"/>
                  <a:gd name="connsiteY7" fmla="*/ 368790 h 368789"/>
                  <a:gd name="connsiteX8" fmla="*/ 536543 w 575920"/>
                  <a:gd name="connsiteY8" fmla="*/ 146571 h 3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20" h="368789">
                    <a:moveTo>
                      <a:pt x="536543" y="146476"/>
                    </a:moveTo>
                    <a:cubicBezTo>
                      <a:pt x="497396" y="78754"/>
                      <a:pt x="434245" y="30271"/>
                      <a:pt x="358712" y="9983"/>
                    </a:cubicBezTo>
                    <a:cubicBezTo>
                      <a:pt x="202692" y="-31737"/>
                      <a:pt x="41815" y="61132"/>
                      <a:pt x="0" y="217152"/>
                    </a:cubicBezTo>
                    <a:lnTo>
                      <a:pt x="13811" y="220866"/>
                    </a:lnTo>
                    <a:cubicBezTo>
                      <a:pt x="53531" y="72467"/>
                      <a:pt x="206597" y="-15925"/>
                      <a:pt x="354997" y="23794"/>
                    </a:cubicBezTo>
                    <a:cubicBezTo>
                      <a:pt x="426911" y="43035"/>
                      <a:pt x="486918" y="89136"/>
                      <a:pt x="524161" y="153620"/>
                    </a:cubicBezTo>
                    <a:cubicBezTo>
                      <a:pt x="561404" y="218104"/>
                      <a:pt x="571214" y="293161"/>
                      <a:pt x="551974" y="365075"/>
                    </a:cubicBezTo>
                    <a:lnTo>
                      <a:pt x="565785" y="368790"/>
                    </a:lnTo>
                    <a:cubicBezTo>
                      <a:pt x="586073" y="293257"/>
                      <a:pt x="575691" y="214294"/>
                      <a:pt x="536543" y="146571"/>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54" name="Freeform 153">
                <a:extLst>
                  <a:ext uri="{FF2B5EF4-FFF2-40B4-BE49-F238E27FC236}">
                    <a16:creationId xmlns:a16="http://schemas.microsoft.com/office/drawing/2014/main" id="{B7ED2F1B-7BD7-1277-A95D-92762D4B6E31}"/>
                  </a:ext>
                </a:extLst>
              </p:cNvPr>
              <p:cNvSpPr/>
              <p:nvPr/>
            </p:nvSpPr>
            <p:spPr>
              <a:xfrm>
                <a:off x="4010922" y="4166458"/>
                <a:ext cx="523617" cy="496566"/>
              </a:xfrm>
              <a:custGeom>
                <a:avLst/>
                <a:gdLst>
                  <a:gd name="connsiteX0" fmla="*/ 348806 w 523617"/>
                  <a:gd name="connsiteY0" fmla="*/ 8124 h 496566"/>
                  <a:gd name="connsiteX1" fmla="*/ 169926 w 523617"/>
                  <a:gd name="connsiteY1" fmla="*/ 31651 h 496566"/>
                  <a:gd name="connsiteX2" fmla="*/ 60103 w 523617"/>
                  <a:gd name="connsiteY2" fmla="*/ 174812 h 496566"/>
                  <a:gd name="connsiteX3" fmla="*/ 60103 w 523617"/>
                  <a:gd name="connsiteY3" fmla="*/ 174812 h 496566"/>
                  <a:gd name="connsiteX4" fmla="*/ 0 w 523617"/>
                  <a:gd name="connsiteY4" fmla="*/ 236534 h 496566"/>
                  <a:gd name="connsiteX5" fmla="*/ 4096 w 523617"/>
                  <a:gd name="connsiteY5" fmla="*/ 250250 h 496566"/>
                  <a:gd name="connsiteX6" fmla="*/ 74009 w 523617"/>
                  <a:gd name="connsiteY6" fmla="*/ 178527 h 496566"/>
                  <a:gd name="connsiteX7" fmla="*/ 177165 w 523617"/>
                  <a:gd name="connsiteY7" fmla="*/ 44034 h 496566"/>
                  <a:gd name="connsiteX8" fmla="*/ 345186 w 523617"/>
                  <a:gd name="connsiteY8" fmla="*/ 21936 h 496566"/>
                  <a:gd name="connsiteX9" fmla="*/ 479679 w 523617"/>
                  <a:gd name="connsiteY9" fmla="*/ 125091 h 496566"/>
                  <a:gd name="connsiteX10" fmla="*/ 501777 w 523617"/>
                  <a:gd name="connsiteY10" fmla="*/ 293113 h 496566"/>
                  <a:gd name="connsiteX11" fmla="*/ 404813 w 523617"/>
                  <a:gd name="connsiteY11" fmla="*/ 487803 h 496566"/>
                  <a:gd name="connsiteX12" fmla="*/ 416052 w 523617"/>
                  <a:gd name="connsiteY12" fmla="*/ 496566 h 496566"/>
                  <a:gd name="connsiteX13" fmla="*/ 515493 w 523617"/>
                  <a:gd name="connsiteY13" fmla="*/ 296732 h 496566"/>
                  <a:gd name="connsiteX14" fmla="*/ 491966 w 523617"/>
                  <a:gd name="connsiteY14" fmla="*/ 117852 h 496566"/>
                  <a:gd name="connsiteX15" fmla="*/ 348806 w 523617"/>
                  <a:gd name="connsiteY15" fmla="*/ 8029 h 49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617" h="496566">
                    <a:moveTo>
                      <a:pt x="348806" y="8124"/>
                    </a:moveTo>
                    <a:cubicBezTo>
                      <a:pt x="287941" y="-8163"/>
                      <a:pt x="224409" y="219"/>
                      <a:pt x="169926" y="31651"/>
                    </a:cubicBezTo>
                    <a:cubicBezTo>
                      <a:pt x="115443" y="63179"/>
                      <a:pt x="76390" y="113947"/>
                      <a:pt x="60103" y="174812"/>
                    </a:cubicBezTo>
                    <a:lnTo>
                      <a:pt x="60103" y="174812"/>
                    </a:lnTo>
                    <a:cubicBezTo>
                      <a:pt x="52102" y="204625"/>
                      <a:pt x="29623" y="227676"/>
                      <a:pt x="0" y="236534"/>
                    </a:cubicBezTo>
                    <a:lnTo>
                      <a:pt x="4096" y="250250"/>
                    </a:lnTo>
                    <a:cubicBezTo>
                      <a:pt x="38576" y="240058"/>
                      <a:pt x="64675" y="213198"/>
                      <a:pt x="74009" y="178527"/>
                    </a:cubicBezTo>
                    <a:cubicBezTo>
                      <a:pt x="89345" y="121377"/>
                      <a:pt x="125921" y="73656"/>
                      <a:pt x="177165" y="44034"/>
                    </a:cubicBezTo>
                    <a:cubicBezTo>
                      <a:pt x="228409" y="14411"/>
                      <a:pt x="288036" y="6600"/>
                      <a:pt x="345186" y="21936"/>
                    </a:cubicBezTo>
                    <a:cubicBezTo>
                      <a:pt x="402336" y="37271"/>
                      <a:pt x="450056" y="73847"/>
                      <a:pt x="479679" y="125091"/>
                    </a:cubicBezTo>
                    <a:cubicBezTo>
                      <a:pt x="509302" y="176336"/>
                      <a:pt x="517112" y="235962"/>
                      <a:pt x="501777" y="293113"/>
                    </a:cubicBezTo>
                    <a:cubicBezTo>
                      <a:pt x="482632" y="364550"/>
                      <a:pt x="450056" y="430082"/>
                      <a:pt x="404813" y="487803"/>
                    </a:cubicBezTo>
                    <a:lnTo>
                      <a:pt x="416052" y="496566"/>
                    </a:lnTo>
                    <a:cubicBezTo>
                      <a:pt x="462439" y="437321"/>
                      <a:pt x="495872" y="370074"/>
                      <a:pt x="515493" y="296732"/>
                    </a:cubicBezTo>
                    <a:cubicBezTo>
                      <a:pt x="531781" y="235867"/>
                      <a:pt x="523399" y="172335"/>
                      <a:pt x="491966" y="117852"/>
                    </a:cubicBezTo>
                    <a:cubicBezTo>
                      <a:pt x="460439" y="63274"/>
                      <a:pt x="409670" y="24317"/>
                      <a:pt x="348806" y="8029"/>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55" name="Freeform 154">
                <a:extLst>
                  <a:ext uri="{FF2B5EF4-FFF2-40B4-BE49-F238E27FC236}">
                    <a16:creationId xmlns:a16="http://schemas.microsoft.com/office/drawing/2014/main" id="{75BB88F4-0C1D-E069-8640-3CEA73BC885D}"/>
                  </a:ext>
                </a:extLst>
              </p:cNvPr>
              <p:cNvSpPr/>
              <p:nvPr/>
            </p:nvSpPr>
            <p:spPr>
              <a:xfrm>
                <a:off x="4018733" y="4223650"/>
                <a:ext cx="458652" cy="469663"/>
              </a:xfrm>
              <a:custGeom>
                <a:avLst/>
                <a:gdLst>
                  <a:gd name="connsiteX0" fmla="*/ 326231 w 458652"/>
                  <a:gd name="connsiteY0" fmla="*/ 6177 h 469663"/>
                  <a:gd name="connsiteX1" fmla="*/ 190691 w 458652"/>
                  <a:gd name="connsiteY1" fmla="*/ 23989 h 469663"/>
                  <a:gd name="connsiteX2" fmla="*/ 107442 w 458652"/>
                  <a:gd name="connsiteY2" fmla="*/ 132383 h 469663"/>
                  <a:gd name="connsiteX3" fmla="*/ 0 w 458652"/>
                  <a:gd name="connsiteY3" fmla="*/ 236301 h 469663"/>
                  <a:gd name="connsiteX4" fmla="*/ 3238 w 458652"/>
                  <a:gd name="connsiteY4" fmla="*/ 250208 h 469663"/>
                  <a:gd name="connsiteX5" fmla="*/ 121253 w 458652"/>
                  <a:gd name="connsiteY5" fmla="*/ 136098 h 469663"/>
                  <a:gd name="connsiteX6" fmla="*/ 197834 w 458652"/>
                  <a:gd name="connsiteY6" fmla="*/ 36371 h 469663"/>
                  <a:gd name="connsiteX7" fmla="*/ 322517 w 458652"/>
                  <a:gd name="connsiteY7" fmla="*/ 19988 h 469663"/>
                  <a:gd name="connsiteX8" fmla="*/ 438722 w 458652"/>
                  <a:gd name="connsiteY8" fmla="*/ 221252 h 469663"/>
                  <a:gd name="connsiteX9" fmla="*/ 292513 w 458652"/>
                  <a:gd name="connsiteY9" fmla="*/ 458996 h 469663"/>
                  <a:gd name="connsiteX10" fmla="*/ 302038 w 458652"/>
                  <a:gd name="connsiteY10" fmla="*/ 469664 h 469663"/>
                  <a:gd name="connsiteX11" fmla="*/ 452533 w 458652"/>
                  <a:gd name="connsiteY11" fmla="*/ 224966 h 469663"/>
                  <a:gd name="connsiteX12" fmla="*/ 326231 w 458652"/>
                  <a:gd name="connsiteY12" fmla="*/ 6272 h 46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652" h="469663">
                    <a:moveTo>
                      <a:pt x="326231" y="6177"/>
                    </a:moveTo>
                    <a:cubicBezTo>
                      <a:pt x="280130" y="-6205"/>
                      <a:pt x="232029" y="176"/>
                      <a:pt x="190691" y="23989"/>
                    </a:cubicBezTo>
                    <a:cubicBezTo>
                      <a:pt x="149352" y="47801"/>
                      <a:pt x="119825" y="86378"/>
                      <a:pt x="107442" y="132383"/>
                    </a:cubicBezTo>
                    <a:cubicBezTo>
                      <a:pt x="93536" y="184295"/>
                      <a:pt x="52388" y="224109"/>
                      <a:pt x="0" y="236301"/>
                    </a:cubicBezTo>
                    <a:lnTo>
                      <a:pt x="3238" y="250208"/>
                    </a:lnTo>
                    <a:cubicBezTo>
                      <a:pt x="60769" y="236777"/>
                      <a:pt x="105918" y="193058"/>
                      <a:pt x="121253" y="136098"/>
                    </a:cubicBezTo>
                    <a:cubicBezTo>
                      <a:pt x="132588" y="93712"/>
                      <a:pt x="159829" y="58279"/>
                      <a:pt x="197834" y="36371"/>
                    </a:cubicBezTo>
                    <a:cubicBezTo>
                      <a:pt x="235839" y="14464"/>
                      <a:pt x="280130" y="8558"/>
                      <a:pt x="322517" y="19988"/>
                    </a:cubicBezTo>
                    <a:cubicBezTo>
                      <a:pt x="410051" y="43420"/>
                      <a:pt x="462153" y="133717"/>
                      <a:pt x="438722" y="221252"/>
                    </a:cubicBezTo>
                    <a:cubicBezTo>
                      <a:pt x="414052" y="313454"/>
                      <a:pt x="363474" y="395654"/>
                      <a:pt x="292513" y="458996"/>
                    </a:cubicBezTo>
                    <a:lnTo>
                      <a:pt x="302038" y="469664"/>
                    </a:lnTo>
                    <a:cubicBezTo>
                      <a:pt x="375095" y="404513"/>
                      <a:pt x="427101" y="319931"/>
                      <a:pt x="452533" y="224966"/>
                    </a:cubicBezTo>
                    <a:cubicBezTo>
                      <a:pt x="478060" y="129812"/>
                      <a:pt x="421386" y="31704"/>
                      <a:pt x="326231" y="6272"/>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56" name="Freeform 155">
                <a:extLst>
                  <a:ext uri="{FF2B5EF4-FFF2-40B4-BE49-F238E27FC236}">
                    <a16:creationId xmlns:a16="http://schemas.microsoft.com/office/drawing/2014/main" id="{DA9F7256-44F3-F8E3-2A70-E0C10AEA51A6}"/>
                  </a:ext>
                </a:extLst>
              </p:cNvPr>
              <p:cNvSpPr/>
              <p:nvPr/>
            </p:nvSpPr>
            <p:spPr>
              <a:xfrm>
                <a:off x="4037116" y="4280789"/>
                <a:ext cx="383092" cy="405475"/>
              </a:xfrm>
              <a:custGeom>
                <a:avLst/>
                <a:gdLst>
                  <a:gd name="connsiteX0" fmla="*/ 366713 w 383092"/>
                  <a:gd name="connsiteY0" fmla="*/ 60766 h 405475"/>
                  <a:gd name="connsiteX1" fmla="*/ 292989 w 383092"/>
                  <a:gd name="connsiteY1" fmla="*/ 4188 h 405475"/>
                  <a:gd name="connsiteX2" fmla="*/ 200882 w 383092"/>
                  <a:gd name="connsiteY2" fmla="*/ 16284 h 405475"/>
                  <a:gd name="connsiteX3" fmla="*/ 144304 w 383092"/>
                  <a:gd name="connsiteY3" fmla="*/ 90008 h 405475"/>
                  <a:gd name="connsiteX4" fmla="*/ 0 w 383092"/>
                  <a:gd name="connsiteY4" fmla="*/ 233454 h 405475"/>
                  <a:gd name="connsiteX5" fmla="*/ 3620 w 383092"/>
                  <a:gd name="connsiteY5" fmla="*/ 247265 h 405475"/>
                  <a:gd name="connsiteX6" fmla="*/ 158115 w 383092"/>
                  <a:gd name="connsiteY6" fmla="*/ 93723 h 405475"/>
                  <a:gd name="connsiteX7" fmla="*/ 208026 w 383092"/>
                  <a:gd name="connsiteY7" fmla="*/ 28667 h 405475"/>
                  <a:gd name="connsiteX8" fmla="*/ 289370 w 383092"/>
                  <a:gd name="connsiteY8" fmla="*/ 17999 h 405475"/>
                  <a:gd name="connsiteX9" fmla="*/ 354425 w 383092"/>
                  <a:gd name="connsiteY9" fmla="*/ 67910 h 405475"/>
                  <a:gd name="connsiteX10" fmla="*/ 365093 w 383092"/>
                  <a:gd name="connsiteY10" fmla="*/ 149253 h 405475"/>
                  <a:gd name="connsiteX11" fmla="*/ 191833 w 383092"/>
                  <a:gd name="connsiteY11" fmla="*/ 393665 h 405475"/>
                  <a:gd name="connsiteX12" fmla="*/ 199834 w 383092"/>
                  <a:gd name="connsiteY12" fmla="*/ 405476 h 405475"/>
                  <a:gd name="connsiteX13" fmla="*/ 378905 w 383092"/>
                  <a:gd name="connsiteY13" fmla="*/ 152968 h 405475"/>
                  <a:gd name="connsiteX14" fmla="*/ 366808 w 383092"/>
                  <a:gd name="connsiteY14" fmla="*/ 60861 h 40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92" h="405475">
                    <a:moveTo>
                      <a:pt x="366713" y="60766"/>
                    </a:moveTo>
                    <a:cubicBezTo>
                      <a:pt x="350520" y="32667"/>
                      <a:pt x="324326" y="12569"/>
                      <a:pt x="292989" y="4188"/>
                    </a:cubicBezTo>
                    <a:cubicBezTo>
                      <a:pt x="261652" y="-4195"/>
                      <a:pt x="228886" y="92"/>
                      <a:pt x="200882" y="16284"/>
                    </a:cubicBezTo>
                    <a:cubicBezTo>
                      <a:pt x="172784" y="32477"/>
                      <a:pt x="152686" y="58671"/>
                      <a:pt x="144304" y="90008"/>
                    </a:cubicBezTo>
                    <a:cubicBezTo>
                      <a:pt x="125539" y="160112"/>
                      <a:pt x="70199" y="215071"/>
                      <a:pt x="0" y="233454"/>
                    </a:cubicBezTo>
                    <a:lnTo>
                      <a:pt x="3620" y="247265"/>
                    </a:lnTo>
                    <a:cubicBezTo>
                      <a:pt x="78772" y="227549"/>
                      <a:pt x="138017" y="168684"/>
                      <a:pt x="158115" y="93723"/>
                    </a:cubicBezTo>
                    <a:cubicBezTo>
                      <a:pt x="165545" y="66100"/>
                      <a:pt x="183261" y="42954"/>
                      <a:pt x="208026" y="28667"/>
                    </a:cubicBezTo>
                    <a:cubicBezTo>
                      <a:pt x="232791" y="14379"/>
                      <a:pt x="261652" y="10569"/>
                      <a:pt x="289370" y="17999"/>
                    </a:cubicBezTo>
                    <a:cubicBezTo>
                      <a:pt x="316992" y="25428"/>
                      <a:pt x="340138" y="43145"/>
                      <a:pt x="354425" y="67910"/>
                    </a:cubicBezTo>
                    <a:cubicBezTo>
                      <a:pt x="368713" y="92675"/>
                      <a:pt x="372523" y="121535"/>
                      <a:pt x="365093" y="149253"/>
                    </a:cubicBezTo>
                    <a:cubicBezTo>
                      <a:pt x="338423" y="248885"/>
                      <a:pt x="276892" y="335658"/>
                      <a:pt x="191833" y="393665"/>
                    </a:cubicBezTo>
                    <a:lnTo>
                      <a:pt x="199834" y="405476"/>
                    </a:lnTo>
                    <a:cubicBezTo>
                      <a:pt x="287750" y="345564"/>
                      <a:pt x="351282" y="255838"/>
                      <a:pt x="378905" y="152968"/>
                    </a:cubicBezTo>
                    <a:cubicBezTo>
                      <a:pt x="387287" y="121631"/>
                      <a:pt x="383000" y="88865"/>
                      <a:pt x="366808" y="60861"/>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57" name="Freeform 156">
                <a:extLst>
                  <a:ext uri="{FF2B5EF4-FFF2-40B4-BE49-F238E27FC236}">
                    <a16:creationId xmlns:a16="http://schemas.microsoft.com/office/drawing/2014/main" id="{D30A93EE-83E1-C248-72AE-B2CEF19BB6F8}"/>
                  </a:ext>
                </a:extLst>
              </p:cNvPr>
              <p:cNvSpPr/>
              <p:nvPr/>
            </p:nvSpPr>
            <p:spPr>
              <a:xfrm>
                <a:off x="4066643" y="4337886"/>
                <a:ext cx="296372" cy="323137"/>
              </a:xfrm>
              <a:custGeom>
                <a:avLst/>
                <a:gdLst>
                  <a:gd name="connsiteX0" fmla="*/ 294132 w 296372"/>
                  <a:gd name="connsiteY0" fmla="*/ 81012 h 323137"/>
                  <a:gd name="connsiteX1" fmla="*/ 287750 w 296372"/>
                  <a:gd name="connsiteY1" fmla="*/ 32244 h 323137"/>
                  <a:gd name="connsiteX2" fmla="*/ 248698 w 296372"/>
                  <a:gd name="connsiteY2" fmla="*/ 2240 h 323137"/>
                  <a:gd name="connsiteX3" fmla="*/ 199930 w 296372"/>
                  <a:gd name="connsiteY3" fmla="*/ 8622 h 323137"/>
                  <a:gd name="connsiteX4" fmla="*/ 169926 w 296372"/>
                  <a:gd name="connsiteY4" fmla="*/ 47674 h 323137"/>
                  <a:gd name="connsiteX5" fmla="*/ 176784 w 296372"/>
                  <a:gd name="connsiteY5" fmla="*/ 49484 h 323137"/>
                  <a:gd name="connsiteX6" fmla="*/ 169926 w 296372"/>
                  <a:gd name="connsiteY6" fmla="*/ 47674 h 323137"/>
                  <a:gd name="connsiteX7" fmla="*/ 0 w 296372"/>
                  <a:gd name="connsiteY7" fmla="*/ 227221 h 323137"/>
                  <a:gd name="connsiteX8" fmla="*/ 4477 w 296372"/>
                  <a:gd name="connsiteY8" fmla="*/ 240746 h 323137"/>
                  <a:gd name="connsiteX9" fmla="*/ 183737 w 296372"/>
                  <a:gd name="connsiteY9" fmla="*/ 51389 h 323137"/>
                  <a:gd name="connsiteX10" fmla="*/ 183737 w 296372"/>
                  <a:gd name="connsiteY10" fmla="*/ 51389 h 323137"/>
                  <a:gd name="connsiteX11" fmla="*/ 244983 w 296372"/>
                  <a:gd name="connsiteY11" fmla="*/ 16051 h 323137"/>
                  <a:gd name="connsiteX12" fmla="*/ 275368 w 296372"/>
                  <a:gd name="connsiteY12" fmla="*/ 39388 h 323137"/>
                  <a:gd name="connsiteX13" fmla="*/ 280321 w 296372"/>
                  <a:gd name="connsiteY13" fmla="*/ 77297 h 323137"/>
                  <a:gd name="connsiteX14" fmla="*/ 94964 w 296372"/>
                  <a:gd name="connsiteY14" fmla="*/ 310564 h 323137"/>
                  <a:gd name="connsiteX15" fmla="*/ 101727 w 296372"/>
                  <a:gd name="connsiteY15" fmla="*/ 323137 h 323137"/>
                  <a:gd name="connsiteX16" fmla="*/ 294227 w 296372"/>
                  <a:gd name="connsiteY16" fmla="*/ 81012 h 3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372" h="323137">
                    <a:moveTo>
                      <a:pt x="294132" y="81012"/>
                    </a:moveTo>
                    <a:cubicBezTo>
                      <a:pt x="298609" y="64438"/>
                      <a:pt x="296323" y="47103"/>
                      <a:pt x="287750" y="32244"/>
                    </a:cubicBezTo>
                    <a:cubicBezTo>
                      <a:pt x="279178" y="17385"/>
                      <a:pt x="265271" y="6717"/>
                      <a:pt x="248698" y="2240"/>
                    </a:cubicBezTo>
                    <a:cubicBezTo>
                      <a:pt x="232124" y="-2237"/>
                      <a:pt x="214789" y="49"/>
                      <a:pt x="199930" y="8622"/>
                    </a:cubicBezTo>
                    <a:cubicBezTo>
                      <a:pt x="185071" y="17194"/>
                      <a:pt x="174403" y="31101"/>
                      <a:pt x="169926" y="47674"/>
                    </a:cubicBezTo>
                    <a:lnTo>
                      <a:pt x="176784" y="49484"/>
                    </a:lnTo>
                    <a:lnTo>
                      <a:pt x="169926" y="47674"/>
                    </a:lnTo>
                    <a:cubicBezTo>
                      <a:pt x="147161" y="132637"/>
                      <a:pt x="83630" y="199693"/>
                      <a:pt x="0" y="227221"/>
                    </a:cubicBezTo>
                    <a:lnTo>
                      <a:pt x="4477" y="240746"/>
                    </a:lnTo>
                    <a:cubicBezTo>
                      <a:pt x="92774" y="211790"/>
                      <a:pt x="159734" y="140924"/>
                      <a:pt x="183737" y="51389"/>
                    </a:cubicBezTo>
                    <a:lnTo>
                      <a:pt x="183737" y="51389"/>
                    </a:lnTo>
                    <a:cubicBezTo>
                      <a:pt x="190881" y="24719"/>
                      <a:pt x="218313" y="8908"/>
                      <a:pt x="244983" y="16051"/>
                    </a:cubicBezTo>
                    <a:cubicBezTo>
                      <a:pt x="257842" y="19480"/>
                      <a:pt x="268700" y="27767"/>
                      <a:pt x="275368" y="39388"/>
                    </a:cubicBezTo>
                    <a:cubicBezTo>
                      <a:pt x="282035" y="51008"/>
                      <a:pt x="283845" y="64438"/>
                      <a:pt x="280321" y="77297"/>
                    </a:cubicBezTo>
                    <a:cubicBezTo>
                      <a:pt x="253651" y="176929"/>
                      <a:pt x="186023" y="261987"/>
                      <a:pt x="94964" y="310564"/>
                    </a:cubicBezTo>
                    <a:lnTo>
                      <a:pt x="101727" y="323137"/>
                    </a:lnTo>
                    <a:cubicBezTo>
                      <a:pt x="196310" y="272750"/>
                      <a:pt x="266510" y="184453"/>
                      <a:pt x="294227" y="81012"/>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58" name="Freeform 157">
                <a:extLst>
                  <a:ext uri="{FF2B5EF4-FFF2-40B4-BE49-F238E27FC236}">
                    <a16:creationId xmlns:a16="http://schemas.microsoft.com/office/drawing/2014/main" id="{2D94B4D0-780B-9ECF-1B3D-1561C40E8EF5}"/>
                  </a:ext>
                </a:extLst>
              </p:cNvPr>
              <p:cNvSpPr/>
              <p:nvPr/>
            </p:nvSpPr>
            <p:spPr>
              <a:xfrm>
                <a:off x="4105600" y="4400420"/>
                <a:ext cx="200025" cy="224504"/>
              </a:xfrm>
              <a:custGeom>
                <a:avLst/>
                <a:gdLst>
                  <a:gd name="connsiteX0" fmla="*/ 200025 w 200025"/>
                  <a:gd name="connsiteY0" fmla="*/ 3715 h 224504"/>
                  <a:gd name="connsiteX1" fmla="*/ 186214 w 200025"/>
                  <a:gd name="connsiteY1" fmla="*/ 0 h 224504"/>
                  <a:gd name="connsiteX2" fmla="*/ 0 w 200025"/>
                  <a:gd name="connsiteY2" fmla="*/ 211265 h 224504"/>
                  <a:gd name="connsiteX3" fmla="*/ 5429 w 200025"/>
                  <a:gd name="connsiteY3" fmla="*/ 224504 h 224504"/>
                  <a:gd name="connsiteX4" fmla="*/ 200025 w 200025"/>
                  <a:gd name="connsiteY4" fmla="*/ 3715 h 22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224504">
                    <a:moveTo>
                      <a:pt x="200025" y="3715"/>
                    </a:moveTo>
                    <a:lnTo>
                      <a:pt x="186214" y="0"/>
                    </a:lnTo>
                    <a:cubicBezTo>
                      <a:pt x="160401" y="96393"/>
                      <a:pt x="92488" y="173355"/>
                      <a:pt x="0" y="211265"/>
                    </a:cubicBezTo>
                    <a:lnTo>
                      <a:pt x="5429" y="224504"/>
                    </a:lnTo>
                    <a:cubicBezTo>
                      <a:pt x="102108" y="184975"/>
                      <a:pt x="172974" y="104489"/>
                      <a:pt x="200025" y="3715"/>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grpSp>
        <p:cxnSp>
          <p:nvCxnSpPr>
            <p:cNvPr id="151" name="Straight Connector 150">
              <a:extLst>
                <a:ext uri="{FF2B5EF4-FFF2-40B4-BE49-F238E27FC236}">
                  <a16:creationId xmlns:a16="http://schemas.microsoft.com/office/drawing/2014/main" id="{C10196D4-4C1B-7966-9A08-516A0D3B434E}"/>
                </a:ext>
              </a:extLst>
            </p:cNvPr>
            <p:cNvCxnSpPr>
              <a:cxnSpLocks/>
            </p:cNvCxnSpPr>
            <p:nvPr/>
          </p:nvCxnSpPr>
          <p:spPr>
            <a:xfrm flipH="1">
              <a:off x="29862239" y="3558720"/>
              <a:ext cx="1021594" cy="0"/>
            </a:xfrm>
            <a:prstGeom prst="line">
              <a:avLst/>
            </a:prstGeom>
            <a:grpFill/>
            <a:ln w="127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152" name="Straight Connector 151">
              <a:extLst>
                <a:ext uri="{FF2B5EF4-FFF2-40B4-BE49-F238E27FC236}">
                  <a16:creationId xmlns:a16="http://schemas.microsoft.com/office/drawing/2014/main" id="{05CD1E82-4F28-3806-0EB3-D9AC48E96907}"/>
                </a:ext>
              </a:extLst>
            </p:cNvPr>
            <p:cNvCxnSpPr>
              <a:cxnSpLocks/>
            </p:cNvCxnSpPr>
            <p:nvPr/>
          </p:nvCxnSpPr>
          <p:spPr>
            <a:xfrm flipH="1">
              <a:off x="33465054" y="3558720"/>
              <a:ext cx="1505659" cy="0"/>
            </a:xfrm>
            <a:prstGeom prst="line">
              <a:avLst/>
            </a:prstGeom>
            <a:grpFill/>
            <a:ln w="127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grpSp>
      <p:grpSp>
        <p:nvGrpSpPr>
          <p:cNvPr id="132" name="Graphic 116">
            <a:extLst>
              <a:ext uri="{FF2B5EF4-FFF2-40B4-BE49-F238E27FC236}">
                <a16:creationId xmlns:a16="http://schemas.microsoft.com/office/drawing/2014/main" id="{3E28D161-9086-756E-6560-F32E9EDAA655}"/>
              </a:ext>
            </a:extLst>
          </p:cNvPr>
          <p:cNvGrpSpPr/>
          <p:nvPr/>
        </p:nvGrpSpPr>
        <p:grpSpPr>
          <a:xfrm>
            <a:off x="10201690" y="2640378"/>
            <a:ext cx="879764" cy="884583"/>
            <a:chOff x="4010922" y="4109354"/>
            <a:chExt cx="580778" cy="583959"/>
          </a:xfrm>
          <a:solidFill>
            <a:srgbClr val="FF0000"/>
          </a:solidFill>
        </p:grpSpPr>
        <p:sp>
          <p:nvSpPr>
            <p:cNvPr id="133" name="Freeform 132">
              <a:extLst>
                <a:ext uri="{FF2B5EF4-FFF2-40B4-BE49-F238E27FC236}">
                  <a16:creationId xmlns:a16="http://schemas.microsoft.com/office/drawing/2014/main" id="{58C9E169-18C4-3ACC-0DA2-EC6426D011A3}"/>
                </a:ext>
              </a:extLst>
            </p:cNvPr>
            <p:cNvSpPr/>
            <p:nvPr/>
          </p:nvSpPr>
          <p:spPr>
            <a:xfrm>
              <a:off x="4015780" y="4109354"/>
              <a:ext cx="575920" cy="368789"/>
            </a:xfrm>
            <a:custGeom>
              <a:avLst/>
              <a:gdLst>
                <a:gd name="connsiteX0" fmla="*/ 536543 w 575920"/>
                <a:gd name="connsiteY0" fmla="*/ 146476 h 368789"/>
                <a:gd name="connsiteX1" fmla="*/ 358712 w 575920"/>
                <a:gd name="connsiteY1" fmla="*/ 9983 h 368789"/>
                <a:gd name="connsiteX2" fmla="*/ 0 w 575920"/>
                <a:gd name="connsiteY2" fmla="*/ 217152 h 368789"/>
                <a:gd name="connsiteX3" fmla="*/ 13811 w 575920"/>
                <a:gd name="connsiteY3" fmla="*/ 220866 h 368789"/>
                <a:gd name="connsiteX4" fmla="*/ 354997 w 575920"/>
                <a:gd name="connsiteY4" fmla="*/ 23794 h 368789"/>
                <a:gd name="connsiteX5" fmla="*/ 524161 w 575920"/>
                <a:gd name="connsiteY5" fmla="*/ 153620 h 368789"/>
                <a:gd name="connsiteX6" fmla="*/ 551974 w 575920"/>
                <a:gd name="connsiteY6" fmla="*/ 365075 h 368789"/>
                <a:gd name="connsiteX7" fmla="*/ 565785 w 575920"/>
                <a:gd name="connsiteY7" fmla="*/ 368790 h 368789"/>
                <a:gd name="connsiteX8" fmla="*/ 536543 w 575920"/>
                <a:gd name="connsiteY8" fmla="*/ 146571 h 3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20" h="368789">
                  <a:moveTo>
                    <a:pt x="536543" y="146476"/>
                  </a:moveTo>
                  <a:cubicBezTo>
                    <a:pt x="497396" y="78754"/>
                    <a:pt x="434245" y="30271"/>
                    <a:pt x="358712" y="9983"/>
                  </a:cubicBezTo>
                  <a:cubicBezTo>
                    <a:pt x="202692" y="-31737"/>
                    <a:pt x="41815" y="61132"/>
                    <a:pt x="0" y="217152"/>
                  </a:cubicBezTo>
                  <a:lnTo>
                    <a:pt x="13811" y="220866"/>
                  </a:lnTo>
                  <a:cubicBezTo>
                    <a:pt x="53531" y="72467"/>
                    <a:pt x="206597" y="-15925"/>
                    <a:pt x="354997" y="23794"/>
                  </a:cubicBezTo>
                  <a:cubicBezTo>
                    <a:pt x="426911" y="43035"/>
                    <a:pt x="486918" y="89136"/>
                    <a:pt x="524161" y="153620"/>
                  </a:cubicBezTo>
                  <a:cubicBezTo>
                    <a:pt x="561404" y="218104"/>
                    <a:pt x="571214" y="293161"/>
                    <a:pt x="551974" y="365075"/>
                  </a:cubicBezTo>
                  <a:lnTo>
                    <a:pt x="565785" y="368790"/>
                  </a:lnTo>
                  <a:cubicBezTo>
                    <a:pt x="586073" y="293257"/>
                    <a:pt x="575691" y="214294"/>
                    <a:pt x="536543" y="146571"/>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34" name="Freeform 133">
              <a:extLst>
                <a:ext uri="{FF2B5EF4-FFF2-40B4-BE49-F238E27FC236}">
                  <a16:creationId xmlns:a16="http://schemas.microsoft.com/office/drawing/2014/main" id="{4BEC3484-BC9E-0879-95EA-70A2CB05D3E8}"/>
                </a:ext>
              </a:extLst>
            </p:cNvPr>
            <p:cNvSpPr/>
            <p:nvPr/>
          </p:nvSpPr>
          <p:spPr>
            <a:xfrm>
              <a:off x="4010922" y="4166458"/>
              <a:ext cx="523617" cy="496566"/>
            </a:xfrm>
            <a:custGeom>
              <a:avLst/>
              <a:gdLst>
                <a:gd name="connsiteX0" fmla="*/ 348806 w 523617"/>
                <a:gd name="connsiteY0" fmla="*/ 8124 h 496566"/>
                <a:gd name="connsiteX1" fmla="*/ 169926 w 523617"/>
                <a:gd name="connsiteY1" fmla="*/ 31651 h 496566"/>
                <a:gd name="connsiteX2" fmla="*/ 60103 w 523617"/>
                <a:gd name="connsiteY2" fmla="*/ 174812 h 496566"/>
                <a:gd name="connsiteX3" fmla="*/ 60103 w 523617"/>
                <a:gd name="connsiteY3" fmla="*/ 174812 h 496566"/>
                <a:gd name="connsiteX4" fmla="*/ 0 w 523617"/>
                <a:gd name="connsiteY4" fmla="*/ 236534 h 496566"/>
                <a:gd name="connsiteX5" fmla="*/ 4096 w 523617"/>
                <a:gd name="connsiteY5" fmla="*/ 250250 h 496566"/>
                <a:gd name="connsiteX6" fmla="*/ 74009 w 523617"/>
                <a:gd name="connsiteY6" fmla="*/ 178527 h 496566"/>
                <a:gd name="connsiteX7" fmla="*/ 177165 w 523617"/>
                <a:gd name="connsiteY7" fmla="*/ 44034 h 496566"/>
                <a:gd name="connsiteX8" fmla="*/ 345186 w 523617"/>
                <a:gd name="connsiteY8" fmla="*/ 21936 h 496566"/>
                <a:gd name="connsiteX9" fmla="*/ 479679 w 523617"/>
                <a:gd name="connsiteY9" fmla="*/ 125091 h 496566"/>
                <a:gd name="connsiteX10" fmla="*/ 501777 w 523617"/>
                <a:gd name="connsiteY10" fmla="*/ 293113 h 496566"/>
                <a:gd name="connsiteX11" fmla="*/ 404813 w 523617"/>
                <a:gd name="connsiteY11" fmla="*/ 487803 h 496566"/>
                <a:gd name="connsiteX12" fmla="*/ 416052 w 523617"/>
                <a:gd name="connsiteY12" fmla="*/ 496566 h 496566"/>
                <a:gd name="connsiteX13" fmla="*/ 515493 w 523617"/>
                <a:gd name="connsiteY13" fmla="*/ 296732 h 496566"/>
                <a:gd name="connsiteX14" fmla="*/ 491966 w 523617"/>
                <a:gd name="connsiteY14" fmla="*/ 117852 h 496566"/>
                <a:gd name="connsiteX15" fmla="*/ 348806 w 523617"/>
                <a:gd name="connsiteY15" fmla="*/ 8029 h 49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617" h="496566">
                  <a:moveTo>
                    <a:pt x="348806" y="8124"/>
                  </a:moveTo>
                  <a:cubicBezTo>
                    <a:pt x="287941" y="-8163"/>
                    <a:pt x="224409" y="219"/>
                    <a:pt x="169926" y="31651"/>
                  </a:cubicBezTo>
                  <a:cubicBezTo>
                    <a:pt x="115443" y="63179"/>
                    <a:pt x="76390" y="113947"/>
                    <a:pt x="60103" y="174812"/>
                  </a:cubicBezTo>
                  <a:lnTo>
                    <a:pt x="60103" y="174812"/>
                  </a:lnTo>
                  <a:cubicBezTo>
                    <a:pt x="52102" y="204625"/>
                    <a:pt x="29623" y="227676"/>
                    <a:pt x="0" y="236534"/>
                  </a:cubicBezTo>
                  <a:lnTo>
                    <a:pt x="4096" y="250250"/>
                  </a:lnTo>
                  <a:cubicBezTo>
                    <a:pt x="38576" y="240058"/>
                    <a:pt x="64675" y="213198"/>
                    <a:pt x="74009" y="178527"/>
                  </a:cubicBezTo>
                  <a:cubicBezTo>
                    <a:pt x="89345" y="121377"/>
                    <a:pt x="125921" y="73656"/>
                    <a:pt x="177165" y="44034"/>
                  </a:cubicBezTo>
                  <a:cubicBezTo>
                    <a:pt x="228409" y="14411"/>
                    <a:pt x="288036" y="6600"/>
                    <a:pt x="345186" y="21936"/>
                  </a:cubicBezTo>
                  <a:cubicBezTo>
                    <a:pt x="402336" y="37271"/>
                    <a:pt x="450056" y="73847"/>
                    <a:pt x="479679" y="125091"/>
                  </a:cubicBezTo>
                  <a:cubicBezTo>
                    <a:pt x="509302" y="176336"/>
                    <a:pt x="517112" y="235962"/>
                    <a:pt x="501777" y="293113"/>
                  </a:cubicBezTo>
                  <a:cubicBezTo>
                    <a:pt x="482632" y="364550"/>
                    <a:pt x="450056" y="430082"/>
                    <a:pt x="404813" y="487803"/>
                  </a:cubicBezTo>
                  <a:lnTo>
                    <a:pt x="416052" y="496566"/>
                  </a:lnTo>
                  <a:cubicBezTo>
                    <a:pt x="462439" y="437321"/>
                    <a:pt x="495872" y="370074"/>
                    <a:pt x="515493" y="296732"/>
                  </a:cubicBezTo>
                  <a:cubicBezTo>
                    <a:pt x="531781" y="235867"/>
                    <a:pt x="523399" y="172335"/>
                    <a:pt x="491966" y="117852"/>
                  </a:cubicBezTo>
                  <a:cubicBezTo>
                    <a:pt x="460439" y="63274"/>
                    <a:pt x="409670" y="24317"/>
                    <a:pt x="348806" y="8029"/>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35" name="Freeform 134">
              <a:extLst>
                <a:ext uri="{FF2B5EF4-FFF2-40B4-BE49-F238E27FC236}">
                  <a16:creationId xmlns:a16="http://schemas.microsoft.com/office/drawing/2014/main" id="{79542DB4-596A-06C6-89E2-1CE736FBB783}"/>
                </a:ext>
              </a:extLst>
            </p:cNvPr>
            <p:cNvSpPr/>
            <p:nvPr/>
          </p:nvSpPr>
          <p:spPr>
            <a:xfrm>
              <a:off x="4018733" y="4223650"/>
              <a:ext cx="458652" cy="469663"/>
            </a:xfrm>
            <a:custGeom>
              <a:avLst/>
              <a:gdLst>
                <a:gd name="connsiteX0" fmla="*/ 326231 w 458652"/>
                <a:gd name="connsiteY0" fmla="*/ 6177 h 469663"/>
                <a:gd name="connsiteX1" fmla="*/ 190691 w 458652"/>
                <a:gd name="connsiteY1" fmla="*/ 23989 h 469663"/>
                <a:gd name="connsiteX2" fmla="*/ 107442 w 458652"/>
                <a:gd name="connsiteY2" fmla="*/ 132383 h 469663"/>
                <a:gd name="connsiteX3" fmla="*/ 0 w 458652"/>
                <a:gd name="connsiteY3" fmla="*/ 236301 h 469663"/>
                <a:gd name="connsiteX4" fmla="*/ 3238 w 458652"/>
                <a:gd name="connsiteY4" fmla="*/ 250208 h 469663"/>
                <a:gd name="connsiteX5" fmla="*/ 121253 w 458652"/>
                <a:gd name="connsiteY5" fmla="*/ 136098 h 469663"/>
                <a:gd name="connsiteX6" fmla="*/ 197834 w 458652"/>
                <a:gd name="connsiteY6" fmla="*/ 36371 h 469663"/>
                <a:gd name="connsiteX7" fmla="*/ 322517 w 458652"/>
                <a:gd name="connsiteY7" fmla="*/ 19988 h 469663"/>
                <a:gd name="connsiteX8" fmla="*/ 438722 w 458652"/>
                <a:gd name="connsiteY8" fmla="*/ 221252 h 469663"/>
                <a:gd name="connsiteX9" fmla="*/ 292513 w 458652"/>
                <a:gd name="connsiteY9" fmla="*/ 458996 h 469663"/>
                <a:gd name="connsiteX10" fmla="*/ 302038 w 458652"/>
                <a:gd name="connsiteY10" fmla="*/ 469664 h 469663"/>
                <a:gd name="connsiteX11" fmla="*/ 452533 w 458652"/>
                <a:gd name="connsiteY11" fmla="*/ 224966 h 469663"/>
                <a:gd name="connsiteX12" fmla="*/ 326231 w 458652"/>
                <a:gd name="connsiteY12" fmla="*/ 6272 h 46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652" h="469663">
                  <a:moveTo>
                    <a:pt x="326231" y="6177"/>
                  </a:moveTo>
                  <a:cubicBezTo>
                    <a:pt x="280130" y="-6205"/>
                    <a:pt x="232029" y="176"/>
                    <a:pt x="190691" y="23989"/>
                  </a:cubicBezTo>
                  <a:cubicBezTo>
                    <a:pt x="149352" y="47801"/>
                    <a:pt x="119825" y="86378"/>
                    <a:pt x="107442" y="132383"/>
                  </a:cubicBezTo>
                  <a:cubicBezTo>
                    <a:pt x="93536" y="184295"/>
                    <a:pt x="52388" y="224109"/>
                    <a:pt x="0" y="236301"/>
                  </a:cubicBezTo>
                  <a:lnTo>
                    <a:pt x="3238" y="250208"/>
                  </a:lnTo>
                  <a:cubicBezTo>
                    <a:pt x="60769" y="236777"/>
                    <a:pt x="105918" y="193058"/>
                    <a:pt x="121253" y="136098"/>
                  </a:cubicBezTo>
                  <a:cubicBezTo>
                    <a:pt x="132588" y="93712"/>
                    <a:pt x="159829" y="58279"/>
                    <a:pt x="197834" y="36371"/>
                  </a:cubicBezTo>
                  <a:cubicBezTo>
                    <a:pt x="235839" y="14464"/>
                    <a:pt x="280130" y="8558"/>
                    <a:pt x="322517" y="19988"/>
                  </a:cubicBezTo>
                  <a:cubicBezTo>
                    <a:pt x="410051" y="43420"/>
                    <a:pt x="462153" y="133717"/>
                    <a:pt x="438722" y="221252"/>
                  </a:cubicBezTo>
                  <a:cubicBezTo>
                    <a:pt x="414052" y="313454"/>
                    <a:pt x="363474" y="395654"/>
                    <a:pt x="292513" y="458996"/>
                  </a:cubicBezTo>
                  <a:lnTo>
                    <a:pt x="302038" y="469664"/>
                  </a:lnTo>
                  <a:cubicBezTo>
                    <a:pt x="375095" y="404513"/>
                    <a:pt x="427101" y="319931"/>
                    <a:pt x="452533" y="224966"/>
                  </a:cubicBezTo>
                  <a:cubicBezTo>
                    <a:pt x="478060" y="129812"/>
                    <a:pt x="421386" y="31704"/>
                    <a:pt x="326231" y="6272"/>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36" name="Freeform 135">
              <a:extLst>
                <a:ext uri="{FF2B5EF4-FFF2-40B4-BE49-F238E27FC236}">
                  <a16:creationId xmlns:a16="http://schemas.microsoft.com/office/drawing/2014/main" id="{6ACE0883-631C-EBAF-3517-8EE3CA4D3D96}"/>
                </a:ext>
              </a:extLst>
            </p:cNvPr>
            <p:cNvSpPr/>
            <p:nvPr/>
          </p:nvSpPr>
          <p:spPr>
            <a:xfrm>
              <a:off x="4037116" y="4280789"/>
              <a:ext cx="383092" cy="405475"/>
            </a:xfrm>
            <a:custGeom>
              <a:avLst/>
              <a:gdLst>
                <a:gd name="connsiteX0" fmla="*/ 366713 w 383092"/>
                <a:gd name="connsiteY0" fmla="*/ 60766 h 405475"/>
                <a:gd name="connsiteX1" fmla="*/ 292989 w 383092"/>
                <a:gd name="connsiteY1" fmla="*/ 4188 h 405475"/>
                <a:gd name="connsiteX2" fmla="*/ 200882 w 383092"/>
                <a:gd name="connsiteY2" fmla="*/ 16284 h 405475"/>
                <a:gd name="connsiteX3" fmla="*/ 144304 w 383092"/>
                <a:gd name="connsiteY3" fmla="*/ 90008 h 405475"/>
                <a:gd name="connsiteX4" fmla="*/ 0 w 383092"/>
                <a:gd name="connsiteY4" fmla="*/ 233454 h 405475"/>
                <a:gd name="connsiteX5" fmla="*/ 3620 w 383092"/>
                <a:gd name="connsiteY5" fmla="*/ 247265 h 405475"/>
                <a:gd name="connsiteX6" fmla="*/ 158115 w 383092"/>
                <a:gd name="connsiteY6" fmla="*/ 93723 h 405475"/>
                <a:gd name="connsiteX7" fmla="*/ 208026 w 383092"/>
                <a:gd name="connsiteY7" fmla="*/ 28667 h 405475"/>
                <a:gd name="connsiteX8" fmla="*/ 289370 w 383092"/>
                <a:gd name="connsiteY8" fmla="*/ 17999 h 405475"/>
                <a:gd name="connsiteX9" fmla="*/ 354425 w 383092"/>
                <a:gd name="connsiteY9" fmla="*/ 67910 h 405475"/>
                <a:gd name="connsiteX10" fmla="*/ 365093 w 383092"/>
                <a:gd name="connsiteY10" fmla="*/ 149253 h 405475"/>
                <a:gd name="connsiteX11" fmla="*/ 191833 w 383092"/>
                <a:gd name="connsiteY11" fmla="*/ 393665 h 405475"/>
                <a:gd name="connsiteX12" fmla="*/ 199834 w 383092"/>
                <a:gd name="connsiteY12" fmla="*/ 405476 h 405475"/>
                <a:gd name="connsiteX13" fmla="*/ 378905 w 383092"/>
                <a:gd name="connsiteY13" fmla="*/ 152968 h 405475"/>
                <a:gd name="connsiteX14" fmla="*/ 366808 w 383092"/>
                <a:gd name="connsiteY14" fmla="*/ 60861 h 40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92" h="405475">
                  <a:moveTo>
                    <a:pt x="366713" y="60766"/>
                  </a:moveTo>
                  <a:cubicBezTo>
                    <a:pt x="350520" y="32667"/>
                    <a:pt x="324326" y="12569"/>
                    <a:pt x="292989" y="4188"/>
                  </a:cubicBezTo>
                  <a:cubicBezTo>
                    <a:pt x="261652" y="-4195"/>
                    <a:pt x="228886" y="92"/>
                    <a:pt x="200882" y="16284"/>
                  </a:cubicBezTo>
                  <a:cubicBezTo>
                    <a:pt x="172784" y="32477"/>
                    <a:pt x="152686" y="58671"/>
                    <a:pt x="144304" y="90008"/>
                  </a:cubicBezTo>
                  <a:cubicBezTo>
                    <a:pt x="125539" y="160112"/>
                    <a:pt x="70199" y="215071"/>
                    <a:pt x="0" y="233454"/>
                  </a:cubicBezTo>
                  <a:lnTo>
                    <a:pt x="3620" y="247265"/>
                  </a:lnTo>
                  <a:cubicBezTo>
                    <a:pt x="78772" y="227549"/>
                    <a:pt x="138017" y="168684"/>
                    <a:pt x="158115" y="93723"/>
                  </a:cubicBezTo>
                  <a:cubicBezTo>
                    <a:pt x="165545" y="66100"/>
                    <a:pt x="183261" y="42954"/>
                    <a:pt x="208026" y="28667"/>
                  </a:cubicBezTo>
                  <a:cubicBezTo>
                    <a:pt x="232791" y="14379"/>
                    <a:pt x="261652" y="10569"/>
                    <a:pt x="289370" y="17999"/>
                  </a:cubicBezTo>
                  <a:cubicBezTo>
                    <a:pt x="316992" y="25428"/>
                    <a:pt x="340138" y="43145"/>
                    <a:pt x="354425" y="67910"/>
                  </a:cubicBezTo>
                  <a:cubicBezTo>
                    <a:pt x="368713" y="92675"/>
                    <a:pt x="372523" y="121535"/>
                    <a:pt x="365093" y="149253"/>
                  </a:cubicBezTo>
                  <a:cubicBezTo>
                    <a:pt x="338423" y="248885"/>
                    <a:pt x="276892" y="335658"/>
                    <a:pt x="191833" y="393665"/>
                  </a:cubicBezTo>
                  <a:lnTo>
                    <a:pt x="199834" y="405476"/>
                  </a:lnTo>
                  <a:cubicBezTo>
                    <a:pt x="287750" y="345564"/>
                    <a:pt x="351282" y="255838"/>
                    <a:pt x="378905" y="152968"/>
                  </a:cubicBezTo>
                  <a:cubicBezTo>
                    <a:pt x="387287" y="121631"/>
                    <a:pt x="383000" y="88865"/>
                    <a:pt x="366808" y="60861"/>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37" name="Freeform 136">
              <a:extLst>
                <a:ext uri="{FF2B5EF4-FFF2-40B4-BE49-F238E27FC236}">
                  <a16:creationId xmlns:a16="http://schemas.microsoft.com/office/drawing/2014/main" id="{C40D988F-AB42-800B-9516-B487CB60E3E8}"/>
                </a:ext>
              </a:extLst>
            </p:cNvPr>
            <p:cNvSpPr/>
            <p:nvPr/>
          </p:nvSpPr>
          <p:spPr>
            <a:xfrm>
              <a:off x="4066643" y="4337886"/>
              <a:ext cx="296372" cy="323137"/>
            </a:xfrm>
            <a:custGeom>
              <a:avLst/>
              <a:gdLst>
                <a:gd name="connsiteX0" fmla="*/ 294132 w 296372"/>
                <a:gd name="connsiteY0" fmla="*/ 81012 h 323137"/>
                <a:gd name="connsiteX1" fmla="*/ 287750 w 296372"/>
                <a:gd name="connsiteY1" fmla="*/ 32244 h 323137"/>
                <a:gd name="connsiteX2" fmla="*/ 248698 w 296372"/>
                <a:gd name="connsiteY2" fmla="*/ 2240 h 323137"/>
                <a:gd name="connsiteX3" fmla="*/ 199930 w 296372"/>
                <a:gd name="connsiteY3" fmla="*/ 8622 h 323137"/>
                <a:gd name="connsiteX4" fmla="*/ 169926 w 296372"/>
                <a:gd name="connsiteY4" fmla="*/ 47674 h 323137"/>
                <a:gd name="connsiteX5" fmla="*/ 176784 w 296372"/>
                <a:gd name="connsiteY5" fmla="*/ 49484 h 323137"/>
                <a:gd name="connsiteX6" fmla="*/ 169926 w 296372"/>
                <a:gd name="connsiteY6" fmla="*/ 47674 h 323137"/>
                <a:gd name="connsiteX7" fmla="*/ 0 w 296372"/>
                <a:gd name="connsiteY7" fmla="*/ 227221 h 323137"/>
                <a:gd name="connsiteX8" fmla="*/ 4477 w 296372"/>
                <a:gd name="connsiteY8" fmla="*/ 240746 h 323137"/>
                <a:gd name="connsiteX9" fmla="*/ 183737 w 296372"/>
                <a:gd name="connsiteY9" fmla="*/ 51389 h 323137"/>
                <a:gd name="connsiteX10" fmla="*/ 183737 w 296372"/>
                <a:gd name="connsiteY10" fmla="*/ 51389 h 323137"/>
                <a:gd name="connsiteX11" fmla="*/ 244983 w 296372"/>
                <a:gd name="connsiteY11" fmla="*/ 16051 h 323137"/>
                <a:gd name="connsiteX12" fmla="*/ 275368 w 296372"/>
                <a:gd name="connsiteY12" fmla="*/ 39388 h 323137"/>
                <a:gd name="connsiteX13" fmla="*/ 280321 w 296372"/>
                <a:gd name="connsiteY13" fmla="*/ 77297 h 323137"/>
                <a:gd name="connsiteX14" fmla="*/ 94964 w 296372"/>
                <a:gd name="connsiteY14" fmla="*/ 310564 h 323137"/>
                <a:gd name="connsiteX15" fmla="*/ 101727 w 296372"/>
                <a:gd name="connsiteY15" fmla="*/ 323137 h 323137"/>
                <a:gd name="connsiteX16" fmla="*/ 294227 w 296372"/>
                <a:gd name="connsiteY16" fmla="*/ 81012 h 32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372" h="323137">
                  <a:moveTo>
                    <a:pt x="294132" y="81012"/>
                  </a:moveTo>
                  <a:cubicBezTo>
                    <a:pt x="298609" y="64438"/>
                    <a:pt x="296323" y="47103"/>
                    <a:pt x="287750" y="32244"/>
                  </a:cubicBezTo>
                  <a:cubicBezTo>
                    <a:pt x="279178" y="17385"/>
                    <a:pt x="265271" y="6717"/>
                    <a:pt x="248698" y="2240"/>
                  </a:cubicBezTo>
                  <a:cubicBezTo>
                    <a:pt x="232124" y="-2237"/>
                    <a:pt x="214789" y="49"/>
                    <a:pt x="199930" y="8622"/>
                  </a:cubicBezTo>
                  <a:cubicBezTo>
                    <a:pt x="185071" y="17194"/>
                    <a:pt x="174403" y="31101"/>
                    <a:pt x="169926" y="47674"/>
                  </a:cubicBezTo>
                  <a:lnTo>
                    <a:pt x="176784" y="49484"/>
                  </a:lnTo>
                  <a:lnTo>
                    <a:pt x="169926" y="47674"/>
                  </a:lnTo>
                  <a:cubicBezTo>
                    <a:pt x="147161" y="132637"/>
                    <a:pt x="83630" y="199693"/>
                    <a:pt x="0" y="227221"/>
                  </a:cubicBezTo>
                  <a:lnTo>
                    <a:pt x="4477" y="240746"/>
                  </a:lnTo>
                  <a:cubicBezTo>
                    <a:pt x="92774" y="211790"/>
                    <a:pt x="159734" y="140924"/>
                    <a:pt x="183737" y="51389"/>
                  </a:cubicBezTo>
                  <a:lnTo>
                    <a:pt x="183737" y="51389"/>
                  </a:lnTo>
                  <a:cubicBezTo>
                    <a:pt x="190881" y="24719"/>
                    <a:pt x="218313" y="8908"/>
                    <a:pt x="244983" y="16051"/>
                  </a:cubicBezTo>
                  <a:cubicBezTo>
                    <a:pt x="257842" y="19480"/>
                    <a:pt x="268700" y="27767"/>
                    <a:pt x="275368" y="39388"/>
                  </a:cubicBezTo>
                  <a:cubicBezTo>
                    <a:pt x="282035" y="51008"/>
                    <a:pt x="283845" y="64438"/>
                    <a:pt x="280321" y="77297"/>
                  </a:cubicBezTo>
                  <a:cubicBezTo>
                    <a:pt x="253651" y="176929"/>
                    <a:pt x="186023" y="261987"/>
                    <a:pt x="94964" y="310564"/>
                  </a:cubicBezTo>
                  <a:lnTo>
                    <a:pt x="101727" y="323137"/>
                  </a:lnTo>
                  <a:cubicBezTo>
                    <a:pt x="196310" y="272750"/>
                    <a:pt x="266510" y="184453"/>
                    <a:pt x="294227" y="81012"/>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sp>
          <p:nvSpPr>
            <p:cNvPr id="138" name="Freeform 137">
              <a:extLst>
                <a:ext uri="{FF2B5EF4-FFF2-40B4-BE49-F238E27FC236}">
                  <a16:creationId xmlns:a16="http://schemas.microsoft.com/office/drawing/2014/main" id="{F47C90DB-C04B-700A-940A-5431F24E6B06}"/>
                </a:ext>
              </a:extLst>
            </p:cNvPr>
            <p:cNvSpPr/>
            <p:nvPr/>
          </p:nvSpPr>
          <p:spPr>
            <a:xfrm>
              <a:off x="4105600" y="4400420"/>
              <a:ext cx="200025" cy="224504"/>
            </a:xfrm>
            <a:custGeom>
              <a:avLst/>
              <a:gdLst>
                <a:gd name="connsiteX0" fmla="*/ 200025 w 200025"/>
                <a:gd name="connsiteY0" fmla="*/ 3715 h 224504"/>
                <a:gd name="connsiteX1" fmla="*/ 186214 w 200025"/>
                <a:gd name="connsiteY1" fmla="*/ 0 h 224504"/>
                <a:gd name="connsiteX2" fmla="*/ 0 w 200025"/>
                <a:gd name="connsiteY2" fmla="*/ 211265 h 224504"/>
                <a:gd name="connsiteX3" fmla="*/ 5429 w 200025"/>
                <a:gd name="connsiteY3" fmla="*/ 224504 h 224504"/>
                <a:gd name="connsiteX4" fmla="*/ 200025 w 200025"/>
                <a:gd name="connsiteY4" fmla="*/ 3715 h 22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224504">
                  <a:moveTo>
                    <a:pt x="200025" y="3715"/>
                  </a:moveTo>
                  <a:lnTo>
                    <a:pt x="186214" y="0"/>
                  </a:lnTo>
                  <a:cubicBezTo>
                    <a:pt x="160401" y="96393"/>
                    <a:pt x="92488" y="173355"/>
                    <a:pt x="0" y="211265"/>
                  </a:cubicBezTo>
                  <a:lnTo>
                    <a:pt x="5429" y="224504"/>
                  </a:lnTo>
                  <a:cubicBezTo>
                    <a:pt x="102108" y="184975"/>
                    <a:pt x="172974" y="104489"/>
                    <a:pt x="200025" y="3715"/>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3660">
                <a:solidFill>
                  <a:srgbClr val="101820"/>
                </a:solidFill>
                <a:latin typeface="Arial" charset="0"/>
                <a:ea typeface="ＭＳ Ｐゴシック" charset="0"/>
              </a:endParaRPr>
            </a:p>
          </p:txBody>
        </p:sp>
      </p:grpSp>
      <p:sp>
        <p:nvSpPr>
          <p:cNvPr id="588" name="Rectangle 587">
            <a:extLst>
              <a:ext uri="{FF2B5EF4-FFF2-40B4-BE49-F238E27FC236}">
                <a16:creationId xmlns:a16="http://schemas.microsoft.com/office/drawing/2014/main" id="{BF34533E-D343-01AD-6923-C905DF273958}"/>
              </a:ext>
            </a:extLst>
          </p:cNvPr>
          <p:cNvSpPr/>
          <p:nvPr/>
        </p:nvSpPr>
        <p:spPr>
          <a:xfrm>
            <a:off x="9055882" y="4664717"/>
            <a:ext cx="3136119" cy="2193283"/>
          </a:xfrm>
          <a:prstGeom prst="rect">
            <a:avLst/>
          </a:prstGeom>
          <a:gradFill>
            <a:gsLst>
              <a:gs pos="0">
                <a:schemeClr val="bg1">
                  <a:alpha val="0"/>
                </a:schemeClr>
              </a:gs>
              <a:gs pos="100000">
                <a:schemeClr val="bg1">
                  <a:alpha val="71580"/>
                </a:schemeClr>
              </a:gs>
            </a:gsLst>
            <a:lin ang="5400000" scaled="0"/>
          </a:gradFill>
          <a:ln w="3175">
            <a:miter lim="400000"/>
          </a:ln>
        </p:spPr>
        <p:txBody>
          <a:bodyPr lIns="25741" rIns="25741" anchor="ctr"/>
          <a:lstStyle/>
          <a:p>
            <a:pPr algn="ctr" defTabSz="343214" fontAlgn="base">
              <a:spcAft>
                <a:spcPct val="0"/>
              </a:spcAft>
              <a:defRPr/>
            </a:pPr>
            <a:endParaRPr lang="en-US" sz="1971">
              <a:solidFill>
                <a:srgbClr val="414244"/>
              </a:solidFill>
              <a:latin typeface="CiscoSansTT Light"/>
              <a:ea typeface="ＭＳ Ｐゴシック" charset="0"/>
              <a:cs typeface="CiscoSansTT Light"/>
              <a:sym typeface="Helvetica Neue Medium"/>
            </a:endParaRPr>
          </a:p>
        </p:txBody>
      </p:sp>
    </p:spTree>
    <p:extLst>
      <p:ext uri="{BB962C8B-B14F-4D97-AF65-F5344CB8AC3E}">
        <p14:creationId xmlns:p14="http://schemas.microsoft.com/office/powerpoint/2010/main" val="114828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anim calcmode="lin" valueType="num">
                                      <p:cBhvr>
                                        <p:cTn id="8" dur="500" fill="hold"/>
                                        <p:tgtEl>
                                          <p:spTgt spid="117"/>
                                        </p:tgtEl>
                                        <p:attrNameLst>
                                          <p:attrName>ppt_x</p:attrName>
                                        </p:attrNameLst>
                                      </p:cBhvr>
                                      <p:tavLst>
                                        <p:tav tm="0">
                                          <p:val>
                                            <p:strVal val="#ppt_x"/>
                                          </p:val>
                                        </p:tav>
                                        <p:tav tm="100000">
                                          <p:val>
                                            <p:strVal val="#ppt_x"/>
                                          </p:val>
                                        </p:tav>
                                      </p:tavLst>
                                    </p:anim>
                                    <p:anim calcmode="lin" valueType="num">
                                      <p:cBhvr>
                                        <p:cTn id="9" dur="500" fill="hold"/>
                                        <p:tgtEl>
                                          <p:spTgt spid="1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anim calcmode="lin" valueType="num">
                                      <p:cBhvr>
                                        <p:cTn id="13" dur="500" fill="hold"/>
                                        <p:tgtEl>
                                          <p:spTgt spid="90"/>
                                        </p:tgtEl>
                                        <p:attrNameLst>
                                          <p:attrName>ppt_x</p:attrName>
                                        </p:attrNameLst>
                                      </p:cBhvr>
                                      <p:tavLst>
                                        <p:tav tm="0">
                                          <p:val>
                                            <p:strVal val="#ppt_x"/>
                                          </p:val>
                                        </p:tav>
                                        <p:tav tm="100000">
                                          <p:val>
                                            <p:strVal val="#ppt_x"/>
                                          </p:val>
                                        </p:tav>
                                      </p:tavLst>
                                    </p:anim>
                                    <p:anim calcmode="lin" valueType="num">
                                      <p:cBhvr>
                                        <p:cTn id="14" dur="500" fill="hold"/>
                                        <p:tgtEl>
                                          <p:spTgt spid="9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anim calcmode="lin" valueType="num">
                                      <p:cBhvr>
                                        <p:cTn id="18" dur="500" fill="hold"/>
                                        <p:tgtEl>
                                          <p:spTgt spid="125"/>
                                        </p:tgtEl>
                                        <p:attrNameLst>
                                          <p:attrName>ppt_x</p:attrName>
                                        </p:attrNameLst>
                                      </p:cBhvr>
                                      <p:tavLst>
                                        <p:tav tm="0">
                                          <p:val>
                                            <p:strVal val="#ppt_x"/>
                                          </p:val>
                                        </p:tav>
                                        <p:tav tm="100000">
                                          <p:val>
                                            <p:strVal val="#ppt_x"/>
                                          </p:val>
                                        </p:tav>
                                      </p:tavLst>
                                    </p:anim>
                                    <p:anim calcmode="lin" valueType="num">
                                      <p:cBhvr>
                                        <p:cTn id="19" dur="500" fill="hold"/>
                                        <p:tgtEl>
                                          <p:spTgt spid="1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anim calcmode="lin" valueType="num">
                                      <p:cBhvr>
                                        <p:cTn id="23" dur="500" fill="hold"/>
                                        <p:tgtEl>
                                          <p:spTgt spid="118"/>
                                        </p:tgtEl>
                                        <p:attrNameLst>
                                          <p:attrName>ppt_x</p:attrName>
                                        </p:attrNameLst>
                                      </p:cBhvr>
                                      <p:tavLst>
                                        <p:tav tm="0">
                                          <p:val>
                                            <p:strVal val="#ppt_x"/>
                                          </p:val>
                                        </p:tav>
                                        <p:tav tm="100000">
                                          <p:val>
                                            <p:strVal val="#ppt_x"/>
                                          </p:val>
                                        </p:tav>
                                      </p:tavLst>
                                    </p:anim>
                                    <p:anim calcmode="lin" valueType="num">
                                      <p:cBhvr>
                                        <p:cTn id="24" dur="500" fill="hold"/>
                                        <p:tgtEl>
                                          <p:spTgt spid="1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5.55556E-7 -2.09877E-6 L 0.3993 3.33333E-6 " pathEditMode="relative" rAng="0" ptsTypes="AA">
                                      <p:cBhvr>
                                        <p:cTn id="33" dur="2000" fill="hold"/>
                                        <p:tgtEl>
                                          <p:spTgt spid="117"/>
                                        </p:tgtEl>
                                        <p:attrNameLst>
                                          <p:attrName>ppt_x</p:attrName>
                                          <p:attrName>ppt_y</p:attrName>
                                        </p:attrNameLst>
                                      </p:cBhvr>
                                      <p:rCtr x="19983" y="62"/>
                                    </p:animMotion>
                                  </p:childTnLst>
                                </p:cTn>
                              </p:par>
                              <p:par>
                                <p:cTn id="34" presetID="42" presetClass="path" presetSubtype="0" accel="50000" decel="50000" fill="hold" nodeType="withEffect">
                                  <p:stCondLst>
                                    <p:cond delay="0"/>
                                  </p:stCondLst>
                                  <p:childTnLst>
                                    <p:animMotion origin="layout" path="M -4.72222E-6 1.85185E-6 L 0.39896 0.00123 " pathEditMode="relative" rAng="0" ptsTypes="AA">
                                      <p:cBhvr>
                                        <p:cTn id="35" dur="2000" fill="hold"/>
                                        <p:tgtEl>
                                          <p:spTgt spid="125"/>
                                        </p:tgtEl>
                                        <p:attrNameLst>
                                          <p:attrName>ppt_x</p:attrName>
                                          <p:attrName>ppt_y</p:attrName>
                                        </p:attrNameLst>
                                      </p:cBhvr>
                                      <p:rCtr x="19983" y="185"/>
                                    </p:animMotion>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40"/>
                                        </p:tgtEl>
                                        <p:attrNameLst>
                                          <p:attrName>style.visibility</p:attrName>
                                        </p:attrNameLst>
                                      </p:cBhvr>
                                      <p:to>
                                        <p:strVal val="visible"/>
                                      </p:to>
                                    </p:set>
                                    <p:animEffect transition="in" filter="fade">
                                      <p:cBhvr>
                                        <p:cTn id="39" dur="500"/>
                                        <p:tgtEl>
                                          <p:spTgt spid="140"/>
                                        </p:tgtEl>
                                      </p:cBhvr>
                                    </p:animEffect>
                                  </p:childTnLst>
                                </p:cTn>
                              </p:par>
                              <p:par>
                                <p:cTn id="40" presetID="42" presetClass="path" presetSubtype="0" accel="50000" decel="50000" fill="hold" nodeType="withEffect">
                                  <p:stCondLst>
                                    <p:cond delay="0"/>
                                  </p:stCondLst>
                                  <p:childTnLst>
                                    <p:animMotion origin="layout" path="M 0.03872 0.00092 L 2.77778E-7 1.11111E-6 " pathEditMode="relative" rAng="0" ptsTypes="AA">
                                      <p:cBhvr>
                                        <p:cTn id="41" dur="500" fill="hold"/>
                                        <p:tgtEl>
                                          <p:spTgt spid="140"/>
                                        </p:tgtEl>
                                        <p:attrNameLst>
                                          <p:attrName>ppt_x</p:attrName>
                                          <p:attrName>ppt_y</p:attrName>
                                        </p:attrNameLst>
                                      </p:cBhvr>
                                      <p:rCtr x="-1944" y="-62"/>
                                    </p:animMotion>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43"/>
                                        </p:tgtEl>
                                        <p:attrNameLst>
                                          <p:attrName>style.visibility</p:attrName>
                                        </p:attrNameLst>
                                      </p:cBhvr>
                                      <p:to>
                                        <p:strVal val="visible"/>
                                      </p:to>
                                    </p:set>
                                    <p:animEffect transition="in" filter="wipe(left)">
                                      <p:cBhvr>
                                        <p:cTn id="45" dur="500"/>
                                        <p:tgtEl>
                                          <p:spTgt spid="143"/>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144"/>
                                        </p:tgtEl>
                                        <p:attrNameLst>
                                          <p:attrName>style.visibility</p:attrName>
                                        </p:attrNameLst>
                                      </p:cBhvr>
                                      <p:to>
                                        <p:strVal val="visible"/>
                                      </p:to>
                                    </p:set>
                                    <p:animEffect transition="in" filter="wipe(left)">
                                      <p:cBhvr>
                                        <p:cTn id="48" dur="500"/>
                                        <p:tgtEl>
                                          <p:spTgt spid="144"/>
                                        </p:tgtEl>
                                      </p:cBhvr>
                                    </p:animEffect>
                                  </p:childTnLst>
                                </p:cTn>
                              </p:par>
                              <p:par>
                                <p:cTn id="49" presetID="22" presetClass="entr" presetSubtype="8" fill="hold" grpId="0" nodeType="withEffect">
                                  <p:stCondLst>
                                    <p:cond delay="1000"/>
                                  </p:stCondLst>
                                  <p:childTnLst>
                                    <p:set>
                                      <p:cBhvr>
                                        <p:cTn id="50" dur="1" fill="hold">
                                          <p:stCondLst>
                                            <p:cond delay="0"/>
                                          </p:stCondLst>
                                        </p:cTn>
                                        <p:tgtEl>
                                          <p:spTgt spid="145"/>
                                        </p:tgtEl>
                                        <p:attrNameLst>
                                          <p:attrName>style.visibility</p:attrName>
                                        </p:attrNameLst>
                                      </p:cBhvr>
                                      <p:to>
                                        <p:strVal val="visible"/>
                                      </p:to>
                                    </p:set>
                                    <p:animEffect transition="in" filter="wipe(left)">
                                      <p:cBhvr>
                                        <p:cTn id="51" dur="500"/>
                                        <p:tgtEl>
                                          <p:spTgt spid="145"/>
                                        </p:tgtEl>
                                      </p:cBhvr>
                                    </p:animEffect>
                                  </p:childTnLst>
                                </p:cTn>
                              </p:par>
                              <p:par>
                                <p:cTn id="52" presetID="22" presetClass="entr" presetSubtype="8" fill="hold" grpId="0" nodeType="withEffect">
                                  <p:stCondLst>
                                    <p:cond delay="1500"/>
                                  </p:stCondLst>
                                  <p:childTnLst>
                                    <p:set>
                                      <p:cBhvr>
                                        <p:cTn id="53" dur="1" fill="hold">
                                          <p:stCondLst>
                                            <p:cond delay="0"/>
                                          </p:stCondLst>
                                        </p:cTn>
                                        <p:tgtEl>
                                          <p:spTgt spid="146"/>
                                        </p:tgtEl>
                                        <p:attrNameLst>
                                          <p:attrName>style.visibility</p:attrName>
                                        </p:attrNameLst>
                                      </p:cBhvr>
                                      <p:to>
                                        <p:strVal val="visible"/>
                                      </p:to>
                                    </p:set>
                                    <p:animEffect transition="in" filter="wipe(left)">
                                      <p:cBhvr>
                                        <p:cTn id="54" dur="500"/>
                                        <p:tgtEl>
                                          <p:spTgt spid="146"/>
                                        </p:tgtEl>
                                      </p:cBhvr>
                                    </p:animEffect>
                                  </p:childTnLst>
                                </p:cTn>
                              </p:par>
                              <p:par>
                                <p:cTn id="55" presetID="21" presetClass="entr" presetSubtype="1"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animEffect transition="in" filter="wheel(1)">
                                      <p:cBhvr>
                                        <p:cTn id="57" dur="2000"/>
                                        <p:tgtEl>
                                          <p:spTgt spid="132"/>
                                        </p:tgtEl>
                                      </p:cBhvr>
                                    </p:animEffect>
                                  </p:childTnLst>
                                </p:cTn>
                              </p:par>
                            </p:childTnLst>
                          </p:cTn>
                        </p:par>
                        <p:par>
                          <p:cTn id="58" fill="hold">
                            <p:stCondLst>
                              <p:cond delay="4500"/>
                            </p:stCondLst>
                            <p:childTnLst>
                              <p:par>
                                <p:cTn id="59" presetID="1" presetClass="entr" presetSubtype="0" fill="hold" nodeType="afterEffect">
                                  <p:stCondLst>
                                    <p:cond delay="1000"/>
                                  </p:stCondLst>
                                  <p:childTnLst>
                                    <p:set>
                                      <p:cBhvr>
                                        <p:cTn id="60" dur="1" fill="hold">
                                          <p:stCondLst>
                                            <p:cond delay="0"/>
                                          </p:stCondLst>
                                        </p:cTn>
                                        <p:tgtEl>
                                          <p:spTgt spid="148"/>
                                        </p:tgtEl>
                                        <p:attrNameLst>
                                          <p:attrName>style.visibility</p:attrName>
                                        </p:attrNameLst>
                                      </p:cBhvr>
                                      <p:to>
                                        <p:strVal val="visible"/>
                                      </p:to>
                                    </p:set>
                                  </p:childTnLst>
                                </p:cTn>
                              </p:par>
                              <p:par>
                                <p:cTn id="61" presetID="1" presetClass="exit" presetSubtype="0" fill="hold" nodeType="withEffect">
                                  <p:stCondLst>
                                    <p:cond delay="1000"/>
                                  </p:stCondLst>
                                  <p:childTnLst>
                                    <p:set>
                                      <p:cBhvr>
                                        <p:cTn id="62" dur="1" fill="hold">
                                          <p:stCondLst>
                                            <p:cond delay="0"/>
                                          </p:stCondLst>
                                        </p:cTn>
                                        <p:tgtEl>
                                          <p:spTgt spid="140"/>
                                        </p:tgtEl>
                                        <p:attrNameLst>
                                          <p:attrName>style.visibility</p:attrName>
                                        </p:attrNameLst>
                                      </p:cBhvr>
                                      <p:to>
                                        <p:strVal val="hidden"/>
                                      </p:to>
                                    </p:set>
                                  </p:childTnLst>
                                </p:cTn>
                              </p:par>
                              <p:par>
                                <p:cTn id="63" presetID="1" presetClass="exit" presetSubtype="0" fill="hold" grpId="1" nodeType="withEffect">
                                  <p:stCondLst>
                                    <p:cond delay="1000"/>
                                  </p:stCondLst>
                                  <p:childTnLst>
                                    <p:set>
                                      <p:cBhvr>
                                        <p:cTn id="64" dur="1" fill="hold">
                                          <p:stCondLst>
                                            <p:cond delay="0"/>
                                          </p:stCondLst>
                                        </p:cTn>
                                        <p:tgtEl>
                                          <p:spTgt spid="143"/>
                                        </p:tgtEl>
                                        <p:attrNameLst>
                                          <p:attrName>style.visibility</p:attrName>
                                        </p:attrNameLst>
                                      </p:cBhvr>
                                      <p:to>
                                        <p:strVal val="hidden"/>
                                      </p:to>
                                    </p:set>
                                  </p:childTnLst>
                                </p:cTn>
                              </p:par>
                              <p:par>
                                <p:cTn id="65" presetID="1" presetClass="exit" presetSubtype="0" fill="hold" grpId="1" nodeType="withEffect">
                                  <p:stCondLst>
                                    <p:cond delay="1000"/>
                                  </p:stCondLst>
                                  <p:childTnLst>
                                    <p:set>
                                      <p:cBhvr>
                                        <p:cTn id="66" dur="1" fill="hold">
                                          <p:stCondLst>
                                            <p:cond delay="0"/>
                                          </p:stCondLst>
                                        </p:cTn>
                                        <p:tgtEl>
                                          <p:spTgt spid="144"/>
                                        </p:tgtEl>
                                        <p:attrNameLst>
                                          <p:attrName>style.visibility</p:attrName>
                                        </p:attrNameLst>
                                      </p:cBhvr>
                                      <p:to>
                                        <p:strVal val="hidden"/>
                                      </p:to>
                                    </p:set>
                                  </p:childTnLst>
                                </p:cTn>
                              </p:par>
                              <p:par>
                                <p:cTn id="67" presetID="1" presetClass="exit" presetSubtype="0" fill="hold" grpId="1" nodeType="withEffect">
                                  <p:stCondLst>
                                    <p:cond delay="1000"/>
                                  </p:stCondLst>
                                  <p:childTnLst>
                                    <p:set>
                                      <p:cBhvr>
                                        <p:cTn id="68" dur="1" fill="hold">
                                          <p:stCondLst>
                                            <p:cond delay="0"/>
                                          </p:stCondLst>
                                        </p:cTn>
                                        <p:tgtEl>
                                          <p:spTgt spid="145"/>
                                        </p:tgtEl>
                                        <p:attrNameLst>
                                          <p:attrName>style.visibility</p:attrName>
                                        </p:attrNameLst>
                                      </p:cBhvr>
                                      <p:to>
                                        <p:strVal val="hidden"/>
                                      </p:to>
                                    </p:set>
                                  </p:childTnLst>
                                </p:cTn>
                              </p:par>
                              <p:par>
                                <p:cTn id="69" presetID="1" presetClass="exit" presetSubtype="0" fill="hold" grpId="1" nodeType="withEffect">
                                  <p:stCondLst>
                                    <p:cond delay="1000"/>
                                  </p:stCondLst>
                                  <p:childTnLst>
                                    <p:set>
                                      <p:cBhvr>
                                        <p:cTn id="70" dur="1" fill="hold">
                                          <p:stCondLst>
                                            <p:cond delay="0"/>
                                          </p:stCondLst>
                                        </p:cTn>
                                        <p:tgtEl>
                                          <p:spTgt spid="146"/>
                                        </p:tgtEl>
                                        <p:attrNameLst>
                                          <p:attrName>style.visibility</p:attrName>
                                        </p:attrNameLst>
                                      </p:cBhvr>
                                      <p:to>
                                        <p:strVal val="hidden"/>
                                      </p:to>
                                    </p:set>
                                  </p:childTnLst>
                                </p:cTn>
                              </p:par>
                            </p:childTnLst>
                          </p:cTn>
                        </p:par>
                        <p:par>
                          <p:cTn id="71" fill="hold">
                            <p:stCondLst>
                              <p:cond delay="5500"/>
                            </p:stCondLst>
                            <p:childTnLst>
                              <p:par>
                                <p:cTn id="72" presetID="35" presetClass="emph" presetSubtype="0" repeatCount="2000" fill="hold" nodeType="afterEffect">
                                  <p:stCondLst>
                                    <p:cond delay="0"/>
                                  </p:stCondLst>
                                  <p:childTnLst>
                                    <p:anim calcmode="discrete" valueType="str">
                                      <p:cBhvr>
                                        <p:cTn id="73" dur="1000" fill="hold"/>
                                        <p:tgtEl>
                                          <p:spTgt spid="148"/>
                                        </p:tgtEl>
                                        <p:attrNameLst>
                                          <p:attrName>style.visibility</p:attrName>
                                        </p:attrNameLst>
                                      </p:cBhvr>
                                      <p:tavLst>
                                        <p:tav tm="0">
                                          <p:val>
                                            <p:strVal val="hidden"/>
                                          </p:val>
                                        </p:tav>
                                        <p:tav tm="50000">
                                          <p:val>
                                            <p:strVal val="visible"/>
                                          </p:val>
                                        </p:tav>
                                      </p:tavLst>
                                    </p:anim>
                                  </p:childTnLst>
                                </p:cTn>
                              </p:par>
                              <p:par>
                                <p:cTn id="74" presetID="35" presetClass="emph" presetSubtype="0" repeatCount="2000" fill="hold" nodeType="withEffect">
                                  <p:stCondLst>
                                    <p:cond delay="0"/>
                                  </p:stCondLst>
                                  <p:childTnLst>
                                    <p:anim calcmode="discrete" valueType="str">
                                      <p:cBhvr>
                                        <p:cTn id="75" dur="1000" fill="hold"/>
                                        <p:tgtEl>
                                          <p:spTgt spid="13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3" grpId="1" animBg="1"/>
      <p:bldP spid="144" grpId="0" animBg="1"/>
      <p:bldP spid="144" grpId="1" animBg="1"/>
      <p:bldP spid="145" grpId="0" animBg="1"/>
      <p:bldP spid="145" grpId="1" animBg="1"/>
      <p:bldP spid="146" grpId="0" animBg="1"/>
      <p:bldP spid="146" grpId="1" animBg="1"/>
      <p:bldP spid="117" grpId="0" animBg="1"/>
      <p:bldP spid="117"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E2634A-A836-1DB3-244B-A7574E682883}"/>
              </a:ext>
            </a:extLst>
          </p:cNvPr>
          <p:cNvPicPr>
            <a:picLocks noChangeAspect="1"/>
          </p:cNvPicPr>
          <p:nvPr/>
        </p:nvPicPr>
        <p:blipFill rotWithShape="1">
          <a:blip r:embed="rId2"/>
          <a:srcRect l="3776" t="5600" b="33605"/>
          <a:stretch/>
        </p:blipFill>
        <p:spPr>
          <a:xfrm>
            <a:off x="242595" y="1344369"/>
            <a:ext cx="11789604" cy="4189843"/>
          </a:xfrm>
          <a:prstGeom prst="rect">
            <a:avLst/>
          </a:prstGeom>
        </p:spPr>
      </p:pic>
      <p:sp>
        <p:nvSpPr>
          <p:cNvPr id="28" name="Rectangle 27">
            <a:extLst>
              <a:ext uri="{FF2B5EF4-FFF2-40B4-BE49-F238E27FC236}">
                <a16:creationId xmlns:a16="http://schemas.microsoft.com/office/drawing/2014/main" id="{77CA7A0B-6FEE-C350-331D-9DD0C69B92BE}"/>
              </a:ext>
            </a:extLst>
          </p:cNvPr>
          <p:cNvSpPr/>
          <p:nvPr/>
        </p:nvSpPr>
        <p:spPr>
          <a:xfrm>
            <a:off x="242595" y="1243584"/>
            <a:ext cx="11789604" cy="4425696"/>
          </a:xfrm>
          <a:prstGeom prst="rect">
            <a:avLst/>
          </a:prstGeom>
          <a:solidFill>
            <a:srgbClr val="000000">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D274D"/>
              </a:solidFill>
              <a:latin typeface="CiscoSansTT Light"/>
            </a:endParaRPr>
          </a:p>
        </p:txBody>
      </p:sp>
      <p:grpSp>
        <p:nvGrpSpPr>
          <p:cNvPr id="15" name="Group 14">
            <a:extLst>
              <a:ext uri="{FF2B5EF4-FFF2-40B4-BE49-F238E27FC236}">
                <a16:creationId xmlns:a16="http://schemas.microsoft.com/office/drawing/2014/main" id="{6BF8B474-B745-44A5-6B29-7EF1C192F0FE}"/>
              </a:ext>
            </a:extLst>
          </p:cNvPr>
          <p:cNvGrpSpPr/>
          <p:nvPr/>
        </p:nvGrpSpPr>
        <p:grpSpPr>
          <a:xfrm>
            <a:off x="812923" y="2980050"/>
            <a:ext cx="10240820" cy="894901"/>
            <a:chOff x="609692" y="2235037"/>
            <a:chExt cx="7680615" cy="671176"/>
          </a:xfrm>
        </p:grpSpPr>
        <p:grpSp>
          <p:nvGrpSpPr>
            <p:cNvPr id="29" name="Group 28">
              <a:extLst>
                <a:ext uri="{FF2B5EF4-FFF2-40B4-BE49-F238E27FC236}">
                  <a16:creationId xmlns:a16="http://schemas.microsoft.com/office/drawing/2014/main" id="{93E076BB-8A0F-92C6-BFDD-C627692FB613}"/>
                </a:ext>
              </a:extLst>
            </p:cNvPr>
            <p:cNvGrpSpPr/>
            <p:nvPr/>
          </p:nvGrpSpPr>
          <p:grpSpPr>
            <a:xfrm>
              <a:off x="609692" y="2235037"/>
              <a:ext cx="7680615" cy="671176"/>
              <a:chOff x="1377530" y="357973"/>
              <a:chExt cx="7680615" cy="671176"/>
            </a:xfrm>
          </p:grpSpPr>
          <p:sp>
            <p:nvSpPr>
              <p:cNvPr id="30" name="Round Same Side Corner Rectangle 29">
                <a:extLst>
                  <a:ext uri="{FF2B5EF4-FFF2-40B4-BE49-F238E27FC236}">
                    <a16:creationId xmlns:a16="http://schemas.microsoft.com/office/drawing/2014/main" id="{427DABA5-6316-EF16-D365-3759970F4265}"/>
                  </a:ext>
                </a:extLst>
              </p:cNvPr>
              <p:cNvSpPr/>
              <p:nvPr/>
            </p:nvSpPr>
            <p:spPr>
              <a:xfrm rot="5400000">
                <a:off x="4882250" y="-3146747"/>
                <a:ext cx="671176" cy="7680615"/>
              </a:xfrm>
              <a:prstGeom prst="round2SameRect">
                <a:avLst>
                  <a:gd name="adj1" fmla="val 3114"/>
                  <a:gd name="adj2" fmla="val 1271"/>
                </a:avLst>
              </a:prstGeom>
              <a:solidFill>
                <a:srgbClr val="22282F"/>
              </a:solidFill>
              <a:ln w="12700" cap="flat" cmpd="sng" algn="ctr">
                <a:noFill/>
                <a:prstDash val="solid"/>
              </a:ln>
              <a:effectLst/>
            </p:spPr>
            <p:txBody>
              <a:bodyPr lIns="25741" rIns="25741" rtlCol="0" anchor="ctr"/>
              <a:lstStyle/>
              <a:p>
                <a:pPr algn="ctr" defTabSz="343214" fontAlgn="base">
                  <a:spcBef>
                    <a:spcPct val="0"/>
                  </a:spcBef>
                  <a:spcAft>
                    <a:spcPct val="0"/>
                  </a:spcAft>
                  <a:defRPr/>
                </a:pPr>
                <a:endParaRPr lang="en-US" sz="3379">
                  <a:solidFill>
                    <a:srgbClr val="FFFFFF"/>
                  </a:solidFill>
                  <a:latin typeface="CiscoSansTT Light"/>
                  <a:ea typeface="ＭＳ Ｐゴシック" charset="0"/>
                </a:endParaRPr>
              </a:p>
            </p:txBody>
          </p:sp>
          <p:pic>
            <p:nvPicPr>
              <p:cNvPr id="31" name="Picture 30">
                <a:extLst>
                  <a:ext uri="{FF2B5EF4-FFF2-40B4-BE49-F238E27FC236}">
                    <a16:creationId xmlns:a16="http://schemas.microsoft.com/office/drawing/2014/main" id="{8CBD4716-01E2-693D-6409-AD096BBED46B}"/>
                  </a:ext>
                </a:extLst>
              </p:cNvPr>
              <p:cNvPicPr>
                <a:picLocks noChangeAspect="1"/>
              </p:cNvPicPr>
              <p:nvPr/>
            </p:nvPicPr>
            <p:blipFill rotWithShape="1">
              <a:blip r:embed="rId2"/>
              <a:srcRect l="22273" t="50450" r="73997" b="46636"/>
              <a:stretch/>
            </p:blipFill>
            <p:spPr>
              <a:xfrm>
                <a:off x="5152796" y="540079"/>
                <a:ext cx="649816" cy="285640"/>
              </a:xfrm>
              <a:prstGeom prst="rect">
                <a:avLst/>
              </a:prstGeom>
            </p:spPr>
          </p:pic>
          <p:grpSp>
            <p:nvGrpSpPr>
              <p:cNvPr id="32" name="Group 31">
                <a:extLst>
                  <a:ext uri="{FF2B5EF4-FFF2-40B4-BE49-F238E27FC236}">
                    <a16:creationId xmlns:a16="http://schemas.microsoft.com/office/drawing/2014/main" id="{8CC36498-576B-1B63-A614-839A462DFFD0}"/>
                  </a:ext>
                </a:extLst>
              </p:cNvPr>
              <p:cNvGrpSpPr/>
              <p:nvPr/>
            </p:nvGrpSpPr>
            <p:grpSpPr>
              <a:xfrm>
                <a:off x="4061790" y="494675"/>
                <a:ext cx="194106" cy="383138"/>
                <a:chOff x="2913303" y="494675"/>
                <a:chExt cx="194106" cy="383138"/>
              </a:xfrm>
            </p:grpSpPr>
            <p:sp>
              <p:nvSpPr>
                <p:cNvPr id="34" name="Oval 33">
                  <a:extLst>
                    <a:ext uri="{FF2B5EF4-FFF2-40B4-BE49-F238E27FC236}">
                      <a16:creationId xmlns:a16="http://schemas.microsoft.com/office/drawing/2014/main" id="{F7F8345F-00B7-191D-6C11-EF024B574709}"/>
                    </a:ext>
                  </a:extLst>
                </p:cNvPr>
                <p:cNvSpPr/>
                <p:nvPr/>
              </p:nvSpPr>
              <p:spPr>
                <a:xfrm>
                  <a:off x="2913303" y="494675"/>
                  <a:ext cx="194106" cy="383138"/>
                </a:xfrm>
                <a:prstGeom prst="ellipse">
                  <a:avLst/>
                </a:prstGeom>
                <a:solidFill>
                  <a:schemeClr val="accent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23" tIns="25423" rIns="25423" bIns="25423" numCol="1" spcCol="38100" rtlCol="0" anchor="ctr">
                  <a:spAutoFit/>
                </a:bodyPr>
                <a:lstStyle/>
                <a:p>
                  <a:pPr algn="ctr" defTabSz="413155" fontAlgn="base">
                    <a:spcAft>
                      <a:spcPct val="0"/>
                    </a:spcAft>
                    <a:defRPr/>
                  </a:pPr>
                  <a:endParaRPr lang="en-US" sz="2027">
                    <a:solidFill>
                      <a:srgbClr val="0051AF"/>
                    </a:solidFill>
                    <a:latin typeface="Helvetica Neue Medium"/>
                    <a:ea typeface="Helvetica Neue Medium"/>
                    <a:cs typeface="Helvetica Neue Medium"/>
                    <a:sym typeface="Helvetica Neue Medium"/>
                  </a:endParaRPr>
                </a:p>
              </p:txBody>
            </p:sp>
            <p:cxnSp>
              <p:nvCxnSpPr>
                <p:cNvPr id="35" name="Straight Connector 34">
                  <a:extLst>
                    <a:ext uri="{FF2B5EF4-FFF2-40B4-BE49-F238E27FC236}">
                      <a16:creationId xmlns:a16="http://schemas.microsoft.com/office/drawing/2014/main" id="{3CBD9075-7344-D521-300A-0D322797D9C4}"/>
                    </a:ext>
                  </a:extLst>
                </p:cNvPr>
                <p:cNvCxnSpPr/>
                <p:nvPr/>
              </p:nvCxnSpPr>
              <p:spPr>
                <a:xfrm>
                  <a:off x="2954514" y="693560"/>
                  <a:ext cx="9705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777E7D9C-7A6F-7E97-13A9-308CC8FFA856}"/>
                  </a:ext>
                </a:extLst>
              </p:cNvPr>
              <p:cNvSpPr/>
              <p:nvPr/>
            </p:nvSpPr>
            <p:spPr>
              <a:xfrm>
                <a:off x="3282696" y="583771"/>
                <a:ext cx="182880" cy="204947"/>
              </a:xfrm>
              <a:prstGeom prst="rect">
                <a:avLst/>
              </a:prstGeom>
              <a:solidFill>
                <a:srgbClr val="22282F"/>
              </a:solidFill>
              <a:ln w="12700" cap="flat" cmpd="sng" algn="ctr">
                <a:noFill/>
                <a:prstDash val="solid"/>
              </a:ln>
              <a:effectLst/>
            </p:spPr>
            <p:txBody>
              <a:bodyPr lIns="25741" rIns="25741" rtlCol="0" anchor="ctr"/>
              <a:lstStyle/>
              <a:p>
                <a:pPr algn="ctr" defTabSz="343214" fontAlgn="base">
                  <a:spcBef>
                    <a:spcPct val="0"/>
                  </a:spcBef>
                  <a:spcAft>
                    <a:spcPct val="0"/>
                  </a:spcAft>
                  <a:defRPr/>
                </a:pPr>
                <a:endParaRPr lang="en-US" sz="3379">
                  <a:solidFill>
                    <a:srgbClr val="FFFFFF"/>
                  </a:solidFill>
                  <a:latin typeface="CiscoSansTT Light"/>
                  <a:ea typeface="ＭＳ Ｐゴシック" charset="0"/>
                </a:endParaRPr>
              </a:p>
            </p:txBody>
          </p:sp>
        </p:grpSp>
        <p:sp>
          <p:nvSpPr>
            <p:cNvPr id="3" name="TextBox 2">
              <a:extLst>
                <a:ext uri="{FF2B5EF4-FFF2-40B4-BE49-F238E27FC236}">
                  <a16:creationId xmlns:a16="http://schemas.microsoft.com/office/drawing/2014/main" id="{A803C217-6C22-4D2E-F3BC-D99251579BE7}"/>
                </a:ext>
              </a:extLst>
            </p:cNvPr>
            <p:cNvSpPr txBox="1"/>
            <p:nvPr/>
          </p:nvSpPr>
          <p:spPr>
            <a:xfrm>
              <a:off x="1291590" y="2417143"/>
              <a:ext cx="1207302" cy="253916"/>
            </a:xfrm>
            <a:prstGeom prst="rect">
              <a:avLst/>
            </a:prstGeom>
            <a:noFill/>
          </p:spPr>
          <p:txBody>
            <a:bodyPr wrap="none" rtlCol="0">
              <a:spAutoFit/>
            </a:bodyPr>
            <a:lstStyle/>
            <a:p>
              <a:pPr defTabSz="609585" fontAlgn="base">
                <a:spcBef>
                  <a:spcPct val="0"/>
                </a:spcBef>
                <a:spcAft>
                  <a:spcPct val="0"/>
                </a:spcAft>
                <a:defRPr/>
              </a:pPr>
              <a:r>
                <a:rPr lang="en-US" sz="1600">
                  <a:solidFill>
                    <a:srgbClr val="0051AF">
                      <a:lumMod val="40000"/>
                      <a:lumOff val="60000"/>
                    </a:srgbClr>
                  </a:solidFill>
                  <a:latin typeface="CiscoSansTT Medium" panose="020B0503020201020303" pitchFamily="34" charset="0"/>
                  <a:ea typeface="ＭＳ Ｐゴシック" charset="0"/>
                  <a:cs typeface="CiscoSansTT Medium" panose="020B0503020201020303" pitchFamily="34" charset="0"/>
                </a:rPr>
                <a:t>Block Malware</a:t>
              </a:r>
            </a:p>
          </p:txBody>
        </p:sp>
        <p:sp>
          <p:nvSpPr>
            <p:cNvPr id="4" name="TextBox 3">
              <a:extLst>
                <a:ext uri="{FF2B5EF4-FFF2-40B4-BE49-F238E27FC236}">
                  <a16:creationId xmlns:a16="http://schemas.microsoft.com/office/drawing/2014/main" id="{5A399114-11E3-8AF4-9CD9-DBD1FD4C96CF}"/>
                </a:ext>
              </a:extLst>
            </p:cNvPr>
            <p:cNvSpPr txBox="1"/>
            <p:nvPr/>
          </p:nvSpPr>
          <p:spPr>
            <a:xfrm>
              <a:off x="3499464" y="2417143"/>
              <a:ext cx="523220" cy="253916"/>
            </a:xfrm>
            <a:prstGeom prst="rect">
              <a:avLst/>
            </a:prstGeom>
            <a:noFill/>
          </p:spPr>
          <p:txBody>
            <a:bodyPr wrap="none" rtlCol="0">
              <a:spAutoFit/>
            </a:bodyPr>
            <a:lstStyle/>
            <a:p>
              <a:pPr defTabSz="609585" fontAlgn="base">
                <a:spcBef>
                  <a:spcPct val="0"/>
                </a:spcBef>
                <a:spcAft>
                  <a:spcPct val="0"/>
                </a:spcAft>
                <a:defRPr/>
              </a:pPr>
              <a:r>
                <a:rPr lang="en-US" sz="1600">
                  <a:solidFill>
                    <a:srgbClr val="FFFFFF"/>
                  </a:solidFill>
                  <a:latin typeface="CiscoSansTT Light"/>
                  <a:ea typeface="ＭＳ Ｐゴシック" charset="0"/>
                </a:rPr>
                <a:t>Block</a:t>
              </a:r>
            </a:p>
          </p:txBody>
        </p:sp>
        <p:sp>
          <p:nvSpPr>
            <p:cNvPr id="6" name="Rounded Rectangle 5">
              <a:extLst>
                <a:ext uri="{FF2B5EF4-FFF2-40B4-BE49-F238E27FC236}">
                  <a16:creationId xmlns:a16="http://schemas.microsoft.com/office/drawing/2014/main" id="{53B8FB6E-E7D5-93BF-4E82-A956030D6A83}"/>
                </a:ext>
              </a:extLst>
            </p:cNvPr>
            <p:cNvSpPr/>
            <p:nvPr/>
          </p:nvSpPr>
          <p:spPr>
            <a:xfrm>
              <a:off x="1013550" y="2480876"/>
              <a:ext cx="156635" cy="156635"/>
            </a:xfrm>
            <a:prstGeom prst="roundRect">
              <a:avLst/>
            </a:prstGeom>
            <a:noFill/>
            <a:ln w="19050">
              <a:solidFill>
                <a:schemeClr val="bg2">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D274D"/>
                </a:solidFill>
                <a:latin typeface="CiscoSansTT Light"/>
              </a:endParaRPr>
            </a:p>
          </p:txBody>
        </p:sp>
        <p:sp>
          <p:nvSpPr>
            <p:cNvPr id="7" name="TextBox 6">
              <a:extLst>
                <a:ext uri="{FF2B5EF4-FFF2-40B4-BE49-F238E27FC236}">
                  <a16:creationId xmlns:a16="http://schemas.microsoft.com/office/drawing/2014/main" id="{0D0AE0EE-D904-B2FA-3295-42E06C5A9BD5}"/>
                </a:ext>
              </a:extLst>
            </p:cNvPr>
            <p:cNvSpPr txBox="1"/>
            <p:nvPr/>
          </p:nvSpPr>
          <p:spPr>
            <a:xfrm>
              <a:off x="5515080" y="2417143"/>
              <a:ext cx="407804" cy="253916"/>
            </a:xfrm>
            <a:prstGeom prst="rect">
              <a:avLst/>
            </a:prstGeom>
            <a:noFill/>
          </p:spPr>
          <p:txBody>
            <a:bodyPr wrap="none" rtlCol="0">
              <a:spAutoFit/>
            </a:bodyPr>
            <a:lstStyle/>
            <a:p>
              <a:pPr defTabSz="609585" fontAlgn="base">
                <a:spcBef>
                  <a:spcPct val="0"/>
                </a:spcBef>
                <a:spcAft>
                  <a:spcPct val="0"/>
                </a:spcAft>
                <a:defRPr/>
              </a:pPr>
              <a:r>
                <a:rPr lang="en-US" sz="1600">
                  <a:solidFill>
                    <a:srgbClr val="FFFFFF"/>
                  </a:solidFill>
                  <a:latin typeface="CiscoSansTT Light"/>
                  <a:ea typeface="ＭＳ Ｐゴシック" charset="0"/>
                </a:rPr>
                <a:t>Any</a:t>
              </a:r>
            </a:p>
          </p:txBody>
        </p:sp>
        <p:sp>
          <p:nvSpPr>
            <p:cNvPr id="8" name="TextBox 7">
              <a:extLst>
                <a:ext uri="{FF2B5EF4-FFF2-40B4-BE49-F238E27FC236}">
                  <a16:creationId xmlns:a16="http://schemas.microsoft.com/office/drawing/2014/main" id="{C67DA7D7-FC2E-8022-8FAB-970CD5B3DD0C}"/>
                </a:ext>
              </a:extLst>
            </p:cNvPr>
            <p:cNvSpPr txBox="1"/>
            <p:nvPr/>
          </p:nvSpPr>
          <p:spPr>
            <a:xfrm>
              <a:off x="6284037" y="2417143"/>
              <a:ext cx="786514" cy="253916"/>
            </a:xfrm>
            <a:prstGeom prst="rect">
              <a:avLst/>
            </a:prstGeom>
            <a:noFill/>
          </p:spPr>
          <p:txBody>
            <a:bodyPr wrap="none" rtlCol="0">
              <a:spAutoFit/>
            </a:bodyPr>
            <a:lstStyle/>
            <a:p>
              <a:pPr defTabSz="609585" fontAlgn="base">
                <a:spcBef>
                  <a:spcPct val="0"/>
                </a:spcBef>
                <a:spcAft>
                  <a:spcPct val="0"/>
                </a:spcAft>
                <a:defRPr/>
              </a:pPr>
              <a:r>
                <a:rPr lang="en-US" sz="1600">
                  <a:solidFill>
                    <a:srgbClr val="FFFFFF"/>
                  </a:solidFill>
                  <a:latin typeface="CiscoSansTT Light"/>
                  <a:ea typeface="ＭＳ Ｐゴシック" charset="0"/>
                </a:rPr>
                <a:t>Any-ipv4</a:t>
              </a:r>
            </a:p>
          </p:txBody>
        </p:sp>
        <p:sp>
          <p:nvSpPr>
            <p:cNvPr id="9" name="TextBox 8">
              <a:extLst>
                <a:ext uri="{FF2B5EF4-FFF2-40B4-BE49-F238E27FC236}">
                  <a16:creationId xmlns:a16="http://schemas.microsoft.com/office/drawing/2014/main" id="{B82185BB-E820-39C2-BD28-1BF9CAEF4F44}"/>
                </a:ext>
              </a:extLst>
            </p:cNvPr>
            <p:cNvSpPr txBox="1"/>
            <p:nvPr/>
          </p:nvSpPr>
          <p:spPr>
            <a:xfrm>
              <a:off x="7380604" y="2417143"/>
              <a:ext cx="734816" cy="253916"/>
            </a:xfrm>
            <a:prstGeom prst="rect">
              <a:avLst/>
            </a:prstGeom>
            <a:noFill/>
          </p:spPr>
          <p:txBody>
            <a:bodyPr wrap="none" rtlCol="0">
              <a:spAutoFit/>
            </a:bodyPr>
            <a:lstStyle>
              <a:defPPr>
                <a:defRPr lang="en-US"/>
              </a:defPPr>
              <a:lvl1pPr>
                <a:defRPr sz="1200">
                  <a:solidFill>
                    <a:schemeClr val="accent3">
                      <a:lumMod val="40000"/>
                      <a:lumOff val="60000"/>
                    </a:schemeClr>
                  </a:solidFill>
                  <a:latin typeface="+mn-lt"/>
                </a:defRPr>
              </a:lvl1pPr>
            </a:lstStyle>
            <a:p>
              <a:pPr defTabSz="609585" fontAlgn="base">
                <a:spcBef>
                  <a:spcPct val="0"/>
                </a:spcBef>
                <a:spcAft>
                  <a:spcPct val="0"/>
                </a:spcAft>
                <a:defRPr/>
              </a:pPr>
              <a:r>
                <a:rPr lang="en-US" sz="1600">
                  <a:solidFill>
                    <a:srgbClr val="0051AF">
                      <a:lumMod val="40000"/>
                      <a:lumOff val="60000"/>
                    </a:srgbClr>
                  </a:solidFill>
                  <a:latin typeface="CiscoSansTT Light"/>
                  <a:ea typeface="ＭＳ Ｐゴシック" charset="0"/>
                </a:rPr>
                <a:t>~1 more</a:t>
              </a:r>
            </a:p>
          </p:txBody>
        </p:sp>
        <p:cxnSp>
          <p:nvCxnSpPr>
            <p:cNvPr id="11" name="Straight Connector 10">
              <a:extLst>
                <a:ext uri="{FF2B5EF4-FFF2-40B4-BE49-F238E27FC236}">
                  <a16:creationId xmlns:a16="http://schemas.microsoft.com/office/drawing/2014/main" id="{E74D8AA4-FE0E-1F0F-69DB-3C2D1EE6D1A6}"/>
                </a:ext>
              </a:extLst>
            </p:cNvPr>
            <p:cNvCxnSpPr/>
            <p:nvPr/>
          </p:nvCxnSpPr>
          <p:spPr>
            <a:xfrm>
              <a:off x="2884780" y="2370013"/>
              <a:ext cx="0" cy="401221"/>
            </a:xfrm>
            <a:prstGeom prst="line">
              <a:avLst/>
            </a:prstGeom>
            <a:ln>
              <a:solidFill>
                <a:schemeClr val="bg2">
                  <a:lumMod val="50000"/>
                  <a:alpha val="33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9CE557-43B0-EC81-6FBA-A5212D3B5F31}"/>
                </a:ext>
              </a:extLst>
            </p:cNvPr>
            <p:cNvCxnSpPr/>
            <p:nvPr/>
          </p:nvCxnSpPr>
          <p:spPr>
            <a:xfrm>
              <a:off x="5313830" y="2370013"/>
              <a:ext cx="0" cy="401221"/>
            </a:xfrm>
            <a:prstGeom prst="line">
              <a:avLst/>
            </a:prstGeom>
            <a:ln>
              <a:solidFill>
                <a:schemeClr val="bg2">
                  <a:lumMod val="50000"/>
                  <a:alpha val="33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E56475-B6E1-9DDA-EA88-4F4B750DBF59}"/>
                </a:ext>
              </a:extLst>
            </p:cNvPr>
            <p:cNvCxnSpPr/>
            <p:nvPr/>
          </p:nvCxnSpPr>
          <p:spPr>
            <a:xfrm>
              <a:off x="6155302" y="2370013"/>
              <a:ext cx="0" cy="401221"/>
            </a:xfrm>
            <a:prstGeom prst="line">
              <a:avLst/>
            </a:prstGeom>
            <a:ln>
              <a:solidFill>
                <a:schemeClr val="bg2">
                  <a:lumMod val="50000"/>
                  <a:alpha val="33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6BB361-7C11-2979-C8FE-75A362B51384}"/>
                </a:ext>
              </a:extLst>
            </p:cNvPr>
            <p:cNvCxnSpPr/>
            <p:nvPr/>
          </p:nvCxnSpPr>
          <p:spPr>
            <a:xfrm>
              <a:off x="7271655" y="2370013"/>
              <a:ext cx="0" cy="401221"/>
            </a:xfrm>
            <a:prstGeom prst="line">
              <a:avLst/>
            </a:prstGeom>
            <a:ln>
              <a:solidFill>
                <a:schemeClr val="bg2">
                  <a:lumMod val="50000"/>
                  <a:alpha val="33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96468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A6499-D355-B89A-46AB-5A882364366B}"/>
              </a:ext>
            </a:extLst>
          </p:cNvPr>
          <p:cNvSpPr>
            <a:spLocks noGrp="1"/>
          </p:cNvSpPr>
          <p:nvPr>
            <p:ph type="title"/>
          </p:nvPr>
        </p:nvSpPr>
        <p:spPr>
          <a:xfrm>
            <a:off x="609602" y="384079"/>
            <a:ext cx="10972800" cy="685800"/>
          </a:xfrm>
        </p:spPr>
        <p:txBody>
          <a:bodyPr/>
          <a:lstStyle/>
          <a:p>
            <a:r>
              <a:rPr lang="en-US" dirty="0">
                <a:solidFill>
                  <a:schemeClr val="bg2"/>
                </a:solidFill>
              </a:rPr>
              <a:t>Augment: </a:t>
            </a:r>
            <a:r>
              <a:rPr lang="en-US" dirty="0"/>
              <a:t>Zero Day Attack Detection Using LSTMs</a:t>
            </a:r>
          </a:p>
        </p:txBody>
      </p:sp>
      <p:sp>
        <p:nvSpPr>
          <p:cNvPr id="2" name="TextBox 1">
            <a:extLst>
              <a:ext uri="{FF2B5EF4-FFF2-40B4-BE49-F238E27FC236}">
                <a16:creationId xmlns:a16="http://schemas.microsoft.com/office/drawing/2014/main" id="{6451A89F-5BE6-4DA5-C15C-93A4A85EDFAA}"/>
              </a:ext>
            </a:extLst>
          </p:cNvPr>
          <p:cNvSpPr txBox="1"/>
          <p:nvPr/>
        </p:nvSpPr>
        <p:spPr>
          <a:xfrm>
            <a:off x="1351832" y="1824795"/>
            <a:ext cx="9488336" cy="3756198"/>
          </a:xfrm>
          <a:prstGeom prst="rect">
            <a:avLst/>
          </a:prstGeom>
          <a:solidFill>
            <a:schemeClr val="bg1"/>
          </a:solidFill>
          <a:ln>
            <a:solidFill>
              <a:schemeClr val="accent1"/>
            </a:solidFill>
          </a:ln>
        </p:spPr>
        <p:txBody>
          <a:bodyPr wrap="square" lIns="274320" tIns="182880" rIns="274320" bIns="182880" rtlCol="0" anchor="t">
            <a:noAutofit/>
          </a:bodyPr>
          <a:lstStyle/>
          <a:p>
            <a:r>
              <a:rPr lang="en-US" sz="1400" dirty="0">
                <a:solidFill>
                  <a:schemeClr val="bg2"/>
                </a:solidFill>
                <a:latin typeface="Fira Mono"/>
                <a:ea typeface="Fira Mono"/>
                <a:cs typeface="Courier New"/>
              </a:rPr>
              <a:t>$ snort \
 -q --</a:t>
            </a:r>
            <a:r>
              <a:rPr lang="en-US" sz="1400" dirty="0" err="1">
                <a:solidFill>
                  <a:schemeClr val="bg2"/>
                </a:solidFill>
                <a:latin typeface="Fira Mono"/>
                <a:ea typeface="Fira Mono"/>
                <a:cs typeface="Courier New"/>
              </a:rPr>
              <a:t>talos</a:t>
            </a:r>
            <a:r>
              <a:rPr lang="en-US" sz="1400" dirty="0">
                <a:solidFill>
                  <a:schemeClr val="bg2"/>
                </a:solidFill>
                <a:latin typeface="Fira Mono"/>
                <a:ea typeface="Fira Mono"/>
                <a:cs typeface="Courier New"/>
              </a:rPr>
              <a:t> --plugin-path . \
 --</a:t>
            </a:r>
            <a:r>
              <a:rPr lang="en-US" sz="1400" dirty="0" err="1">
                <a:solidFill>
                  <a:schemeClr val="bg2"/>
                </a:solidFill>
                <a:latin typeface="Fira Mono"/>
                <a:ea typeface="Fira Mono"/>
                <a:cs typeface="Courier New"/>
              </a:rPr>
              <a:t>lua</a:t>
            </a:r>
            <a:r>
              <a:rPr lang="en-US" sz="1400" dirty="0">
                <a:solidFill>
                  <a:schemeClr val="bg2"/>
                </a:solidFill>
                <a:latin typeface="Fira Mono"/>
                <a:ea typeface="Fira Mono"/>
                <a:cs typeface="Courier New"/>
              </a:rPr>
              <a:t> </a:t>
            </a:r>
            <a:r>
              <a:rPr lang="en-US" sz="1400" dirty="0">
                <a:solidFill>
                  <a:srgbClr val="8AE234"/>
                </a:solidFill>
                <a:latin typeface="Fira Mono"/>
                <a:ea typeface="Fira Mono"/>
                <a:cs typeface="Courier New"/>
              </a:rPr>
              <a:t>'kaizen = { model = "</a:t>
            </a:r>
            <a:r>
              <a:rPr lang="en-US" sz="1400" dirty="0" err="1">
                <a:solidFill>
                  <a:srgbClr val="8AE234"/>
                </a:solidFill>
                <a:latin typeface="Fira Mono"/>
                <a:ea typeface="Fira Mono"/>
                <a:cs typeface="Courier New"/>
              </a:rPr>
              <a:t>model.tflite</a:t>
            </a:r>
            <a:r>
              <a:rPr lang="en-US" sz="1400" dirty="0">
                <a:solidFill>
                  <a:srgbClr val="8AE234"/>
                </a:solidFill>
                <a:latin typeface="Fira Mono"/>
                <a:ea typeface="Fira Mono"/>
                <a:cs typeface="Courier New"/>
              </a:rPr>
              <a:t>" };'</a:t>
            </a:r>
            <a:r>
              <a:rPr lang="en-US" sz="1400" dirty="0">
                <a:solidFill>
                  <a:schemeClr val="bg2"/>
                </a:solidFill>
                <a:latin typeface="Fira Mono"/>
                <a:ea typeface="Fira Mono"/>
                <a:cs typeface="Courier New"/>
              </a:rPr>
              <a:t> \</a:t>
            </a:r>
            <a:r>
              <a:rPr lang="en-US" sz="1400" dirty="0">
                <a:latin typeface="Fira Mono"/>
                <a:ea typeface="Fira Mono"/>
                <a:cs typeface="Courier New"/>
              </a:rPr>
              <a:t>
</a:t>
            </a:r>
            <a:r>
              <a:rPr lang="en-US" sz="1400" dirty="0">
                <a:solidFill>
                  <a:schemeClr val="bg2"/>
                </a:solidFill>
                <a:latin typeface="Fira Mono"/>
                <a:ea typeface="Fira Mono"/>
                <a:cs typeface="Courier New"/>
              </a:rPr>
              <a:t> -r 2023-26876-none-none-XXXX-1.pcap
</a:t>
            </a:r>
          </a:p>
          <a:p>
            <a:r>
              <a:rPr lang="en-US" sz="1400" dirty="0">
                <a:solidFill>
                  <a:schemeClr val="bg2"/>
                </a:solidFill>
                <a:latin typeface="Fira Mono"/>
                <a:ea typeface="Fira Mono"/>
                <a:cs typeface="Courier New"/>
              </a:rPr>
              <a:t>URI:</a:t>
            </a:r>
            <a:r>
              <a:rPr lang="en-US" sz="1400" dirty="0">
                <a:latin typeface="Fira Mono"/>
                <a:ea typeface="Fira Mono"/>
                <a:cs typeface="Courier New"/>
              </a:rPr>
              <a:t> </a:t>
            </a:r>
            <a:r>
              <a:rPr lang="en-US" sz="1400" dirty="0">
                <a:solidFill>
                  <a:srgbClr val="8AE234"/>
                </a:solidFill>
                <a:latin typeface="Fira Mono"/>
                <a:ea typeface="Fira Mono"/>
                <a:cs typeface="Courier New"/>
              </a:rPr>
              <a:t>"/admin.php?page=history&amp;filter_image_id=1&amp;filter_user_id=12 UNION ALL SELECT CONCAT(0x41414141,username,0x3a,password,0x41414141) from </a:t>
            </a:r>
            <a:r>
              <a:rPr lang="en-US" sz="1400" dirty="0" err="1">
                <a:solidFill>
                  <a:srgbClr val="8AE234"/>
                </a:solidFill>
                <a:latin typeface="Fira Mono"/>
                <a:ea typeface="Fira Mono"/>
                <a:cs typeface="Courier New"/>
              </a:rPr>
              <a:t>piwigo_users</a:t>
            </a:r>
            <a:r>
              <a:rPr lang="en-US" sz="1400" dirty="0">
                <a:solidFill>
                  <a:srgbClr val="8AE234"/>
                </a:solidFill>
                <a:latin typeface="Fira Mono"/>
                <a:ea typeface="Fira Mono"/>
                <a:cs typeface="Courier New"/>
              </a:rPr>
              <a:t> where id=1-- --"</a:t>
            </a:r>
            <a:endParaRPr lang="en-US" dirty="0">
              <a:solidFill>
                <a:srgbClr val="8AE234"/>
              </a:solidFill>
              <a:cs typeface="Calibri"/>
            </a:endParaRPr>
          </a:p>
          <a:p>
            <a:r>
              <a:rPr lang="en-US" sz="1400" dirty="0">
                <a:solidFill>
                  <a:schemeClr val="bg2"/>
                </a:solidFill>
                <a:latin typeface="Fira Mono"/>
                <a:ea typeface="Fira Mono"/>
                <a:cs typeface="Courier New"/>
              </a:rPr>
              <a:t>LSTM output: 0.988226</a:t>
            </a:r>
            <a:endParaRPr lang="en-US" dirty="0">
              <a:solidFill>
                <a:schemeClr val="bg2"/>
              </a:solidFill>
              <a:cs typeface="Calibri"/>
            </a:endParaRPr>
          </a:p>
          <a:p>
            <a:endParaRPr lang="en-US" sz="1400" dirty="0">
              <a:solidFill>
                <a:schemeClr val="bg2"/>
              </a:solidFill>
              <a:latin typeface="Fira Mono"/>
              <a:ea typeface="Fira Mono"/>
              <a:cs typeface="Courier New"/>
            </a:endParaRPr>
          </a:p>
          <a:p>
            <a:r>
              <a:rPr lang="en-US" sz="1400" dirty="0">
                <a:solidFill>
                  <a:schemeClr val="bg2"/>
                </a:solidFill>
                <a:latin typeface="Fira Mono"/>
                <a:ea typeface="Fira Mono"/>
                <a:cs typeface="Courier New"/>
              </a:rPr>
              <a:t>##### 2023-26876-none-none-XXXX-1.pcap #####</a:t>
            </a:r>
            <a:endParaRPr lang="en-US" dirty="0">
              <a:solidFill>
                <a:schemeClr val="bg2"/>
              </a:solidFill>
              <a:cs typeface="Calibri"/>
            </a:endParaRPr>
          </a:p>
          <a:p>
            <a:r>
              <a:rPr lang="en-US" sz="1400" dirty="0">
                <a:solidFill>
                  <a:schemeClr val="bg2"/>
                </a:solidFill>
                <a:latin typeface="Fira Mono"/>
                <a:ea typeface="Fira Mono"/>
                <a:cs typeface="Courier New"/>
              </a:rPr>
              <a:t>        [200:1:0] </a:t>
            </a:r>
            <a:r>
              <a:rPr lang="en-US" sz="1400" dirty="0">
                <a:solidFill>
                  <a:schemeClr val="accent6"/>
                </a:solidFill>
                <a:latin typeface="Fira Mono"/>
                <a:ea typeface="Fira Mono"/>
                <a:cs typeface="Courier New"/>
              </a:rPr>
              <a:t>(kaizen) exploit payload </a:t>
            </a:r>
            <a:r>
              <a:rPr lang="en-US" sz="1400" dirty="0">
                <a:solidFill>
                  <a:schemeClr val="bg2"/>
                </a:solidFill>
                <a:latin typeface="Fira Mono"/>
                <a:ea typeface="Fira Mono"/>
                <a:cs typeface="Courier New"/>
              </a:rPr>
              <a:t>detected (alerts: 1)</a:t>
            </a:r>
            <a:endParaRPr lang="en-US" dirty="0">
              <a:solidFill>
                <a:schemeClr val="bg2"/>
              </a:solidFill>
              <a:cs typeface="Calibri"/>
            </a:endParaRPr>
          </a:p>
          <a:p>
            <a:r>
              <a:rPr lang="en-US" sz="1400" dirty="0">
                <a:solidFill>
                  <a:schemeClr val="bg2"/>
                </a:solidFill>
                <a:latin typeface="Fira Mono"/>
                <a:ea typeface="Fira Mono"/>
                <a:cs typeface="Courier New"/>
              </a:rPr>
              <a:t>#####
</a:t>
            </a:r>
            <a:endParaRPr lang="en-US" dirty="0">
              <a:solidFill>
                <a:schemeClr val="bg2"/>
              </a:solidFill>
              <a:cs typeface="Calibri"/>
            </a:endParaRPr>
          </a:p>
        </p:txBody>
      </p:sp>
    </p:spTree>
    <p:extLst>
      <p:ext uri="{BB962C8B-B14F-4D97-AF65-F5344CB8AC3E}">
        <p14:creationId xmlns:p14="http://schemas.microsoft.com/office/powerpoint/2010/main" val="2168941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C1FD34-9D04-D3F3-8FA2-97F93DE315B7}"/>
              </a:ext>
            </a:extLst>
          </p:cNvPr>
          <p:cNvSpPr txBox="1"/>
          <p:nvPr/>
        </p:nvSpPr>
        <p:spPr>
          <a:xfrm>
            <a:off x="3048000" y="3248816"/>
            <a:ext cx="6096000" cy="369332"/>
          </a:xfrm>
          <a:prstGeom prst="rect">
            <a:avLst/>
          </a:prstGeom>
          <a:noFill/>
        </p:spPr>
        <p:txBody>
          <a:bodyPr wrap="square">
            <a:spAutoFit/>
          </a:bodyPr>
          <a:lstStyle/>
          <a:p>
            <a:r>
              <a:rPr lang="en-US" b="0" i="0">
                <a:solidFill>
                  <a:srgbClr val="000000"/>
                </a:solidFill>
                <a:effectLst/>
                <a:latin typeface="Times"/>
              </a:rPr>
              <a:t> </a:t>
            </a:r>
            <a:endParaRPr lang="en-US"/>
          </a:p>
        </p:txBody>
      </p:sp>
      <p:sp>
        <p:nvSpPr>
          <p:cNvPr id="5" name="Rectangle 4">
            <a:extLst>
              <a:ext uri="{FF2B5EF4-FFF2-40B4-BE49-F238E27FC236}">
                <a16:creationId xmlns:a16="http://schemas.microsoft.com/office/drawing/2014/main" id="{BB7BF87C-3CF5-6C5F-327D-5AB11E389451}"/>
              </a:ext>
            </a:extLst>
          </p:cNvPr>
          <p:cNvSpPr/>
          <p:nvPr/>
        </p:nvSpPr>
        <p:spPr>
          <a:xfrm>
            <a:off x="0" y="2198671"/>
            <a:ext cx="11943708" cy="3005191"/>
          </a:xfrm>
          <a:prstGeom prst="rect">
            <a:avLst/>
          </a:prstGeom>
          <a:solidFill>
            <a:srgbClr val="000E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5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Light"/>
              <a:ea typeface="+mn-ea"/>
              <a:cs typeface="+mn-cs"/>
            </a:endParaRPr>
          </a:p>
        </p:txBody>
      </p:sp>
      <p:sp>
        <p:nvSpPr>
          <p:cNvPr id="6" name="Rectangle 5">
            <a:extLst>
              <a:ext uri="{FF2B5EF4-FFF2-40B4-BE49-F238E27FC236}">
                <a16:creationId xmlns:a16="http://schemas.microsoft.com/office/drawing/2014/main" id="{949990DD-5B07-A336-5638-90C58F9BE746}"/>
              </a:ext>
            </a:extLst>
          </p:cNvPr>
          <p:cNvSpPr/>
          <p:nvPr/>
        </p:nvSpPr>
        <p:spPr>
          <a:xfrm>
            <a:off x="4310501" y="2198671"/>
            <a:ext cx="3569778" cy="3005191"/>
          </a:xfrm>
          <a:prstGeom prst="rect">
            <a:avLst/>
          </a:prstGeom>
          <a:solidFill>
            <a:srgbClr val="0016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5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Light"/>
              <a:ea typeface="+mn-ea"/>
              <a:cs typeface="+mn-cs"/>
            </a:endParaRPr>
          </a:p>
        </p:txBody>
      </p:sp>
      <p:sp>
        <p:nvSpPr>
          <p:cNvPr id="7" name="TextBox 6">
            <a:extLst>
              <a:ext uri="{FF2B5EF4-FFF2-40B4-BE49-F238E27FC236}">
                <a16:creationId xmlns:a16="http://schemas.microsoft.com/office/drawing/2014/main" id="{0EA7E7E1-D7FB-B7BB-3B99-639A6601201E}"/>
              </a:ext>
            </a:extLst>
          </p:cNvPr>
          <p:cNvSpPr txBox="1"/>
          <p:nvPr/>
        </p:nvSpPr>
        <p:spPr>
          <a:xfrm>
            <a:off x="815322" y="2500235"/>
            <a:ext cx="3357280" cy="649188"/>
          </a:xfrm>
          <a:prstGeom prst="roundRect">
            <a:avLst>
              <a:gd name="adj" fmla="val 50000"/>
            </a:avLst>
          </a:prstGeom>
          <a:noFill/>
          <a:ln w="19050">
            <a:noFill/>
          </a:ln>
          <a:effectLst>
            <a:outerShdw blurRad="444500" dist="127000" dir="2700000" algn="tl" rotWithShape="0">
              <a:prstClr val="black">
                <a:alpha val="40000"/>
              </a:prstClr>
            </a:outerShdw>
          </a:effectLst>
        </p:spPr>
        <p:txBody>
          <a:bodyPr wrap="square" rtlCol="0" anchor="ctr">
            <a:spAutoFit/>
          </a:bodyPr>
          <a:lstStyle>
            <a:defPPr>
              <a:defRPr lang="en-US"/>
            </a:defPPr>
            <a:lvl1pPr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6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33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50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67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848" algn="l" defTabSz="457169" rtl="0" eaLnBrk="1" latinLnBrk="0" hangingPunct="1">
              <a:defRPr kern="1200">
                <a:solidFill>
                  <a:schemeClr val="tx1"/>
                </a:solidFill>
                <a:latin typeface="Arial" charset="0"/>
                <a:ea typeface="ＭＳ Ｐゴシック" charset="0"/>
                <a:cs typeface="ＭＳ Ｐゴシック" charset="0"/>
              </a:defRPr>
            </a:lvl6pPr>
            <a:lvl7pPr marL="2743018" algn="l" defTabSz="457169" rtl="0" eaLnBrk="1" latinLnBrk="0" hangingPunct="1">
              <a:defRPr kern="1200">
                <a:solidFill>
                  <a:schemeClr val="tx1"/>
                </a:solidFill>
                <a:latin typeface="Arial" charset="0"/>
                <a:ea typeface="ＭＳ Ｐゴシック" charset="0"/>
                <a:cs typeface="ＭＳ Ｐゴシック" charset="0"/>
              </a:defRPr>
            </a:lvl7pPr>
            <a:lvl8pPr marL="3200186" algn="l" defTabSz="457169" rtl="0" eaLnBrk="1" latinLnBrk="0" hangingPunct="1">
              <a:defRPr kern="1200">
                <a:solidFill>
                  <a:schemeClr val="tx1"/>
                </a:solidFill>
                <a:latin typeface="Arial" charset="0"/>
                <a:ea typeface="ＭＳ Ｐゴシック" charset="0"/>
                <a:cs typeface="ＭＳ Ｐゴシック" charset="0"/>
              </a:defRPr>
            </a:lvl8pPr>
            <a:lvl9pPr marL="3657356" algn="l" defTabSz="457169"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60954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iscoSansTT ExtraLight"/>
                <a:ea typeface="ＭＳ Ｐゴシック" charset="0"/>
              </a:rPr>
              <a:t>Threat Visibility</a:t>
            </a:r>
          </a:p>
        </p:txBody>
      </p:sp>
      <p:sp>
        <p:nvSpPr>
          <p:cNvPr id="8" name="TextBox 7">
            <a:extLst>
              <a:ext uri="{FF2B5EF4-FFF2-40B4-BE49-F238E27FC236}">
                <a16:creationId xmlns:a16="http://schemas.microsoft.com/office/drawing/2014/main" id="{A4C4A604-5F91-DAF2-4B13-CD3E791A606F}"/>
              </a:ext>
            </a:extLst>
          </p:cNvPr>
          <p:cNvSpPr txBox="1"/>
          <p:nvPr/>
        </p:nvSpPr>
        <p:spPr>
          <a:xfrm>
            <a:off x="4417360" y="2500235"/>
            <a:ext cx="3357280" cy="649188"/>
          </a:xfrm>
          <a:prstGeom prst="roundRect">
            <a:avLst>
              <a:gd name="adj" fmla="val 50000"/>
            </a:avLst>
          </a:prstGeom>
          <a:noFill/>
          <a:ln w="19050">
            <a:noFill/>
          </a:ln>
          <a:effectLst>
            <a:outerShdw blurRad="444500" dist="127000" dir="2700000" algn="tl" rotWithShape="0">
              <a:prstClr val="black">
                <a:alpha val="40000"/>
              </a:prstClr>
            </a:outerShdw>
          </a:effectLst>
        </p:spPr>
        <p:txBody>
          <a:bodyPr wrap="square" rtlCol="0" anchor="ctr">
            <a:spAutoFit/>
          </a:bodyPr>
          <a:lstStyle>
            <a:defPPr>
              <a:defRPr lang="en-US"/>
            </a:defPPr>
            <a:lvl1pPr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6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33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50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67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848" algn="l" defTabSz="457169" rtl="0" eaLnBrk="1" latinLnBrk="0" hangingPunct="1">
              <a:defRPr kern="1200">
                <a:solidFill>
                  <a:schemeClr val="tx1"/>
                </a:solidFill>
                <a:latin typeface="Arial" charset="0"/>
                <a:ea typeface="ＭＳ Ｐゴシック" charset="0"/>
                <a:cs typeface="ＭＳ Ｐゴシック" charset="0"/>
              </a:defRPr>
            </a:lvl6pPr>
            <a:lvl7pPr marL="2743018" algn="l" defTabSz="457169" rtl="0" eaLnBrk="1" latinLnBrk="0" hangingPunct="1">
              <a:defRPr kern="1200">
                <a:solidFill>
                  <a:schemeClr val="tx1"/>
                </a:solidFill>
                <a:latin typeface="Arial" charset="0"/>
                <a:ea typeface="ＭＳ Ｐゴシック" charset="0"/>
                <a:cs typeface="ＭＳ Ｐゴシック" charset="0"/>
              </a:defRPr>
            </a:lvl7pPr>
            <a:lvl8pPr marL="3200186" algn="l" defTabSz="457169" rtl="0" eaLnBrk="1" latinLnBrk="0" hangingPunct="1">
              <a:defRPr kern="1200">
                <a:solidFill>
                  <a:schemeClr val="tx1"/>
                </a:solidFill>
                <a:latin typeface="Arial" charset="0"/>
                <a:ea typeface="ＭＳ Ｐゴシック" charset="0"/>
                <a:cs typeface="ＭＳ Ｐゴシック" charset="0"/>
              </a:defRPr>
            </a:lvl8pPr>
            <a:lvl9pPr marL="3657356" algn="l" defTabSz="457169"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60954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iscoSansTT ExtraLight"/>
                <a:ea typeface="ＭＳ Ｐゴシック" charset="0"/>
              </a:rPr>
              <a:t>Leakage Prevention</a:t>
            </a:r>
          </a:p>
        </p:txBody>
      </p:sp>
      <p:sp>
        <p:nvSpPr>
          <p:cNvPr id="9" name="TextBox 8">
            <a:extLst>
              <a:ext uri="{FF2B5EF4-FFF2-40B4-BE49-F238E27FC236}">
                <a16:creationId xmlns:a16="http://schemas.microsoft.com/office/drawing/2014/main" id="{19208058-9426-BCE3-5925-A83AED61315D}"/>
              </a:ext>
            </a:extLst>
          </p:cNvPr>
          <p:cNvSpPr txBox="1"/>
          <p:nvPr/>
        </p:nvSpPr>
        <p:spPr>
          <a:xfrm>
            <a:off x="8019398" y="2500235"/>
            <a:ext cx="3357280" cy="649188"/>
          </a:xfrm>
          <a:prstGeom prst="roundRect">
            <a:avLst>
              <a:gd name="adj" fmla="val 50000"/>
            </a:avLst>
          </a:prstGeom>
          <a:noFill/>
          <a:ln w="19050">
            <a:noFill/>
          </a:ln>
          <a:effectLst>
            <a:outerShdw blurRad="444500" dist="127000" dir="2700000" algn="tl" rotWithShape="0">
              <a:prstClr val="black">
                <a:alpha val="40000"/>
              </a:prstClr>
            </a:outerShdw>
          </a:effectLst>
        </p:spPr>
        <p:txBody>
          <a:bodyPr wrap="square" rtlCol="0" anchor="ctr">
            <a:spAutoFit/>
          </a:bodyPr>
          <a:lstStyle>
            <a:defPPr>
              <a:defRPr lang="en-US"/>
            </a:defPPr>
            <a:lvl1pPr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6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33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50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67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848" algn="l" defTabSz="457169" rtl="0" eaLnBrk="1" latinLnBrk="0" hangingPunct="1">
              <a:defRPr kern="1200">
                <a:solidFill>
                  <a:schemeClr val="tx1"/>
                </a:solidFill>
                <a:latin typeface="Arial" charset="0"/>
                <a:ea typeface="ＭＳ Ｐゴシック" charset="0"/>
                <a:cs typeface="ＭＳ Ｐゴシック" charset="0"/>
              </a:defRPr>
            </a:lvl6pPr>
            <a:lvl7pPr marL="2743018" algn="l" defTabSz="457169" rtl="0" eaLnBrk="1" latinLnBrk="0" hangingPunct="1">
              <a:defRPr kern="1200">
                <a:solidFill>
                  <a:schemeClr val="tx1"/>
                </a:solidFill>
                <a:latin typeface="Arial" charset="0"/>
                <a:ea typeface="ＭＳ Ｐゴシック" charset="0"/>
                <a:cs typeface="ＭＳ Ｐゴシック" charset="0"/>
              </a:defRPr>
            </a:lvl7pPr>
            <a:lvl8pPr marL="3200186" algn="l" defTabSz="457169" rtl="0" eaLnBrk="1" latinLnBrk="0" hangingPunct="1">
              <a:defRPr kern="1200">
                <a:solidFill>
                  <a:schemeClr val="tx1"/>
                </a:solidFill>
                <a:latin typeface="Arial" charset="0"/>
                <a:ea typeface="ＭＳ Ｐゴシック" charset="0"/>
                <a:cs typeface="ＭＳ Ｐゴシック" charset="0"/>
              </a:defRPr>
            </a:lvl8pPr>
            <a:lvl9pPr marL="3657356" algn="l" defTabSz="457169"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60954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iscoSansTT ExtraLight"/>
                <a:ea typeface="ＭＳ Ｐゴシック" charset="0"/>
              </a:rPr>
              <a:t>Threat Prevention</a:t>
            </a:r>
          </a:p>
        </p:txBody>
      </p:sp>
      <p:sp>
        <p:nvSpPr>
          <p:cNvPr id="10" name="Rectangle: Rounded Corners 1">
            <a:extLst>
              <a:ext uri="{FF2B5EF4-FFF2-40B4-BE49-F238E27FC236}">
                <a16:creationId xmlns:a16="http://schemas.microsoft.com/office/drawing/2014/main" id="{9D0B6183-21BE-EFDE-95CD-FE78D9809B60}"/>
              </a:ext>
            </a:extLst>
          </p:cNvPr>
          <p:cNvSpPr/>
          <p:nvPr/>
        </p:nvSpPr>
        <p:spPr>
          <a:xfrm>
            <a:off x="815323" y="4400979"/>
            <a:ext cx="10574376" cy="477447"/>
          </a:xfrm>
          <a:prstGeom prst="roundRect">
            <a:avLst>
              <a:gd name="adj" fmla="val 50000"/>
            </a:avLst>
          </a:prstGeom>
          <a:solidFill>
            <a:schemeClr val="tx2"/>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5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iscoSansTT Light"/>
                <a:ea typeface="+mn-ea"/>
                <a:cs typeface="+mn-cs"/>
              </a:rPr>
              <a:t>Discovers and controls </a:t>
            </a:r>
            <a:r>
              <a:rPr lang="en-US" sz="1600">
                <a:solidFill>
                  <a:srgbClr val="FFFFFF"/>
                </a:solidFill>
                <a:latin typeface="CiscoSansTT Light"/>
              </a:rPr>
              <a:t>more than</a:t>
            </a:r>
            <a:r>
              <a:rPr kumimoji="0" lang="en-US" sz="1600" b="0" i="0" u="none" strike="noStrike" kern="1200" cap="none" spc="0" normalizeH="0" baseline="0" noProof="0">
                <a:ln>
                  <a:noFill/>
                </a:ln>
                <a:solidFill>
                  <a:srgbClr val="FFFFFF"/>
                </a:solidFill>
                <a:effectLst/>
                <a:uLnTx/>
                <a:uFillTx/>
                <a:latin typeface="CiscoSansTT Light"/>
                <a:ea typeface="+mn-ea"/>
                <a:cs typeface="+mn-cs"/>
              </a:rPr>
              <a:t> </a:t>
            </a:r>
            <a:r>
              <a:rPr kumimoji="0" lang="en-US" sz="1600" b="1" i="0" u="none" strike="noStrike" kern="1200" cap="none" spc="0" normalizeH="0" baseline="0" noProof="0">
                <a:ln>
                  <a:noFill/>
                </a:ln>
                <a:solidFill>
                  <a:srgbClr val="FFFFFF"/>
                </a:solidFill>
                <a:effectLst/>
                <a:uLnTx/>
                <a:uFillTx/>
                <a:latin typeface="CiscoSansTT Light"/>
                <a:ea typeface="+mn-ea"/>
                <a:cs typeface="+mn-cs"/>
              </a:rPr>
              <a:t>70</a:t>
            </a:r>
            <a:r>
              <a:rPr kumimoji="0" lang="en-US" sz="1600" b="0" i="0" u="none" strike="noStrike" kern="1200" cap="none" spc="0" normalizeH="0" baseline="0" noProof="0">
                <a:ln>
                  <a:noFill/>
                </a:ln>
                <a:solidFill>
                  <a:srgbClr val="FFFFFF"/>
                </a:solidFill>
                <a:effectLst/>
                <a:uLnTx/>
                <a:uFillTx/>
                <a:latin typeface="CiscoSansTT Light"/>
                <a:ea typeface="+mn-ea"/>
                <a:cs typeface="+mn-cs"/>
              </a:rPr>
              <a:t> Gen AI apps (including APIs)</a:t>
            </a:r>
          </a:p>
        </p:txBody>
      </p:sp>
      <p:sp>
        <p:nvSpPr>
          <p:cNvPr id="11" name="TextBox 10">
            <a:extLst>
              <a:ext uri="{FF2B5EF4-FFF2-40B4-BE49-F238E27FC236}">
                <a16:creationId xmlns:a16="http://schemas.microsoft.com/office/drawing/2014/main" id="{34EBFAE5-E39E-9478-D108-D5F6759C88B3}"/>
              </a:ext>
            </a:extLst>
          </p:cNvPr>
          <p:cNvSpPr txBox="1"/>
          <p:nvPr/>
        </p:nvSpPr>
        <p:spPr>
          <a:xfrm>
            <a:off x="1182395" y="3305657"/>
            <a:ext cx="2623135" cy="685800"/>
          </a:xfrm>
          <a:prstGeom prst="rect">
            <a:avLst/>
          </a:prstGeom>
        </p:spPr>
        <p:txBody>
          <a:bodyPr vert="horz" lIns="45720" tIns="45720" rIns="45720" bIns="45720" rtlCol="0">
            <a:noAutofit/>
          </a:bodyPr>
          <a:lstStyle>
            <a:defPPr>
              <a:defRPr lang="en-US"/>
            </a:defPPr>
            <a:lvl1pPr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6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33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50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679" algn="l" defTabSz="457169"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848" algn="l" defTabSz="457169" rtl="0" eaLnBrk="1" latinLnBrk="0" hangingPunct="1">
              <a:defRPr kern="1200">
                <a:solidFill>
                  <a:schemeClr val="tx1"/>
                </a:solidFill>
                <a:latin typeface="Arial" charset="0"/>
                <a:ea typeface="ＭＳ Ｐゴシック" charset="0"/>
                <a:cs typeface="ＭＳ Ｐゴシック" charset="0"/>
              </a:defRPr>
            </a:lvl6pPr>
            <a:lvl7pPr marL="2743018" algn="l" defTabSz="457169" rtl="0" eaLnBrk="1" latinLnBrk="0" hangingPunct="1">
              <a:defRPr kern="1200">
                <a:solidFill>
                  <a:schemeClr val="tx1"/>
                </a:solidFill>
                <a:latin typeface="Arial" charset="0"/>
                <a:ea typeface="ＭＳ Ｐゴシック" charset="0"/>
                <a:cs typeface="ＭＳ Ｐゴシック" charset="0"/>
              </a:defRPr>
            </a:lvl7pPr>
            <a:lvl8pPr marL="3200186" algn="l" defTabSz="457169" rtl="0" eaLnBrk="1" latinLnBrk="0" hangingPunct="1">
              <a:defRPr kern="1200">
                <a:solidFill>
                  <a:schemeClr val="tx1"/>
                </a:solidFill>
                <a:latin typeface="Arial" charset="0"/>
                <a:ea typeface="ＭＳ Ｐゴシック" charset="0"/>
                <a:cs typeface="ＭＳ Ｐゴシック" charset="0"/>
              </a:defRPr>
            </a:lvl8pPr>
            <a:lvl9pPr marL="3657356" algn="l" defTabSz="457169"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912253" rtl="0" eaLnBrk="1" fontAlgn="base" latinLnBrk="0" hangingPunct="1">
              <a:lnSpc>
                <a:spcPct val="95000"/>
              </a:lnSpc>
              <a:spcBef>
                <a:spcPts val="0"/>
              </a:spcBef>
              <a:spcAft>
                <a:spcPts val="600"/>
              </a:spcAft>
              <a:buClr>
                <a:srgbClr val="00BCEB"/>
              </a:buClr>
              <a:buSzPct val="90000"/>
              <a:buFontTx/>
              <a:buNone/>
              <a:tabLst/>
              <a:defRPr/>
            </a:pPr>
            <a:r>
              <a:rPr kumimoji="0" lang="en-US" sz="2000" b="0" i="0" u="none" strike="noStrike" kern="1200" cap="none" spc="0" normalizeH="0" baseline="0" noProof="0">
                <a:ln>
                  <a:noFill/>
                </a:ln>
                <a:solidFill>
                  <a:srgbClr val="00BCEB"/>
                </a:solidFill>
                <a:effectLst/>
                <a:uLnTx/>
                <a:uFillTx/>
                <a:latin typeface="CiscoSansTT ExtraLight" panose="020B0303020201020303" pitchFamily="34" charset="0"/>
                <a:ea typeface="ＭＳ Ｐゴシック" charset="0"/>
                <a:cs typeface="CiscoSansTT ExtraLight" panose="020B0303020201020303" pitchFamily="34" charset="0"/>
              </a:rPr>
              <a:t>Discover and </a:t>
            </a:r>
            <a:br>
              <a:rPr kumimoji="0" lang="en-US" sz="2000" b="0" i="0" u="none" strike="noStrike" kern="1200" cap="none" spc="0" normalizeH="0" baseline="0" noProof="0">
                <a:ln>
                  <a:noFill/>
                </a:ln>
                <a:solidFill>
                  <a:srgbClr val="00BCEB"/>
                </a:solidFill>
                <a:effectLst/>
                <a:uLnTx/>
                <a:uFillTx/>
                <a:latin typeface="CiscoSansTT ExtraLight" panose="020B0303020201020303" pitchFamily="34" charset="0"/>
                <a:ea typeface="ＭＳ Ｐゴシック" charset="0"/>
                <a:cs typeface="CiscoSansTT ExtraLight" panose="020B0303020201020303" pitchFamily="34" charset="0"/>
              </a:rPr>
            </a:br>
            <a:r>
              <a:rPr kumimoji="0" lang="en-US" sz="2000" b="0" i="0" u="none" strike="noStrike" kern="1200" cap="none" spc="0" normalizeH="0" baseline="0" noProof="0">
                <a:ln>
                  <a:noFill/>
                </a:ln>
                <a:solidFill>
                  <a:srgbClr val="00BCEB"/>
                </a:solidFill>
                <a:effectLst/>
                <a:uLnTx/>
                <a:uFillTx/>
                <a:latin typeface="CiscoSansTT ExtraLight" panose="020B0303020201020303" pitchFamily="34" charset="0"/>
                <a:ea typeface="ＭＳ Ｐゴシック" charset="0"/>
                <a:cs typeface="CiscoSansTT ExtraLight" panose="020B0303020201020303" pitchFamily="34" charset="0"/>
              </a:rPr>
              <a:t>Assess Activities</a:t>
            </a:r>
          </a:p>
        </p:txBody>
      </p:sp>
      <p:sp>
        <p:nvSpPr>
          <p:cNvPr id="12" name="Text Placeholder 5">
            <a:extLst>
              <a:ext uri="{FF2B5EF4-FFF2-40B4-BE49-F238E27FC236}">
                <a16:creationId xmlns:a16="http://schemas.microsoft.com/office/drawing/2014/main" id="{40A4FDF8-71B9-D88E-AFCA-436DA713401F}"/>
              </a:ext>
            </a:extLst>
          </p:cNvPr>
          <p:cNvSpPr txBox="1">
            <a:spLocks/>
          </p:cNvSpPr>
          <p:nvPr/>
        </p:nvSpPr>
        <p:spPr>
          <a:xfrm>
            <a:off x="4565650" y="3305657"/>
            <a:ext cx="3079605" cy="369333"/>
          </a:xfrm>
          <a:prstGeom prst="rect">
            <a:avLst/>
          </a:prstGeom>
        </p:spPr>
        <p:txBody>
          <a:bodyPr lIns="121920" tIns="60960" rIns="121920" bIns="60960" anchor="t"/>
          <a:lstStyle>
            <a:defPPr>
              <a:defRPr lang="en-US"/>
            </a:defPPr>
            <a:lvl1pPr marL="169863" indent="-169863" algn="l" defTabSz="457169" rtl="0" eaLnBrk="1" fontAlgn="base" hangingPunct="1">
              <a:lnSpc>
                <a:spcPct val="95000"/>
              </a:lnSpc>
              <a:spcBef>
                <a:spcPct val="0"/>
              </a:spcBef>
              <a:spcAft>
                <a:spcPct val="0"/>
              </a:spcAft>
              <a:buClr>
                <a:schemeClr val="tx2"/>
              </a:buClr>
              <a:buSzPct val="90000"/>
              <a:buFont typeface="Arial" charset="0"/>
              <a:buChar char="•"/>
              <a:defRPr lang="en-US" sz="1500" kern="1200">
                <a:solidFill>
                  <a:schemeClr val="tx1"/>
                </a:solidFill>
                <a:latin typeface="Arial" charset="0"/>
                <a:ea typeface="ＭＳ Ｐゴシック" charset="0"/>
                <a:cs typeface="ＭＳ Ｐゴシック" charset="0"/>
              </a:defRPr>
            </a:lvl1pPr>
            <a:lvl2pPr marL="457169" indent="-215900" algn="l" defTabSz="457169" rtl="0" eaLnBrk="1" fontAlgn="base" hangingPunct="1">
              <a:lnSpc>
                <a:spcPct val="95000"/>
              </a:lnSpc>
              <a:spcBef>
                <a:spcPct val="0"/>
              </a:spcBef>
              <a:spcAft>
                <a:spcPct val="0"/>
              </a:spcAft>
              <a:buClr>
                <a:schemeClr val="tx2"/>
              </a:buClr>
              <a:buFont typeface="Arial" charset="0"/>
              <a:buChar char="•"/>
              <a:defRPr lang="en-US" sz="1400" kern="1200">
                <a:solidFill>
                  <a:schemeClr val="tx1"/>
                </a:solidFill>
                <a:latin typeface="Arial" charset="0"/>
                <a:ea typeface="ＭＳ Ｐゴシック" charset="0"/>
                <a:cs typeface="ＭＳ Ｐゴシック" charset="0"/>
              </a:defRPr>
            </a:lvl2pPr>
            <a:lvl3pPr marL="914339" indent="-169863" algn="l" defTabSz="457169" rtl="0" eaLnBrk="1" fontAlgn="base" hangingPunct="1">
              <a:lnSpc>
                <a:spcPct val="95000"/>
              </a:lnSpc>
              <a:spcBef>
                <a:spcPct val="0"/>
              </a:spcBef>
              <a:spcAft>
                <a:spcPct val="0"/>
              </a:spcAft>
              <a:buFont typeface="Arial" charset="0"/>
              <a:buChar char="•"/>
              <a:defRPr lang="en-US" sz="1200" kern="1200">
                <a:solidFill>
                  <a:schemeClr val="tx1"/>
                </a:solidFill>
                <a:latin typeface="Arial" charset="0"/>
                <a:ea typeface="ＭＳ Ｐゴシック" charset="0"/>
                <a:cs typeface="ＭＳ Ｐゴシック" charset="0"/>
              </a:defRPr>
            </a:lvl3pPr>
            <a:lvl4pPr marL="1371509" indent="-169863" algn="l" defTabSz="457169" rtl="0" eaLnBrk="1" fontAlgn="base" hangingPunct="1">
              <a:lnSpc>
                <a:spcPct val="95000"/>
              </a:lnSpc>
              <a:spcBef>
                <a:spcPct val="0"/>
              </a:spcBef>
              <a:spcAft>
                <a:spcPct val="0"/>
              </a:spcAft>
              <a:buFont typeface="Arial" charset="0"/>
              <a:buChar char="•"/>
              <a:defRPr lang="en-US" sz="1100" kern="1200">
                <a:solidFill>
                  <a:schemeClr val="tx1"/>
                </a:solidFill>
                <a:latin typeface="Arial" charset="0"/>
                <a:ea typeface="ＭＳ Ｐゴシック" charset="0"/>
                <a:cs typeface="ＭＳ Ｐゴシック" charset="0"/>
              </a:defRPr>
            </a:lvl4pPr>
            <a:lvl5pPr marL="1828679" indent="-169863" algn="l" defTabSz="457169" rtl="0" eaLnBrk="1" fontAlgn="base" hangingPunct="1">
              <a:lnSpc>
                <a:spcPct val="95000"/>
              </a:lnSpc>
              <a:spcBef>
                <a:spcPct val="0"/>
              </a:spcBef>
              <a:spcAft>
                <a:spcPct val="0"/>
              </a:spcAft>
              <a:buFont typeface="Arial" charset="0"/>
              <a:buChar char="•"/>
              <a:defRPr lang="en-US" sz="1100" kern="1200">
                <a:solidFill>
                  <a:schemeClr val="tx1"/>
                </a:solidFill>
                <a:latin typeface="Arial" charset="0"/>
                <a:ea typeface="ＭＳ Ｐゴシック" charset="0"/>
                <a:cs typeface="ＭＳ Ｐゴシック" charset="0"/>
              </a:defRPr>
            </a:lvl5pPr>
            <a:lvl6pPr marL="2285848" indent="-171445" algn="l" defTabSz="457169" rtl="0" eaLnBrk="1" latinLnBrk="0" hangingPunct="1">
              <a:spcBef>
                <a:spcPts val="600"/>
              </a:spcBef>
              <a:buFont typeface="Arial" pitchFamily="34" charset="0"/>
              <a:buChar char="•"/>
              <a:defRPr sz="900" kern="1200" baseline="0">
                <a:solidFill>
                  <a:schemeClr val="tx1"/>
                </a:solidFill>
                <a:latin typeface="Arial" charset="0"/>
                <a:ea typeface="ＭＳ Ｐゴシック" charset="0"/>
                <a:cs typeface="ＭＳ Ｐゴシック" charset="0"/>
              </a:defRPr>
            </a:lvl6pPr>
            <a:lvl7pPr marL="2743018" indent="-171422" algn="l" defTabSz="457169" rtl="0" eaLnBrk="1" latinLnBrk="0" hangingPunct="1">
              <a:spcBef>
                <a:spcPts val="600"/>
              </a:spcBef>
              <a:buFont typeface="Arial" pitchFamily="34" charset="0"/>
              <a:buChar char="•"/>
              <a:defRPr sz="800" kern="1200" baseline="0">
                <a:solidFill>
                  <a:schemeClr val="tx1"/>
                </a:solidFill>
                <a:latin typeface="Arial" charset="0"/>
                <a:ea typeface="ＭＳ Ｐゴシック" charset="0"/>
                <a:cs typeface="ＭＳ Ｐゴシック" charset="0"/>
              </a:defRPr>
            </a:lvl7pPr>
            <a:lvl8pPr marL="3200186" indent="0" algn="l" defTabSz="457169" rtl="0" eaLnBrk="1" latinLnBrk="0" hangingPunct="1">
              <a:spcBef>
                <a:spcPct val="20000"/>
              </a:spcBef>
              <a:buFont typeface="Arial" pitchFamily="34" charset="0"/>
              <a:buNone/>
              <a:defRPr sz="1500" kern="1200">
                <a:solidFill>
                  <a:schemeClr val="tx1"/>
                </a:solidFill>
                <a:latin typeface="Arial" charset="0"/>
                <a:ea typeface="ＭＳ Ｐゴシック" charset="0"/>
                <a:cs typeface="ＭＳ Ｐゴシック" charset="0"/>
              </a:defRPr>
            </a:lvl8pPr>
            <a:lvl9pPr marL="3657356" indent="-171445" algn="l" defTabSz="457169" rtl="0" eaLnBrk="1" latinLnBrk="0" hangingPunct="1">
              <a:spcBef>
                <a:spcPct val="20000"/>
              </a:spcBef>
              <a:buFont typeface="Arial" pitchFamily="34" charset="0"/>
              <a:buChar char="•"/>
              <a:defRPr sz="1500" kern="1200">
                <a:solidFill>
                  <a:schemeClr val="tx1"/>
                </a:solidFill>
                <a:latin typeface="Arial" charset="0"/>
                <a:ea typeface="ＭＳ Ｐゴシック" charset="0"/>
                <a:cs typeface="ＭＳ Ｐゴシック" charset="0"/>
              </a:defRPr>
            </a:lvl9pPr>
          </a:lstStyle>
          <a:p>
            <a:pPr marL="0" marR="0" lvl="0" indent="0" algn="ctr" defTabSz="457169" rtl="0" eaLnBrk="1" fontAlgn="base" latinLnBrk="0" hangingPunct="1">
              <a:lnSpc>
                <a:spcPct val="95000"/>
              </a:lnSpc>
              <a:spcBef>
                <a:spcPct val="0"/>
              </a:spcBef>
              <a:spcAft>
                <a:spcPct val="0"/>
              </a:spcAft>
              <a:buClr>
                <a:srgbClr val="0051AF"/>
              </a:buClr>
              <a:buSzPct val="90000"/>
              <a:buFont typeface="Arial" charset="0"/>
              <a:buNone/>
              <a:tabLst/>
              <a:defRPr/>
            </a:pPr>
            <a:r>
              <a:rPr kumimoji="0" lang="en-US" sz="2000" b="0" i="0" u="none" strike="noStrike" kern="1200" cap="none" spc="0" normalizeH="0" baseline="0" noProof="0">
                <a:ln>
                  <a:noFill/>
                </a:ln>
                <a:solidFill>
                  <a:srgbClr val="00BCEB"/>
                </a:solidFill>
                <a:effectLst/>
                <a:uLnTx/>
                <a:uFillTx/>
                <a:latin typeface="CiscoSansTT ExtraLight" panose="020B0303020201020303" pitchFamily="34" charset="0"/>
                <a:ea typeface="ＭＳ Ｐゴシック" charset="0"/>
                <a:cs typeface="CiscoSansTT ExtraLight" panose="020B0303020201020303" pitchFamily="34" charset="0"/>
              </a:rPr>
              <a:t>DLP Inspection of  Prompts/Uploads  </a:t>
            </a:r>
          </a:p>
        </p:txBody>
      </p:sp>
      <p:sp>
        <p:nvSpPr>
          <p:cNvPr id="13" name="Text Placeholder 6">
            <a:extLst>
              <a:ext uri="{FF2B5EF4-FFF2-40B4-BE49-F238E27FC236}">
                <a16:creationId xmlns:a16="http://schemas.microsoft.com/office/drawing/2014/main" id="{60F17908-205D-FB2E-07F7-6F85D1A3B346}"/>
              </a:ext>
            </a:extLst>
          </p:cNvPr>
          <p:cNvSpPr txBox="1">
            <a:spLocks/>
          </p:cNvSpPr>
          <p:nvPr/>
        </p:nvSpPr>
        <p:spPr>
          <a:xfrm>
            <a:off x="8150226" y="3305657"/>
            <a:ext cx="3095624" cy="406401"/>
          </a:xfrm>
          <a:prstGeom prst="rect">
            <a:avLst/>
          </a:prstGeom>
        </p:spPr>
        <p:txBody>
          <a:bodyPr lIns="121920" tIns="60960" rIns="121920" bIns="60960" anchor="t"/>
          <a:lstStyle>
            <a:defPPr>
              <a:defRPr lang="en-US"/>
            </a:defPPr>
            <a:lvl1pPr marL="169863" indent="-169863" algn="l" defTabSz="457169" rtl="0" eaLnBrk="1" fontAlgn="base" hangingPunct="1">
              <a:lnSpc>
                <a:spcPct val="95000"/>
              </a:lnSpc>
              <a:spcBef>
                <a:spcPct val="0"/>
              </a:spcBef>
              <a:spcAft>
                <a:spcPct val="0"/>
              </a:spcAft>
              <a:buClr>
                <a:schemeClr val="tx2"/>
              </a:buClr>
              <a:buSzPct val="90000"/>
              <a:buFont typeface="Arial" charset="0"/>
              <a:buChar char="•"/>
              <a:defRPr lang="en-US" sz="1500" kern="1200">
                <a:solidFill>
                  <a:schemeClr val="tx1"/>
                </a:solidFill>
                <a:latin typeface="Arial" charset="0"/>
                <a:ea typeface="ＭＳ Ｐゴシック" charset="0"/>
                <a:cs typeface="ＭＳ Ｐゴシック" charset="0"/>
              </a:defRPr>
            </a:lvl1pPr>
            <a:lvl2pPr marL="457169" indent="-215900" algn="l" defTabSz="457169" rtl="0" eaLnBrk="1" fontAlgn="base" hangingPunct="1">
              <a:lnSpc>
                <a:spcPct val="95000"/>
              </a:lnSpc>
              <a:spcBef>
                <a:spcPct val="0"/>
              </a:spcBef>
              <a:spcAft>
                <a:spcPct val="0"/>
              </a:spcAft>
              <a:buClr>
                <a:schemeClr val="tx2"/>
              </a:buClr>
              <a:buFont typeface="Arial" charset="0"/>
              <a:buChar char="•"/>
              <a:defRPr lang="en-US" sz="1400" kern="1200">
                <a:solidFill>
                  <a:schemeClr val="tx1"/>
                </a:solidFill>
                <a:latin typeface="Arial" charset="0"/>
                <a:ea typeface="ＭＳ Ｐゴシック" charset="0"/>
                <a:cs typeface="ＭＳ Ｐゴシック" charset="0"/>
              </a:defRPr>
            </a:lvl2pPr>
            <a:lvl3pPr marL="914339" indent="-169863" algn="l" defTabSz="457169" rtl="0" eaLnBrk="1" fontAlgn="base" hangingPunct="1">
              <a:lnSpc>
                <a:spcPct val="95000"/>
              </a:lnSpc>
              <a:spcBef>
                <a:spcPct val="0"/>
              </a:spcBef>
              <a:spcAft>
                <a:spcPct val="0"/>
              </a:spcAft>
              <a:buFont typeface="Arial" charset="0"/>
              <a:buChar char="•"/>
              <a:defRPr lang="en-US" sz="1200" kern="1200">
                <a:solidFill>
                  <a:schemeClr val="tx1"/>
                </a:solidFill>
                <a:latin typeface="Arial" charset="0"/>
                <a:ea typeface="ＭＳ Ｐゴシック" charset="0"/>
                <a:cs typeface="ＭＳ Ｐゴシック" charset="0"/>
              </a:defRPr>
            </a:lvl3pPr>
            <a:lvl4pPr marL="1371509" indent="-169863" algn="l" defTabSz="457169" rtl="0" eaLnBrk="1" fontAlgn="base" hangingPunct="1">
              <a:lnSpc>
                <a:spcPct val="95000"/>
              </a:lnSpc>
              <a:spcBef>
                <a:spcPct val="0"/>
              </a:spcBef>
              <a:spcAft>
                <a:spcPct val="0"/>
              </a:spcAft>
              <a:buFont typeface="Arial" charset="0"/>
              <a:buChar char="•"/>
              <a:defRPr lang="en-US" sz="1100" kern="1200">
                <a:solidFill>
                  <a:schemeClr val="tx1"/>
                </a:solidFill>
                <a:latin typeface="Arial" charset="0"/>
                <a:ea typeface="ＭＳ Ｐゴシック" charset="0"/>
                <a:cs typeface="ＭＳ Ｐゴシック" charset="0"/>
              </a:defRPr>
            </a:lvl4pPr>
            <a:lvl5pPr marL="1828679" indent="-169863" algn="l" defTabSz="457169" rtl="0" eaLnBrk="1" fontAlgn="base" hangingPunct="1">
              <a:lnSpc>
                <a:spcPct val="95000"/>
              </a:lnSpc>
              <a:spcBef>
                <a:spcPct val="0"/>
              </a:spcBef>
              <a:spcAft>
                <a:spcPct val="0"/>
              </a:spcAft>
              <a:buFont typeface="Arial" charset="0"/>
              <a:buChar char="•"/>
              <a:defRPr lang="en-US" sz="1100" kern="1200">
                <a:solidFill>
                  <a:schemeClr val="tx1"/>
                </a:solidFill>
                <a:latin typeface="Arial" charset="0"/>
                <a:ea typeface="ＭＳ Ｐゴシック" charset="0"/>
                <a:cs typeface="ＭＳ Ｐゴシック" charset="0"/>
              </a:defRPr>
            </a:lvl5pPr>
            <a:lvl6pPr marL="2285848" indent="-171445" algn="l" defTabSz="457169" rtl="0" eaLnBrk="1" latinLnBrk="0" hangingPunct="1">
              <a:spcBef>
                <a:spcPts val="600"/>
              </a:spcBef>
              <a:buFont typeface="Arial" pitchFamily="34" charset="0"/>
              <a:buChar char="•"/>
              <a:defRPr sz="900" kern="1200" baseline="0">
                <a:solidFill>
                  <a:schemeClr val="tx1"/>
                </a:solidFill>
                <a:latin typeface="Arial" charset="0"/>
                <a:ea typeface="ＭＳ Ｐゴシック" charset="0"/>
                <a:cs typeface="ＭＳ Ｐゴシック" charset="0"/>
              </a:defRPr>
            </a:lvl6pPr>
            <a:lvl7pPr marL="2743018" indent="-171422" algn="l" defTabSz="457169" rtl="0" eaLnBrk="1" latinLnBrk="0" hangingPunct="1">
              <a:spcBef>
                <a:spcPts val="600"/>
              </a:spcBef>
              <a:buFont typeface="Arial" pitchFamily="34" charset="0"/>
              <a:buChar char="•"/>
              <a:defRPr sz="800" kern="1200" baseline="0">
                <a:solidFill>
                  <a:schemeClr val="tx1"/>
                </a:solidFill>
                <a:latin typeface="Arial" charset="0"/>
                <a:ea typeface="ＭＳ Ｐゴシック" charset="0"/>
                <a:cs typeface="ＭＳ Ｐゴシック" charset="0"/>
              </a:defRPr>
            </a:lvl7pPr>
            <a:lvl8pPr marL="3200186" indent="0" algn="l" defTabSz="457169" rtl="0" eaLnBrk="1" latinLnBrk="0" hangingPunct="1">
              <a:spcBef>
                <a:spcPct val="20000"/>
              </a:spcBef>
              <a:buFont typeface="Arial" pitchFamily="34" charset="0"/>
              <a:buNone/>
              <a:defRPr sz="1500" kern="1200">
                <a:solidFill>
                  <a:schemeClr val="tx1"/>
                </a:solidFill>
                <a:latin typeface="Arial" charset="0"/>
                <a:ea typeface="ＭＳ Ｐゴシック" charset="0"/>
                <a:cs typeface="ＭＳ Ｐゴシック" charset="0"/>
              </a:defRPr>
            </a:lvl8pPr>
            <a:lvl9pPr marL="3657356" indent="-171445" algn="l" defTabSz="457169" rtl="0" eaLnBrk="1" latinLnBrk="0" hangingPunct="1">
              <a:spcBef>
                <a:spcPct val="20000"/>
              </a:spcBef>
              <a:buFont typeface="Arial" pitchFamily="34" charset="0"/>
              <a:buChar char="•"/>
              <a:defRPr sz="1500" kern="1200">
                <a:solidFill>
                  <a:schemeClr val="tx1"/>
                </a:solidFill>
                <a:latin typeface="Arial" charset="0"/>
                <a:ea typeface="ＭＳ Ｐゴシック" charset="0"/>
                <a:cs typeface="ＭＳ Ｐゴシック" charset="0"/>
              </a:defRPr>
            </a:lvl9pPr>
          </a:lstStyle>
          <a:p>
            <a:pPr marL="0" marR="0" lvl="0" indent="0" algn="ctr" defTabSz="457169" rtl="0" eaLnBrk="1" fontAlgn="base" latinLnBrk="0" hangingPunct="1">
              <a:lnSpc>
                <a:spcPct val="95000"/>
              </a:lnSpc>
              <a:spcBef>
                <a:spcPct val="0"/>
              </a:spcBef>
              <a:spcAft>
                <a:spcPct val="0"/>
              </a:spcAft>
              <a:buClr>
                <a:srgbClr val="0051AF"/>
              </a:buClr>
              <a:buSzPct val="90000"/>
              <a:buFont typeface="Arial" charset="0"/>
              <a:buNone/>
              <a:tabLst/>
              <a:defRPr/>
            </a:pPr>
            <a:r>
              <a:rPr kumimoji="0" lang="en-US" sz="2000" b="0" i="0" u="none" strike="noStrike" kern="1200" cap="none" spc="0" normalizeH="0" baseline="0" noProof="0">
                <a:ln>
                  <a:noFill/>
                </a:ln>
                <a:solidFill>
                  <a:srgbClr val="00BCEB"/>
                </a:solidFill>
                <a:effectLst/>
                <a:uLnTx/>
                <a:uFillTx/>
                <a:latin typeface="CiscoSansTT ExtraLight" panose="020B0303020201020303" pitchFamily="34" charset="0"/>
                <a:ea typeface="ＭＳ Ｐゴシック" charset="0"/>
                <a:cs typeface="CiscoSansTT ExtraLight" panose="020B0303020201020303" pitchFamily="34" charset="0"/>
              </a:rPr>
              <a:t>Block Apps and </a:t>
            </a:r>
            <a:br>
              <a:rPr kumimoji="0" lang="en-US" sz="2000" b="0" i="0" u="none" strike="noStrike" kern="1200" cap="none" spc="0" normalizeH="0" baseline="0" noProof="0">
                <a:ln>
                  <a:noFill/>
                </a:ln>
                <a:solidFill>
                  <a:srgbClr val="00BCEB"/>
                </a:solidFill>
                <a:effectLst/>
                <a:uLnTx/>
                <a:uFillTx/>
                <a:latin typeface="CiscoSansTT ExtraLight" panose="020B0303020201020303" pitchFamily="34" charset="0"/>
                <a:ea typeface="ＭＳ Ｐゴシック" charset="0"/>
                <a:cs typeface="CiscoSansTT ExtraLight" panose="020B0303020201020303" pitchFamily="34" charset="0"/>
              </a:rPr>
            </a:br>
            <a:r>
              <a:rPr kumimoji="0" lang="en-US" sz="2000" b="0" i="0" u="none" strike="noStrike" kern="1200" cap="none" spc="0" normalizeH="0" baseline="0" noProof="0">
                <a:ln>
                  <a:noFill/>
                </a:ln>
                <a:solidFill>
                  <a:srgbClr val="00BCEB"/>
                </a:solidFill>
                <a:effectLst/>
                <a:uLnTx/>
                <a:uFillTx/>
                <a:latin typeface="CiscoSansTT ExtraLight" panose="020B0303020201020303" pitchFamily="34" charset="0"/>
                <a:ea typeface="ＭＳ Ｐゴシック" charset="0"/>
                <a:cs typeface="CiscoSansTT ExtraLight" panose="020B0303020201020303" pitchFamily="34" charset="0"/>
              </a:rPr>
              <a:t>Control Downloads </a:t>
            </a:r>
          </a:p>
        </p:txBody>
      </p:sp>
      <p:cxnSp>
        <p:nvCxnSpPr>
          <p:cNvPr id="14" name="Straight Connector 13">
            <a:extLst>
              <a:ext uri="{FF2B5EF4-FFF2-40B4-BE49-F238E27FC236}">
                <a16:creationId xmlns:a16="http://schemas.microsoft.com/office/drawing/2014/main" id="{A1DB7F29-7B9C-E704-02D9-0F33F9C57120}"/>
              </a:ext>
            </a:extLst>
          </p:cNvPr>
          <p:cNvCxnSpPr>
            <a:cxnSpLocks/>
          </p:cNvCxnSpPr>
          <p:nvPr/>
        </p:nvCxnSpPr>
        <p:spPr>
          <a:xfrm>
            <a:off x="971924" y="3149423"/>
            <a:ext cx="31072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882DB6-CF8A-A48B-E60A-4E8F55A00FB5}"/>
              </a:ext>
            </a:extLst>
          </p:cNvPr>
          <p:cNvCxnSpPr>
            <a:cxnSpLocks/>
          </p:cNvCxnSpPr>
          <p:nvPr/>
        </p:nvCxnSpPr>
        <p:spPr>
          <a:xfrm>
            <a:off x="4543239" y="3149423"/>
            <a:ext cx="3107292"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itle 5">
            <a:extLst>
              <a:ext uri="{FF2B5EF4-FFF2-40B4-BE49-F238E27FC236}">
                <a16:creationId xmlns:a16="http://schemas.microsoft.com/office/drawing/2014/main" id="{E6558EFC-3A9C-27B9-7B66-5D15DC488A72}"/>
              </a:ext>
            </a:extLst>
          </p:cNvPr>
          <p:cNvSpPr>
            <a:spLocks noGrp="1"/>
          </p:cNvSpPr>
          <p:nvPr>
            <p:ph type="title"/>
          </p:nvPr>
        </p:nvSpPr>
        <p:spPr/>
        <p:txBody>
          <a:bodyPr/>
          <a:lstStyle/>
          <a:p>
            <a:r>
              <a:rPr lang="en-US" sz="3700">
                <a:solidFill>
                  <a:schemeClr val="bg2"/>
                </a:solidFill>
                <a:cs typeface="CiscoSansTT Thin"/>
              </a:rPr>
              <a:t>Secure Access: protecting the usage of AI </a:t>
            </a:r>
            <a:br>
              <a:rPr lang="en-US" sz="3700">
                <a:solidFill>
                  <a:schemeClr val="bg2"/>
                </a:solidFill>
                <a:cs typeface="CiscoSansTT Thin"/>
              </a:rPr>
            </a:br>
            <a:endParaRPr lang="en-US" sz="2400">
              <a:solidFill>
                <a:schemeClr val="accent2"/>
              </a:solidFill>
            </a:endParaRPr>
          </a:p>
        </p:txBody>
      </p:sp>
      <p:sp>
        <p:nvSpPr>
          <p:cNvPr id="20" name="TextBox 19">
            <a:extLst>
              <a:ext uri="{FF2B5EF4-FFF2-40B4-BE49-F238E27FC236}">
                <a16:creationId xmlns:a16="http://schemas.microsoft.com/office/drawing/2014/main" id="{23A97DDE-B02E-3401-FB5D-889EA88DF20F}"/>
              </a:ext>
            </a:extLst>
          </p:cNvPr>
          <p:cNvSpPr txBox="1"/>
          <p:nvPr/>
        </p:nvSpPr>
        <p:spPr>
          <a:xfrm>
            <a:off x="598766" y="922203"/>
            <a:ext cx="9567210" cy="369332"/>
          </a:xfrm>
          <a:prstGeom prst="rect">
            <a:avLst/>
          </a:prstGeom>
          <a:noFill/>
        </p:spPr>
        <p:txBody>
          <a:bodyPr wrap="square">
            <a:spAutoFit/>
          </a:bodyPr>
          <a:lstStyle/>
          <a:p>
            <a:pPr marL="0" marR="0" lvl="0" indent="0" algn="l" defTabSz="60955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BCEB"/>
                </a:solidFill>
                <a:effectLst/>
                <a:uLnTx/>
                <a:uFillTx/>
                <a:latin typeface="CiscoSansTT Light"/>
                <a:ea typeface="ＭＳ Ｐゴシック"/>
              </a:rPr>
              <a:t>Protect intellectual property as it flows in and out of AI systems</a:t>
            </a:r>
          </a:p>
        </p:txBody>
      </p:sp>
    </p:spTree>
    <p:extLst>
      <p:ext uri="{BB962C8B-B14F-4D97-AF65-F5344CB8AC3E}">
        <p14:creationId xmlns:p14="http://schemas.microsoft.com/office/powerpoint/2010/main" val="53347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A6499-D355-B89A-46AB-5A882364366B}"/>
              </a:ext>
            </a:extLst>
          </p:cNvPr>
          <p:cNvSpPr>
            <a:spLocks noGrp="1"/>
          </p:cNvSpPr>
          <p:nvPr>
            <p:ph type="title"/>
          </p:nvPr>
        </p:nvSpPr>
        <p:spPr>
          <a:xfrm>
            <a:off x="609602" y="384079"/>
            <a:ext cx="10972800" cy="685800"/>
          </a:xfrm>
        </p:spPr>
        <p:txBody>
          <a:bodyPr/>
          <a:lstStyle/>
          <a:p>
            <a:r>
              <a:rPr lang="en-US" dirty="0">
                <a:solidFill>
                  <a:schemeClr val="bg2"/>
                </a:solidFill>
              </a:rPr>
              <a:t>Augment: Email Threat </a:t>
            </a:r>
            <a:r>
              <a:rPr lang="en-US">
                <a:solidFill>
                  <a:schemeClr val="bg2"/>
                </a:solidFill>
              </a:rPr>
              <a:t>Defense</a:t>
            </a:r>
            <a:endParaRPr lang="en-US" dirty="0"/>
          </a:p>
        </p:txBody>
      </p:sp>
      <p:sp>
        <p:nvSpPr>
          <p:cNvPr id="9" name="Text Placeholder 3">
            <a:extLst>
              <a:ext uri="{FF2B5EF4-FFF2-40B4-BE49-F238E27FC236}">
                <a16:creationId xmlns:a16="http://schemas.microsoft.com/office/drawing/2014/main" id="{2879C8B1-A26C-3903-AF70-628C99D6DB97}"/>
              </a:ext>
            </a:extLst>
          </p:cNvPr>
          <p:cNvSpPr txBox="1">
            <a:spLocks/>
          </p:cNvSpPr>
          <p:nvPr/>
        </p:nvSpPr>
        <p:spPr>
          <a:xfrm>
            <a:off x="314747" y="1448796"/>
            <a:ext cx="8076218" cy="4551340"/>
          </a:xfrm>
          <a:prstGeom prst="rect">
            <a:avLst/>
          </a:prstGeom>
        </p:spPr>
        <p:txBody>
          <a:bodyPr lIns="121920" tIns="60960" rIns="121920" bIns="60960" anchor="t"/>
          <a:lstStyle>
            <a:lvl1pPr marL="228594" indent="-220658" algn="l" defTabSz="684196" rtl="0" eaLnBrk="1" fontAlgn="base" hangingPunct="1">
              <a:lnSpc>
                <a:spcPct val="95000"/>
              </a:lnSpc>
              <a:spcBef>
                <a:spcPts val="1200"/>
              </a:spcBef>
              <a:spcAft>
                <a:spcPct val="0"/>
              </a:spcAft>
              <a:buClr>
                <a:schemeClr val="accent2"/>
              </a:buClr>
              <a:buSzPct val="80000"/>
              <a:buFont typeface="Arial" charset="0"/>
              <a:buChar char="•"/>
              <a:tabLst/>
              <a:defRPr lang="en-US" sz="1800" kern="1200" dirty="0">
                <a:solidFill>
                  <a:schemeClr val="tx1"/>
                </a:solidFill>
                <a:latin typeface="+mn-lt"/>
                <a:ea typeface="ＭＳ Ｐゴシック" charset="0"/>
                <a:cs typeface="CiscoSans"/>
              </a:defRPr>
            </a:lvl1pPr>
            <a:lvl2pPr marL="448045" indent="-209545" algn="l" defTabSz="684196" rtl="0" eaLnBrk="1" fontAlgn="base" hangingPunct="1">
              <a:lnSpc>
                <a:spcPct val="95000"/>
              </a:lnSpc>
              <a:spcBef>
                <a:spcPts val="600"/>
              </a:spcBef>
              <a:spcAft>
                <a:spcPct val="0"/>
              </a:spcAft>
              <a:buClr>
                <a:schemeClr val="accent2"/>
              </a:buClr>
              <a:buSzPct val="100000"/>
              <a:buFont typeface="Hiragino Maru Gothic ProN W4" panose="020F0400000000000000" pitchFamily="34" charset="-128"/>
              <a:buChar char="‑"/>
              <a:tabLst>
                <a:tab pos="227007" algn="l"/>
              </a:tabLst>
              <a:defRPr lang="en-US" sz="1600" kern="1200" dirty="0" smtClean="0">
                <a:solidFill>
                  <a:schemeClr val="tx1"/>
                </a:solidFill>
                <a:latin typeface="+mn-lt"/>
                <a:ea typeface="ＭＳ Ｐゴシック" charset="0"/>
                <a:cs typeface="CiscoSans"/>
              </a:defRPr>
            </a:lvl2pPr>
            <a:lvl3pPr marL="621776" indent="-171446" algn="l" defTabSz="684196" rtl="0" eaLnBrk="1" fontAlgn="base" hangingPunct="1">
              <a:lnSpc>
                <a:spcPct val="95000"/>
              </a:lnSpc>
              <a:spcBef>
                <a:spcPts val="600"/>
              </a:spcBef>
              <a:spcAft>
                <a:spcPct val="0"/>
              </a:spcAft>
              <a:buClr>
                <a:schemeClr val="accent2"/>
              </a:buClr>
              <a:buSzPct val="80000"/>
              <a:buFont typeface="Arial" charset="0"/>
              <a:buChar char="•"/>
              <a:tabLst/>
              <a:defRPr lang="en-US" sz="1400" kern="1200" dirty="0">
                <a:solidFill>
                  <a:schemeClr val="tx1"/>
                </a:solidFill>
                <a:latin typeface="+mn-lt"/>
                <a:ea typeface="ＭＳ Ｐゴシック" charset="0"/>
                <a:cs typeface="CiscoSans"/>
              </a:defRPr>
            </a:lvl3pPr>
            <a:lvl4pPr marL="800080" indent="-185733" algn="l" defTabSz="684196" rtl="0" eaLnBrk="1" fontAlgn="base" hangingPunct="1">
              <a:lnSpc>
                <a:spcPct val="95000"/>
              </a:lnSpc>
              <a:spcBef>
                <a:spcPts val="600"/>
              </a:spcBef>
              <a:spcAft>
                <a:spcPct val="0"/>
              </a:spcAft>
              <a:buClr>
                <a:schemeClr val="accent2"/>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26" indent="-171446" algn="l" defTabSz="684196" rtl="0" eaLnBrk="1" fontAlgn="base" hangingPunct="1">
              <a:lnSpc>
                <a:spcPct val="95000"/>
              </a:lnSpc>
              <a:spcBef>
                <a:spcPts val="600"/>
              </a:spcBef>
              <a:spcAft>
                <a:spcPct val="0"/>
              </a:spcAft>
              <a:buClr>
                <a:schemeClr val="accent2"/>
              </a:buClr>
              <a:buSzPct val="80000"/>
              <a:buFont typeface="Arial" charset="0"/>
              <a:buChar char="•"/>
              <a:tabLst/>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0160" indent="0">
              <a:buNone/>
            </a:pPr>
            <a:r>
              <a:rPr lang="en-CZ" sz="2000" b="1">
                <a:solidFill>
                  <a:schemeClr val="bg2"/>
                </a:solidFill>
                <a:ea typeface="ＭＳ Ｐゴシック"/>
              </a:rPr>
              <a:t>Goal</a:t>
            </a:r>
            <a:endParaRPr lang="en-US" sz="2000" b="1">
              <a:solidFill>
                <a:schemeClr val="bg2"/>
              </a:solidFill>
              <a:ea typeface="ＭＳ Ｐゴシック"/>
            </a:endParaRPr>
          </a:p>
          <a:p>
            <a:pPr marL="285750" marR="0" lvl="0" indent="-285750" algn="l" defTabSz="914400" rtl="0" eaLnBrk="1" fontAlgn="base" latinLnBrk="0" hangingPunct="1">
              <a:lnSpc>
                <a:spcPct val="100000"/>
              </a:lnSpc>
              <a:spcBef>
                <a:spcPts val="300"/>
              </a:spcBef>
              <a:spcAft>
                <a:spcPts val="0"/>
              </a:spcAft>
              <a:buClr>
                <a:srgbClr val="FFFFFF"/>
              </a:buClr>
              <a:buSzTx/>
              <a:buFont typeface="Arial" panose="020B0604020202020204" pitchFamily="34" charset="0"/>
              <a:buChar char="•"/>
              <a:tabLst/>
              <a:defRPr/>
            </a:pPr>
            <a:r>
              <a:rPr lang="en-US" sz="2000">
                <a:solidFill>
                  <a:schemeClr val="accent1"/>
                </a:solidFill>
                <a:latin typeface="CiscoSansTT Light"/>
                <a:ea typeface="ＭＳ Ｐゴシック"/>
              </a:rPr>
              <a:t>S</a:t>
            </a:r>
            <a:r>
              <a:rPr kumimoji="0" lang="en-US" sz="2000" b="0" i="0" u="none" strike="noStrike" kern="1200" cap="none" spc="0" normalizeH="0" baseline="0" noProof="0" err="1">
                <a:ln>
                  <a:noFill/>
                </a:ln>
                <a:solidFill>
                  <a:schemeClr val="accent1"/>
                </a:solidFill>
                <a:effectLst/>
                <a:uLnTx/>
                <a:uFillTx/>
                <a:latin typeface="CiscoSansTT Light"/>
                <a:ea typeface="ＭＳ Ｐゴシック"/>
              </a:rPr>
              <a:t>imultaneously</a:t>
            </a:r>
            <a:r>
              <a:rPr kumimoji="0" lang="en-US" sz="2000" b="0" i="0" u="none" strike="noStrike" kern="1200" cap="none" spc="0" normalizeH="0" baseline="0" noProof="0">
                <a:ln>
                  <a:noFill/>
                </a:ln>
                <a:solidFill>
                  <a:schemeClr val="accent1"/>
                </a:solidFill>
                <a:effectLst/>
                <a:uLnTx/>
                <a:uFillTx/>
                <a:latin typeface="CiscoSansTT Light"/>
                <a:ea typeface="ＭＳ Ｐゴシック"/>
              </a:rPr>
              <a:t> evaluate </a:t>
            </a:r>
            <a:r>
              <a:rPr kumimoji="0" lang="en-US" sz="2000" b="0" i="0" u="none" strike="noStrike" kern="1200" cap="none" spc="0" normalizeH="0" baseline="0" noProof="0">
                <a:ln>
                  <a:noFill/>
                </a:ln>
                <a:solidFill>
                  <a:srgbClr val="FFFFFF"/>
                </a:solidFill>
                <a:effectLst/>
                <a:uLnTx/>
                <a:uFillTx/>
                <a:latin typeface="CiscoSansTT Light"/>
                <a:ea typeface="ＭＳ Ｐゴシック"/>
              </a:rPr>
              <a:t>different portions of an incoming email for markers of malicious intent.</a:t>
            </a:r>
          </a:p>
          <a:p>
            <a:pPr marL="10160" indent="0">
              <a:buNone/>
            </a:pPr>
            <a:r>
              <a:rPr lang="en-CZ" sz="2000" b="1">
                <a:solidFill>
                  <a:schemeClr val="bg2"/>
                </a:solidFill>
                <a:ea typeface="ＭＳ Ｐゴシック"/>
              </a:rPr>
              <a:t>AI in Use</a:t>
            </a:r>
            <a:endParaRPr lang="en-US" sz="2000" b="1">
              <a:solidFill>
                <a:schemeClr val="bg2"/>
              </a:solidFill>
              <a:ea typeface="ＭＳ Ｐゴシック"/>
            </a:endParaRPr>
          </a:p>
          <a:p>
            <a:pPr marL="353060" indent="-342900"/>
            <a:r>
              <a:rPr lang="en-CZ" sz="2000">
                <a:solidFill>
                  <a:schemeClr val="bg2"/>
                </a:solidFill>
                <a:ea typeface="ＭＳ Ｐゴシック"/>
              </a:rPr>
              <a:t>Natural Language Underst</a:t>
            </a:r>
            <a:r>
              <a:rPr lang="en-US" sz="2000">
                <a:solidFill>
                  <a:schemeClr val="bg2"/>
                </a:solidFill>
                <a:ea typeface="ＭＳ Ｐゴシック"/>
              </a:rPr>
              <a:t>a</a:t>
            </a:r>
            <a:r>
              <a:rPr lang="en-CZ" sz="2000">
                <a:solidFill>
                  <a:schemeClr val="bg2"/>
                </a:solidFill>
                <a:ea typeface="ＭＳ Ｐゴシック"/>
              </a:rPr>
              <a:t>nding + ML + LLM</a:t>
            </a:r>
          </a:p>
          <a:p>
            <a:pPr marL="661239" lvl="1" indent="-342900"/>
            <a:r>
              <a:rPr lang="en-CZ" sz="2000">
                <a:solidFill>
                  <a:schemeClr val="bg2"/>
                </a:solidFill>
                <a:ea typeface="ＭＳ Ｐゴシック"/>
              </a:rPr>
              <a:t>30+ Detectors </a:t>
            </a:r>
          </a:p>
          <a:p>
            <a:pPr marL="661239" lvl="1" indent="-342900"/>
            <a:r>
              <a:rPr lang="en-CZ" sz="2000">
                <a:solidFill>
                  <a:schemeClr val="bg2"/>
                </a:solidFill>
                <a:ea typeface="ＭＳ Ｐゴシック"/>
              </a:rPr>
              <a:t>N</a:t>
            </a:r>
            <a:r>
              <a:rPr lang="en-US" sz="2000" err="1">
                <a:solidFill>
                  <a:schemeClr val="bg2"/>
                </a:solidFill>
                <a:ea typeface="ＭＳ Ｐゴシック"/>
              </a:rPr>
              <a:t>atural</a:t>
            </a:r>
            <a:r>
              <a:rPr lang="en-US" sz="2000">
                <a:solidFill>
                  <a:schemeClr val="bg2"/>
                </a:solidFill>
                <a:ea typeface="ＭＳ Ｐゴシック"/>
              </a:rPr>
              <a:t> </a:t>
            </a:r>
            <a:r>
              <a:rPr lang="en-CZ" sz="2000">
                <a:solidFill>
                  <a:schemeClr val="bg2"/>
                </a:solidFill>
                <a:ea typeface="ＭＳ Ｐゴシック"/>
              </a:rPr>
              <a:t>L</a:t>
            </a:r>
            <a:r>
              <a:rPr lang="en-US" sz="2000" err="1">
                <a:solidFill>
                  <a:schemeClr val="bg2"/>
                </a:solidFill>
                <a:ea typeface="ＭＳ Ｐゴシック"/>
              </a:rPr>
              <a:t>anguage</a:t>
            </a:r>
            <a:r>
              <a:rPr lang="en-US" sz="2000">
                <a:solidFill>
                  <a:schemeClr val="bg2"/>
                </a:solidFill>
                <a:ea typeface="ＭＳ Ｐゴシック"/>
              </a:rPr>
              <a:t> </a:t>
            </a:r>
            <a:r>
              <a:rPr lang="en-CZ" sz="2000">
                <a:solidFill>
                  <a:schemeClr val="bg2"/>
                </a:solidFill>
                <a:ea typeface="ＭＳ Ｐゴシック"/>
              </a:rPr>
              <a:t>P</a:t>
            </a:r>
            <a:r>
              <a:rPr lang="en-US" sz="2000" err="1">
                <a:solidFill>
                  <a:schemeClr val="bg2"/>
                </a:solidFill>
                <a:ea typeface="ＭＳ Ｐゴシック"/>
              </a:rPr>
              <a:t>rocessing</a:t>
            </a:r>
            <a:endParaRPr lang="en-CZ" sz="2000">
              <a:solidFill>
                <a:schemeClr val="bg2"/>
              </a:solidFill>
              <a:ea typeface="ＭＳ Ｐゴシック"/>
            </a:endParaRPr>
          </a:p>
          <a:p>
            <a:pPr marL="661239" lvl="1" indent="-342900"/>
            <a:r>
              <a:rPr lang="en-CZ" sz="2000">
                <a:solidFill>
                  <a:schemeClr val="bg2"/>
                </a:solidFill>
                <a:ea typeface="ＭＳ Ｐゴシック"/>
              </a:rPr>
              <a:t>Image </a:t>
            </a:r>
            <a:r>
              <a:rPr lang="en-US" sz="2000">
                <a:solidFill>
                  <a:schemeClr val="bg2"/>
                </a:solidFill>
                <a:ea typeface="ＭＳ Ｐゴシック"/>
              </a:rPr>
              <a:t>P</a:t>
            </a:r>
            <a:r>
              <a:rPr lang="en-CZ" sz="2000">
                <a:solidFill>
                  <a:schemeClr val="bg2"/>
                </a:solidFill>
                <a:ea typeface="ＭＳ Ｐゴシック"/>
              </a:rPr>
              <a:t>rocessing </a:t>
            </a:r>
            <a:endParaRPr lang="en-CZ" sz="2000">
              <a:solidFill>
                <a:schemeClr val="bg2"/>
              </a:solidFill>
            </a:endParaRPr>
          </a:p>
        </p:txBody>
      </p:sp>
      <p:pic>
        <p:nvPicPr>
          <p:cNvPr id="2" name="Picture 1" descr="A screenshot of a computer&#10;&#10;Description automatically generated">
            <a:extLst>
              <a:ext uri="{FF2B5EF4-FFF2-40B4-BE49-F238E27FC236}">
                <a16:creationId xmlns:a16="http://schemas.microsoft.com/office/drawing/2014/main" id="{73E6A695-5E1F-1D83-8884-B891213B0C69}"/>
              </a:ext>
            </a:extLst>
          </p:cNvPr>
          <p:cNvPicPr>
            <a:picLocks noChangeAspect="1"/>
          </p:cNvPicPr>
          <p:nvPr/>
        </p:nvPicPr>
        <p:blipFill>
          <a:blip r:embed="rId3"/>
          <a:stretch>
            <a:fillRect/>
          </a:stretch>
        </p:blipFill>
        <p:spPr>
          <a:xfrm>
            <a:off x="5686898" y="3407069"/>
            <a:ext cx="6351843" cy="34509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1780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2">
            <a:extLst>
              <a:ext uri="{FF2B5EF4-FFF2-40B4-BE49-F238E27FC236}">
                <a16:creationId xmlns:a16="http://schemas.microsoft.com/office/drawing/2014/main" id="{912FCEAB-0C8C-9EBA-DD5D-8ED130904477}"/>
              </a:ext>
            </a:extLst>
          </p:cNvPr>
          <p:cNvSpPr>
            <a:spLocks noGrp="1"/>
          </p:cNvSpPr>
          <p:nvPr>
            <p:ph type="title"/>
          </p:nvPr>
        </p:nvSpPr>
        <p:spPr>
          <a:xfrm>
            <a:off x="609602" y="367145"/>
            <a:ext cx="10972800" cy="685800"/>
          </a:xfrm>
        </p:spPr>
        <p:txBody>
          <a:bodyPr/>
          <a:lstStyle/>
          <a:p>
            <a:r>
              <a:rPr lang="en-US" dirty="0"/>
              <a:t>The Next Decade In Enterprise AI</a:t>
            </a:r>
          </a:p>
        </p:txBody>
      </p:sp>
      <p:sp>
        <p:nvSpPr>
          <p:cNvPr id="4" name="Text Placeholder 5">
            <a:extLst>
              <a:ext uri="{FF2B5EF4-FFF2-40B4-BE49-F238E27FC236}">
                <a16:creationId xmlns:a16="http://schemas.microsoft.com/office/drawing/2014/main" id="{6B678CE2-7195-D5D8-6668-93C0405CE468}"/>
              </a:ext>
            </a:extLst>
          </p:cNvPr>
          <p:cNvSpPr txBox="1">
            <a:spLocks/>
          </p:cNvSpPr>
          <p:nvPr/>
        </p:nvSpPr>
        <p:spPr>
          <a:xfrm>
            <a:off x="1054861" y="3435322"/>
            <a:ext cx="3092607" cy="91142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latin typeface="CiscoSansTT Light" panose="020B0503020201020303" pitchFamily="34" charset="0"/>
                <a:cs typeface="CiscoSansTT Light" panose="020B0503020201020303" pitchFamily="34" charset="0"/>
              </a:rPr>
              <a:t>Enterprise adoption of AI will accelerate over the next decade</a:t>
            </a:r>
          </a:p>
        </p:txBody>
      </p:sp>
      <p:sp>
        <p:nvSpPr>
          <p:cNvPr id="9" name="Text Placeholder 12">
            <a:extLst>
              <a:ext uri="{FF2B5EF4-FFF2-40B4-BE49-F238E27FC236}">
                <a16:creationId xmlns:a16="http://schemas.microsoft.com/office/drawing/2014/main" id="{DA7ACBE7-30FD-8713-5A8E-F2154D7258AD}"/>
              </a:ext>
            </a:extLst>
          </p:cNvPr>
          <p:cNvSpPr txBox="1">
            <a:spLocks/>
          </p:cNvSpPr>
          <p:nvPr/>
        </p:nvSpPr>
        <p:spPr>
          <a:xfrm>
            <a:off x="1044495" y="2706068"/>
            <a:ext cx="3102973" cy="66580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dirty="0">
                <a:solidFill>
                  <a:schemeClr val="accent1"/>
                </a:solidFill>
                <a:latin typeface="CiscoSansTT Light" panose="020B0503020201020303" pitchFamily="34" charset="0"/>
                <a:cs typeface="CiscoSansTT Light" panose="020B0503020201020303" pitchFamily="34" charset="0"/>
              </a:rPr>
              <a:t>More AI</a:t>
            </a:r>
          </a:p>
        </p:txBody>
      </p:sp>
      <p:pic>
        <p:nvPicPr>
          <p:cNvPr id="10" name="Graphic 9">
            <a:extLst>
              <a:ext uri="{FF2B5EF4-FFF2-40B4-BE49-F238E27FC236}">
                <a16:creationId xmlns:a16="http://schemas.microsoft.com/office/drawing/2014/main" id="{A901E9F7-C5A9-0364-477B-ABC8A86EC8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8288" y="1498023"/>
            <a:ext cx="1135385" cy="1135385"/>
          </a:xfrm>
          <a:prstGeom prst="rect">
            <a:avLst/>
          </a:prstGeom>
        </p:spPr>
      </p:pic>
      <p:pic>
        <p:nvPicPr>
          <p:cNvPr id="11" name="Graphic 10">
            <a:extLst>
              <a:ext uri="{FF2B5EF4-FFF2-40B4-BE49-F238E27FC236}">
                <a16:creationId xmlns:a16="http://schemas.microsoft.com/office/drawing/2014/main" id="{1A642108-F890-6A85-1800-3970F6BA24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54687" y="1448768"/>
            <a:ext cx="1257300" cy="1257300"/>
          </a:xfrm>
          <a:prstGeom prst="rect">
            <a:avLst/>
          </a:prstGeom>
        </p:spPr>
      </p:pic>
      <p:pic>
        <p:nvPicPr>
          <p:cNvPr id="12" name="Graphic 11">
            <a:extLst>
              <a:ext uri="{FF2B5EF4-FFF2-40B4-BE49-F238E27FC236}">
                <a16:creationId xmlns:a16="http://schemas.microsoft.com/office/drawing/2014/main" id="{F92549D5-3E5B-0744-7ACC-721D4A8658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3990" y="1524215"/>
            <a:ext cx="1082999" cy="1082999"/>
          </a:xfrm>
          <a:prstGeom prst="rect">
            <a:avLst/>
          </a:prstGeom>
        </p:spPr>
      </p:pic>
      <p:sp>
        <p:nvSpPr>
          <p:cNvPr id="13" name="Text Placeholder 5">
            <a:extLst>
              <a:ext uri="{FF2B5EF4-FFF2-40B4-BE49-F238E27FC236}">
                <a16:creationId xmlns:a16="http://schemas.microsoft.com/office/drawing/2014/main" id="{21878385-26D1-2A5D-B584-E110F67817F2}"/>
              </a:ext>
            </a:extLst>
          </p:cNvPr>
          <p:cNvSpPr txBox="1">
            <a:spLocks/>
          </p:cNvSpPr>
          <p:nvPr/>
        </p:nvSpPr>
        <p:spPr>
          <a:xfrm>
            <a:off x="4434370" y="3435322"/>
            <a:ext cx="3092607" cy="91142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latin typeface="CiscoSansTT Light" panose="020B0503020201020303" pitchFamily="34" charset="0"/>
                <a:cs typeface="CiscoSansTT Light" panose="020B0503020201020303" pitchFamily="34" charset="0"/>
              </a:rPr>
              <a:t>Products built with broader </a:t>
            </a:r>
            <a:br>
              <a:rPr lang="en-US" sz="1600" dirty="0">
                <a:latin typeface="CiscoSansTT Light" panose="020B0503020201020303" pitchFamily="34" charset="0"/>
                <a:cs typeface="CiscoSansTT Light" panose="020B0503020201020303" pitchFamily="34" charset="0"/>
              </a:rPr>
            </a:br>
            <a:r>
              <a:rPr lang="en-US" sz="1600" dirty="0">
                <a:latin typeface="CiscoSansTT Light" panose="020B0503020201020303" pitchFamily="34" charset="0"/>
                <a:cs typeface="CiscoSansTT Light" panose="020B0503020201020303" pitchFamily="34" charset="0"/>
              </a:rPr>
              <a:t>data stores will have bigger success in the market</a:t>
            </a:r>
          </a:p>
        </p:txBody>
      </p:sp>
      <p:sp>
        <p:nvSpPr>
          <p:cNvPr id="14" name="Text Placeholder 12">
            <a:extLst>
              <a:ext uri="{FF2B5EF4-FFF2-40B4-BE49-F238E27FC236}">
                <a16:creationId xmlns:a16="http://schemas.microsoft.com/office/drawing/2014/main" id="{83698FFC-0645-EE69-07E1-E0043E74F6FB}"/>
              </a:ext>
            </a:extLst>
          </p:cNvPr>
          <p:cNvSpPr txBox="1">
            <a:spLocks/>
          </p:cNvSpPr>
          <p:nvPr/>
        </p:nvSpPr>
        <p:spPr>
          <a:xfrm>
            <a:off x="4424004" y="2706068"/>
            <a:ext cx="3102973" cy="66580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dirty="0">
                <a:solidFill>
                  <a:schemeClr val="accent1"/>
                </a:solidFill>
                <a:latin typeface="CiscoSansTT Light" panose="020B0503020201020303" pitchFamily="34" charset="0"/>
                <a:cs typeface="CiscoSansTT Light" panose="020B0503020201020303" pitchFamily="34" charset="0"/>
              </a:rPr>
              <a:t>More Data</a:t>
            </a:r>
          </a:p>
        </p:txBody>
      </p:sp>
      <p:sp>
        <p:nvSpPr>
          <p:cNvPr id="16" name="Text Placeholder 5">
            <a:extLst>
              <a:ext uri="{FF2B5EF4-FFF2-40B4-BE49-F238E27FC236}">
                <a16:creationId xmlns:a16="http://schemas.microsoft.com/office/drawing/2014/main" id="{66B41C4B-AEF3-193E-4FF2-5D1CE70BAE04}"/>
              </a:ext>
            </a:extLst>
          </p:cNvPr>
          <p:cNvSpPr txBox="1">
            <a:spLocks/>
          </p:cNvSpPr>
          <p:nvPr/>
        </p:nvSpPr>
        <p:spPr>
          <a:xfrm>
            <a:off x="8073483" y="3435322"/>
            <a:ext cx="3241917" cy="91142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latin typeface="CiscoSansTT Light" panose="020B0503020201020303" pitchFamily="34" charset="0"/>
                <a:cs typeface="CiscoSansTT Light" panose="020B0503020201020303" pitchFamily="34" charset="0"/>
              </a:rPr>
              <a:t>Consolidation of the security </a:t>
            </a:r>
            <a:br>
              <a:rPr lang="en-US" sz="1600" dirty="0">
                <a:latin typeface="CiscoSansTT Light" panose="020B0503020201020303" pitchFamily="34" charset="0"/>
                <a:cs typeface="CiscoSansTT Light" panose="020B0503020201020303" pitchFamily="34" charset="0"/>
              </a:rPr>
            </a:br>
            <a:r>
              <a:rPr lang="en-US" sz="1600" dirty="0">
                <a:latin typeface="CiscoSansTT Light" panose="020B0503020201020303" pitchFamily="34" charset="0"/>
                <a:cs typeface="CiscoSansTT Light" panose="020B0503020201020303" pitchFamily="34" charset="0"/>
              </a:rPr>
              <a:t>stack will continue</a:t>
            </a:r>
          </a:p>
        </p:txBody>
      </p:sp>
      <p:sp>
        <p:nvSpPr>
          <p:cNvPr id="17" name="Text Placeholder 12">
            <a:extLst>
              <a:ext uri="{FF2B5EF4-FFF2-40B4-BE49-F238E27FC236}">
                <a16:creationId xmlns:a16="http://schemas.microsoft.com/office/drawing/2014/main" id="{CCB9CD51-BAC6-C391-D9D8-199D4E042116}"/>
              </a:ext>
            </a:extLst>
          </p:cNvPr>
          <p:cNvSpPr txBox="1">
            <a:spLocks/>
          </p:cNvSpPr>
          <p:nvPr/>
        </p:nvSpPr>
        <p:spPr>
          <a:xfrm>
            <a:off x="8073483" y="2706068"/>
            <a:ext cx="3241918" cy="665802"/>
          </a:xfrm>
          <a:prstGeom prst="rect">
            <a:avLst/>
          </a:prstGeom>
        </p:spPr>
        <p:txBody>
          <a:bodyPr anchor="ct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dirty="0">
                <a:solidFill>
                  <a:schemeClr val="accent1"/>
                </a:solidFill>
                <a:latin typeface="CiscoSansTT Light" panose="020B0503020201020303" pitchFamily="34" charset="0"/>
                <a:cs typeface="CiscoSansTT Light" panose="020B0503020201020303" pitchFamily="34" charset="0"/>
              </a:rPr>
              <a:t>Fewer Products</a:t>
            </a:r>
          </a:p>
        </p:txBody>
      </p:sp>
      <p:sp>
        <p:nvSpPr>
          <p:cNvPr id="2" name="Text Placeholder 7">
            <a:extLst>
              <a:ext uri="{FF2B5EF4-FFF2-40B4-BE49-F238E27FC236}">
                <a16:creationId xmlns:a16="http://schemas.microsoft.com/office/drawing/2014/main" id="{CF267BC5-EA09-6B9F-2BDE-AEE93EC5B894}"/>
              </a:ext>
            </a:extLst>
          </p:cNvPr>
          <p:cNvSpPr txBox="1">
            <a:spLocks/>
          </p:cNvSpPr>
          <p:nvPr/>
        </p:nvSpPr>
        <p:spPr>
          <a:xfrm>
            <a:off x="1044495" y="4604108"/>
            <a:ext cx="10270905" cy="665802"/>
          </a:xfrm>
          <a:prstGeom prst="roundRect">
            <a:avLst>
              <a:gd name="adj" fmla="val 50000"/>
            </a:avLst>
          </a:prstGeom>
          <a:solidFill>
            <a:srgbClr val="0C2E60"/>
          </a:solidFill>
        </p:spPr>
        <p:txBody>
          <a:bodyPr vert="horz" lIns="45720" tIns="45720" rIns="45720" bIns="45720" rtlCol="0" anchor="ctr" anchorCtr="0">
            <a:noAutofit/>
          </a:bodyPr>
          <a:lstStyle>
            <a:lvl1pPr marL="0" indent="0" algn="l" defTabSz="912276" rtl="0" eaLnBrk="1" fontAlgn="base" hangingPunct="1">
              <a:lnSpc>
                <a:spcPct val="100000"/>
              </a:lnSpc>
              <a:spcBef>
                <a:spcPts val="0"/>
              </a:spcBef>
              <a:spcAft>
                <a:spcPts val="0"/>
              </a:spcAft>
              <a:buClr>
                <a:schemeClr val="accent1"/>
              </a:buClr>
              <a:buSzPct val="90000"/>
              <a:buFont typeface="Arial" charset="0"/>
              <a:buNone/>
              <a:defRPr lang="en-US" sz="3200" b="0" i="0" kern="1200">
                <a:solidFill>
                  <a:schemeClr val="bg2"/>
                </a:solidFill>
                <a:latin typeface="+mj-lt"/>
                <a:ea typeface="ＭＳ Ｐゴシック" charset="0"/>
                <a:cs typeface="CiscoSansTT ExtraLight" panose="020B0303020201020303" pitchFamily="34" charset="0"/>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solidFill>
                  <a:schemeClr val="accent1"/>
                </a:solidFill>
              </a:rPr>
              <a:t>Security. </a:t>
            </a:r>
            <a:r>
              <a:rPr lang="en-US" b="1">
                <a:solidFill>
                  <a:schemeClr val="accent1"/>
                </a:solidFill>
              </a:rPr>
              <a:t>Simplified</a:t>
            </a:r>
            <a:r>
              <a:rPr lang="en-US">
                <a:solidFill>
                  <a:schemeClr val="accent1"/>
                </a:solidFill>
              </a:rPr>
              <a:t>.</a:t>
            </a:r>
          </a:p>
        </p:txBody>
      </p:sp>
    </p:spTree>
    <p:extLst>
      <p:ext uri="{BB962C8B-B14F-4D97-AF65-F5344CB8AC3E}">
        <p14:creationId xmlns:p14="http://schemas.microsoft.com/office/powerpoint/2010/main" val="3737730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A6499-D355-B89A-46AB-5A882364366B}"/>
              </a:ext>
            </a:extLst>
          </p:cNvPr>
          <p:cNvSpPr>
            <a:spLocks noGrp="1"/>
          </p:cNvSpPr>
          <p:nvPr>
            <p:ph type="title"/>
          </p:nvPr>
        </p:nvSpPr>
        <p:spPr>
          <a:xfrm>
            <a:off x="609602" y="384079"/>
            <a:ext cx="10972800" cy="685800"/>
          </a:xfrm>
        </p:spPr>
        <p:txBody>
          <a:bodyPr/>
          <a:lstStyle/>
          <a:p>
            <a:r>
              <a:rPr lang="en-US" dirty="0">
                <a:solidFill>
                  <a:schemeClr val="bg2"/>
                </a:solidFill>
              </a:rPr>
              <a:t>Augment: </a:t>
            </a:r>
            <a:r>
              <a:rPr lang="en-US" dirty="0"/>
              <a:t>CLI Obfuscation Detection</a:t>
            </a:r>
          </a:p>
        </p:txBody>
      </p:sp>
      <p:sp>
        <p:nvSpPr>
          <p:cNvPr id="2" name="Text Placeholder 3">
            <a:extLst>
              <a:ext uri="{FF2B5EF4-FFF2-40B4-BE49-F238E27FC236}">
                <a16:creationId xmlns:a16="http://schemas.microsoft.com/office/drawing/2014/main" id="{6F7DF046-1464-74C2-0A32-D06B03FBC399}"/>
              </a:ext>
            </a:extLst>
          </p:cNvPr>
          <p:cNvSpPr txBox="1">
            <a:spLocks/>
          </p:cNvSpPr>
          <p:nvPr/>
        </p:nvSpPr>
        <p:spPr>
          <a:xfrm>
            <a:off x="583688" y="1430867"/>
            <a:ext cx="5834700" cy="4551340"/>
          </a:xfrm>
          <a:prstGeom prst="rect">
            <a:avLst/>
          </a:prstGeom>
        </p:spPr>
        <p:txBody>
          <a:bodyPr lIns="121920" tIns="60960" rIns="121920" bIns="60960" anchor="t"/>
          <a:lstStyle>
            <a:lvl1pPr marL="228594" indent="-220658" algn="l" defTabSz="684196" rtl="0" eaLnBrk="1" fontAlgn="base" hangingPunct="1">
              <a:lnSpc>
                <a:spcPct val="95000"/>
              </a:lnSpc>
              <a:spcBef>
                <a:spcPts val="1200"/>
              </a:spcBef>
              <a:spcAft>
                <a:spcPct val="0"/>
              </a:spcAft>
              <a:buClr>
                <a:schemeClr val="accent2"/>
              </a:buClr>
              <a:buSzPct val="80000"/>
              <a:buFont typeface="Arial" charset="0"/>
              <a:buChar char="•"/>
              <a:tabLst/>
              <a:defRPr lang="en-US" sz="1800" kern="1200" dirty="0">
                <a:solidFill>
                  <a:schemeClr val="tx1"/>
                </a:solidFill>
                <a:latin typeface="+mn-lt"/>
                <a:ea typeface="ＭＳ Ｐゴシック" charset="0"/>
                <a:cs typeface="CiscoSans"/>
              </a:defRPr>
            </a:lvl1pPr>
            <a:lvl2pPr marL="448045" indent="-209545" algn="l" defTabSz="684196" rtl="0" eaLnBrk="1" fontAlgn="base" hangingPunct="1">
              <a:lnSpc>
                <a:spcPct val="95000"/>
              </a:lnSpc>
              <a:spcBef>
                <a:spcPts val="600"/>
              </a:spcBef>
              <a:spcAft>
                <a:spcPct val="0"/>
              </a:spcAft>
              <a:buClr>
                <a:schemeClr val="accent2"/>
              </a:buClr>
              <a:buSzPct val="100000"/>
              <a:buFont typeface="Hiragino Maru Gothic ProN W4" panose="020F0400000000000000" pitchFamily="34" charset="-128"/>
              <a:buChar char="‑"/>
              <a:tabLst>
                <a:tab pos="227007" algn="l"/>
              </a:tabLst>
              <a:defRPr lang="en-US" sz="1600" kern="1200" dirty="0" smtClean="0">
                <a:solidFill>
                  <a:schemeClr val="tx1"/>
                </a:solidFill>
                <a:latin typeface="+mn-lt"/>
                <a:ea typeface="ＭＳ Ｐゴシック" charset="0"/>
                <a:cs typeface="CiscoSans"/>
              </a:defRPr>
            </a:lvl2pPr>
            <a:lvl3pPr marL="621776" indent="-171446" algn="l" defTabSz="684196" rtl="0" eaLnBrk="1" fontAlgn="base" hangingPunct="1">
              <a:lnSpc>
                <a:spcPct val="95000"/>
              </a:lnSpc>
              <a:spcBef>
                <a:spcPts val="600"/>
              </a:spcBef>
              <a:spcAft>
                <a:spcPct val="0"/>
              </a:spcAft>
              <a:buClr>
                <a:schemeClr val="accent2"/>
              </a:buClr>
              <a:buSzPct val="80000"/>
              <a:buFont typeface="Arial" charset="0"/>
              <a:buChar char="•"/>
              <a:tabLst/>
              <a:defRPr lang="en-US" sz="1400" kern="1200" dirty="0">
                <a:solidFill>
                  <a:schemeClr val="tx1"/>
                </a:solidFill>
                <a:latin typeface="+mn-lt"/>
                <a:ea typeface="ＭＳ Ｐゴシック" charset="0"/>
                <a:cs typeface="CiscoSans"/>
              </a:defRPr>
            </a:lvl3pPr>
            <a:lvl4pPr marL="800080" indent="-185733" algn="l" defTabSz="684196" rtl="0" eaLnBrk="1" fontAlgn="base" hangingPunct="1">
              <a:lnSpc>
                <a:spcPct val="95000"/>
              </a:lnSpc>
              <a:spcBef>
                <a:spcPts val="600"/>
              </a:spcBef>
              <a:spcAft>
                <a:spcPct val="0"/>
              </a:spcAft>
              <a:buClr>
                <a:schemeClr val="accent2"/>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26" indent="-171446" algn="l" defTabSz="684196" rtl="0" eaLnBrk="1" fontAlgn="base" hangingPunct="1">
              <a:lnSpc>
                <a:spcPct val="95000"/>
              </a:lnSpc>
              <a:spcBef>
                <a:spcPts val="600"/>
              </a:spcBef>
              <a:spcAft>
                <a:spcPct val="0"/>
              </a:spcAft>
              <a:buClr>
                <a:schemeClr val="accent2"/>
              </a:buClr>
              <a:buSzPct val="80000"/>
              <a:buFont typeface="Arial" charset="0"/>
              <a:buChar char="•"/>
              <a:tabLst/>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0160" indent="0">
              <a:buNone/>
            </a:pPr>
            <a:r>
              <a:rPr lang="en-CZ" sz="2400" b="1">
                <a:solidFill>
                  <a:schemeClr val="bg2"/>
                </a:solidFill>
                <a:ea typeface="ＭＳ Ｐゴシック"/>
              </a:rPr>
              <a:t>Goal</a:t>
            </a:r>
            <a:endParaRPr lang="en-US" sz="2400" b="1" dirty="0">
              <a:solidFill>
                <a:schemeClr val="bg2"/>
              </a:solidFill>
              <a:ea typeface="ＭＳ Ｐゴシック"/>
            </a:endParaRPr>
          </a:p>
          <a:p>
            <a:pPr marL="303946" indent="-293786"/>
            <a:r>
              <a:rPr lang="en-CZ" sz="2400">
                <a:solidFill>
                  <a:schemeClr val="bg2"/>
                </a:solidFill>
                <a:ea typeface="ＭＳ Ｐゴシック"/>
              </a:rPr>
              <a:t>Detect obfuscated </a:t>
            </a:r>
            <a:r>
              <a:rPr lang="en-US" sz="2400" dirty="0">
                <a:solidFill>
                  <a:schemeClr val="bg2"/>
                </a:solidFill>
                <a:ea typeface="ＭＳ Ｐゴシック"/>
              </a:rPr>
              <a:t>c</a:t>
            </a:r>
            <a:r>
              <a:rPr lang="en-CZ" sz="2400">
                <a:solidFill>
                  <a:schemeClr val="bg2"/>
                </a:solidFill>
                <a:ea typeface="ＭＳ Ｐゴシック"/>
              </a:rPr>
              <a:t>ommand</a:t>
            </a:r>
            <a:endParaRPr lang="en-US" sz="2400" dirty="0">
              <a:solidFill>
                <a:schemeClr val="bg2"/>
              </a:solidFill>
              <a:ea typeface="ＭＳ Ｐゴシック"/>
            </a:endParaRPr>
          </a:p>
          <a:p>
            <a:pPr marL="10160" indent="0">
              <a:buNone/>
            </a:pPr>
            <a:r>
              <a:rPr lang="en-CZ" sz="2400" b="1">
                <a:solidFill>
                  <a:schemeClr val="bg2"/>
                </a:solidFill>
                <a:ea typeface="ＭＳ Ｐゴシック"/>
              </a:rPr>
              <a:t>AI in Use</a:t>
            </a:r>
            <a:endParaRPr lang="en-US" sz="2400" b="1" dirty="0">
              <a:solidFill>
                <a:schemeClr val="bg2"/>
              </a:solidFill>
              <a:ea typeface="ＭＳ Ｐゴシック"/>
            </a:endParaRPr>
          </a:p>
          <a:p>
            <a:pPr marL="303946" indent="-293786"/>
            <a:r>
              <a:rPr lang="en-CZ" sz="2400">
                <a:solidFill>
                  <a:schemeClr val="bg2"/>
                </a:solidFill>
                <a:ea typeface="ＭＳ Ｐゴシック"/>
              </a:rPr>
              <a:t>Fine-tuned Language Models &amp; NLP</a:t>
            </a:r>
          </a:p>
          <a:p>
            <a:pPr marL="596885" lvl="1" indent="-278546"/>
            <a:r>
              <a:rPr lang="en-CZ" sz="2133">
                <a:solidFill>
                  <a:schemeClr val="bg2"/>
                </a:solidFill>
                <a:ea typeface="ＭＳ Ｐゴシック"/>
              </a:rPr>
              <a:t>Combination of tokenizer and classifier</a:t>
            </a:r>
          </a:p>
          <a:p>
            <a:pPr marL="596885" lvl="1" indent="-278546"/>
            <a:r>
              <a:rPr lang="en-CZ" sz="2133">
                <a:solidFill>
                  <a:schemeClr val="bg2"/>
                </a:solidFill>
                <a:ea typeface="ＭＳ Ｐゴシック"/>
              </a:rPr>
              <a:t>Small and highly accurate mode</a:t>
            </a:r>
          </a:p>
        </p:txBody>
      </p:sp>
      <p:grpSp>
        <p:nvGrpSpPr>
          <p:cNvPr id="4" name="Group 3">
            <a:extLst>
              <a:ext uri="{FF2B5EF4-FFF2-40B4-BE49-F238E27FC236}">
                <a16:creationId xmlns:a16="http://schemas.microsoft.com/office/drawing/2014/main" id="{D6CE1249-D87F-2FBD-E097-39DC651BAD16}"/>
              </a:ext>
            </a:extLst>
          </p:cNvPr>
          <p:cNvGrpSpPr/>
          <p:nvPr/>
        </p:nvGrpSpPr>
        <p:grpSpPr>
          <a:xfrm>
            <a:off x="6421120" y="2641602"/>
            <a:ext cx="5570603" cy="3641213"/>
            <a:chOff x="4524636" y="1981201"/>
            <a:chExt cx="4469156" cy="2730910"/>
          </a:xfrm>
        </p:grpSpPr>
        <p:pic>
          <p:nvPicPr>
            <p:cNvPr id="5" name="Picture 4" descr="A diagram of a model&#10;&#10;Description automatically generated">
              <a:extLst>
                <a:ext uri="{FF2B5EF4-FFF2-40B4-BE49-F238E27FC236}">
                  <a16:creationId xmlns:a16="http://schemas.microsoft.com/office/drawing/2014/main" id="{C8D67EB9-6608-4708-91DA-61B5FC6DE299}"/>
                </a:ext>
              </a:extLst>
            </p:cNvPr>
            <p:cNvPicPr>
              <a:picLocks noChangeAspect="1"/>
            </p:cNvPicPr>
            <p:nvPr/>
          </p:nvPicPr>
          <p:blipFill>
            <a:blip r:embed="rId3"/>
            <a:stretch>
              <a:fillRect/>
            </a:stretch>
          </p:blipFill>
          <p:spPr>
            <a:xfrm>
              <a:off x="4524636" y="2371344"/>
              <a:ext cx="4466964" cy="2340767"/>
            </a:xfrm>
            <a:prstGeom prst="rect">
              <a:avLst/>
            </a:prstGeom>
          </p:spPr>
        </p:pic>
        <p:pic>
          <p:nvPicPr>
            <p:cNvPr id="6" name="Picture 5" descr="A diagram of a flowchart&#10;&#10;Description automatically generated">
              <a:extLst>
                <a:ext uri="{FF2B5EF4-FFF2-40B4-BE49-F238E27FC236}">
                  <a16:creationId xmlns:a16="http://schemas.microsoft.com/office/drawing/2014/main" id="{E17784B8-F90D-0DA0-0AFD-59425DEA0DE1}"/>
                </a:ext>
              </a:extLst>
            </p:cNvPr>
            <p:cNvPicPr>
              <a:picLocks noChangeAspect="1"/>
            </p:cNvPicPr>
            <p:nvPr/>
          </p:nvPicPr>
          <p:blipFill>
            <a:blip r:embed="rId4"/>
            <a:stretch>
              <a:fillRect/>
            </a:stretch>
          </p:blipFill>
          <p:spPr>
            <a:xfrm>
              <a:off x="4524636" y="1981201"/>
              <a:ext cx="4469156" cy="792480"/>
            </a:xfrm>
            <a:prstGeom prst="rect">
              <a:avLst/>
            </a:prstGeom>
          </p:spPr>
        </p:pic>
      </p:grpSp>
      <p:pic>
        <p:nvPicPr>
          <p:cNvPr id="7" name="Picture 6" descr="A close up of words&#10;&#10;Description automatically generated">
            <a:extLst>
              <a:ext uri="{FF2B5EF4-FFF2-40B4-BE49-F238E27FC236}">
                <a16:creationId xmlns:a16="http://schemas.microsoft.com/office/drawing/2014/main" id="{4DF1FBC2-E732-4B55-6580-197C79A83B82}"/>
              </a:ext>
            </a:extLst>
          </p:cNvPr>
          <p:cNvPicPr>
            <a:picLocks noChangeAspect="1"/>
          </p:cNvPicPr>
          <p:nvPr/>
        </p:nvPicPr>
        <p:blipFill>
          <a:blip r:embed="rId5"/>
          <a:stretch>
            <a:fillRect/>
          </a:stretch>
        </p:blipFill>
        <p:spPr>
          <a:xfrm>
            <a:off x="6410786" y="1391027"/>
            <a:ext cx="5536613" cy="787883"/>
          </a:xfrm>
          <a:prstGeom prst="rect">
            <a:avLst/>
          </a:prstGeom>
        </p:spPr>
      </p:pic>
    </p:spTree>
    <p:extLst>
      <p:ext uri="{BB962C8B-B14F-4D97-AF65-F5344CB8AC3E}">
        <p14:creationId xmlns:p14="http://schemas.microsoft.com/office/powerpoint/2010/main" val="337470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A6499-D355-B89A-46AB-5A882364366B}"/>
              </a:ext>
            </a:extLst>
          </p:cNvPr>
          <p:cNvSpPr>
            <a:spLocks noGrp="1"/>
          </p:cNvSpPr>
          <p:nvPr>
            <p:ph type="title"/>
          </p:nvPr>
        </p:nvSpPr>
        <p:spPr>
          <a:xfrm>
            <a:off x="609602" y="367145"/>
            <a:ext cx="10972800" cy="685800"/>
          </a:xfrm>
        </p:spPr>
        <p:txBody>
          <a:bodyPr/>
          <a:lstStyle/>
          <a:p>
            <a:r>
              <a:rPr lang="en-US"/>
              <a:t>AI Beyond Assistants</a:t>
            </a:r>
          </a:p>
        </p:txBody>
      </p:sp>
      <p:sp>
        <p:nvSpPr>
          <p:cNvPr id="26" name="TextBox 25">
            <a:extLst>
              <a:ext uri="{FF2B5EF4-FFF2-40B4-BE49-F238E27FC236}">
                <a16:creationId xmlns:a16="http://schemas.microsoft.com/office/drawing/2014/main" id="{E9AC2050-2A32-6CFE-1169-33BCFE5852B6}"/>
              </a:ext>
            </a:extLst>
          </p:cNvPr>
          <p:cNvSpPr txBox="1"/>
          <p:nvPr/>
        </p:nvSpPr>
        <p:spPr>
          <a:xfrm>
            <a:off x="3094697" y="3222688"/>
            <a:ext cx="2491388"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1"/>
                </a:solidFill>
                <a:effectLst/>
                <a:uLnTx/>
                <a:uFillTx/>
                <a:ea typeface="ＭＳ Ｐゴシック" charset="0"/>
                <a:cs typeface="+mn-cs"/>
              </a:rPr>
              <a:t>AI Powered </a:t>
            </a:r>
            <a:r>
              <a:rPr kumimoji="0" lang="en-US" sz="1800" b="0" i="0" u="none" strike="noStrike" kern="1200" cap="none" spc="0" normalizeH="0" baseline="0" noProof="0">
                <a:ln>
                  <a:noFill/>
                </a:ln>
                <a:solidFill>
                  <a:schemeClr val="bg2"/>
                </a:solidFill>
                <a:effectLst/>
                <a:uLnTx/>
                <a:uFillTx/>
                <a:ea typeface="ＭＳ Ｐゴシック" charset="0"/>
                <a:cs typeface="+mn-cs"/>
              </a:rPr>
              <a:t>Detection</a:t>
            </a:r>
          </a:p>
        </p:txBody>
      </p:sp>
      <p:sp>
        <p:nvSpPr>
          <p:cNvPr id="27" name="TextBox 26">
            <a:extLst>
              <a:ext uri="{FF2B5EF4-FFF2-40B4-BE49-F238E27FC236}">
                <a16:creationId xmlns:a16="http://schemas.microsoft.com/office/drawing/2014/main" id="{978A5116-4F2B-C123-7CC8-C40A1C5CA3D1}"/>
              </a:ext>
            </a:extLst>
          </p:cNvPr>
          <p:cNvSpPr txBox="1"/>
          <p:nvPr/>
        </p:nvSpPr>
        <p:spPr>
          <a:xfrm>
            <a:off x="3094697" y="4612373"/>
            <a:ext cx="2375971"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a:solidFill>
                  <a:schemeClr val="accent1">
                    <a:lumMod val="60000"/>
                    <a:lumOff val="40000"/>
                  </a:schemeClr>
                </a:solidFill>
                <a:ea typeface="ＭＳ Ｐゴシック" charset="0"/>
              </a:rPr>
              <a:t>Autonomous</a:t>
            </a:r>
            <a:r>
              <a:rPr kumimoji="0" lang="en-US" sz="1800" b="0" i="0" u="none" strike="noStrike" kern="1200" cap="none" spc="0" normalizeH="0" baseline="0" noProof="0">
                <a:ln>
                  <a:noFill/>
                </a:ln>
                <a:solidFill>
                  <a:schemeClr val="accent1"/>
                </a:solidFill>
                <a:effectLst/>
                <a:uLnTx/>
                <a:uFillTx/>
                <a:ea typeface="ＭＳ Ｐゴシック" charset="0"/>
                <a:cs typeface="+mn-cs"/>
              </a:rPr>
              <a:t> </a:t>
            </a:r>
            <a:r>
              <a:rPr kumimoji="0" lang="en-US" sz="1800" b="0" i="0" u="none" strike="noStrike" kern="1200" cap="none" spc="0" normalizeH="0" baseline="0" noProof="0">
                <a:ln>
                  <a:noFill/>
                </a:ln>
                <a:solidFill>
                  <a:schemeClr val="bg2"/>
                </a:solidFill>
                <a:effectLst/>
                <a:uLnTx/>
                <a:uFillTx/>
                <a:ea typeface="ＭＳ Ｐゴシック" charset="0"/>
                <a:cs typeface="+mn-cs"/>
              </a:rPr>
              <a:t>Actions</a:t>
            </a:r>
          </a:p>
        </p:txBody>
      </p:sp>
      <p:sp>
        <p:nvSpPr>
          <p:cNvPr id="34" name="TextBox 33">
            <a:extLst>
              <a:ext uri="{FF2B5EF4-FFF2-40B4-BE49-F238E27FC236}">
                <a16:creationId xmlns:a16="http://schemas.microsoft.com/office/drawing/2014/main" id="{DBD2F371-9513-225E-0229-8190F022F8CC}"/>
              </a:ext>
            </a:extLst>
          </p:cNvPr>
          <p:cNvSpPr txBox="1"/>
          <p:nvPr/>
        </p:nvSpPr>
        <p:spPr>
          <a:xfrm>
            <a:off x="3094697" y="2145769"/>
            <a:ext cx="2894379" cy="430887"/>
          </a:xfrm>
          <a:prstGeom prst="rect">
            <a:avLst/>
          </a:prstGeom>
          <a:noFill/>
        </p:spPr>
        <p:txBody>
          <a:bodyPr wrap="square" lIns="91440" tIns="45720" rIns="91440" bIns="45720" rtlCol="0" anchor="t">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sz="1100">
                <a:solidFill>
                  <a:schemeClr val="bg2"/>
                </a:solidFill>
                <a:ea typeface="ＭＳ Ｐゴシック"/>
              </a:rPr>
              <a:t>Give your admins superpowers.</a:t>
            </a:r>
          </a:p>
          <a:p>
            <a:pPr marL="0" marR="0" lvl="0" indent="0" algn="l" defTabSz="609585" rtl="0" eaLnBrk="1" fontAlgn="base" latinLnBrk="0" hangingPunct="1">
              <a:lnSpc>
                <a:spcPct val="100000"/>
              </a:lnSpc>
              <a:spcBef>
                <a:spcPct val="0"/>
              </a:spcBef>
              <a:spcAft>
                <a:spcPct val="0"/>
              </a:spcAft>
              <a:buClrTx/>
              <a:buSzTx/>
              <a:buFontTx/>
              <a:buNone/>
              <a:tabLst/>
              <a:defRPr/>
            </a:pPr>
            <a:r>
              <a:rPr lang="en-US" sz="1100">
                <a:solidFill>
                  <a:schemeClr val="bg2"/>
                </a:solidFill>
                <a:ea typeface="ＭＳ Ｐゴシック"/>
              </a:rPr>
              <a:t>Simplify management, improve outcomes.</a:t>
            </a:r>
          </a:p>
        </p:txBody>
      </p:sp>
      <p:sp>
        <p:nvSpPr>
          <p:cNvPr id="35" name="TextBox 34">
            <a:extLst>
              <a:ext uri="{FF2B5EF4-FFF2-40B4-BE49-F238E27FC236}">
                <a16:creationId xmlns:a16="http://schemas.microsoft.com/office/drawing/2014/main" id="{0DC1BCBE-9E35-103A-4DB8-2046666C3B97}"/>
              </a:ext>
            </a:extLst>
          </p:cNvPr>
          <p:cNvSpPr txBox="1"/>
          <p:nvPr/>
        </p:nvSpPr>
        <p:spPr>
          <a:xfrm>
            <a:off x="3094698" y="3535118"/>
            <a:ext cx="2552112" cy="430887"/>
          </a:xfrm>
          <a:prstGeom prst="rect">
            <a:avLst/>
          </a:prstGeom>
          <a:noFill/>
        </p:spPr>
        <p:txBody>
          <a:bodyPr wrap="square" lIns="91440" tIns="45720" rIns="91440" bIns="45720" rtlCol="0" anchor="t">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2"/>
                </a:solidFill>
                <a:effectLst/>
                <a:uLnTx/>
                <a:uFillTx/>
                <a:ea typeface="ＭＳ Ｐゴシック"/>
                <a:cs typeface="+mn-cs"/>
              </a:rPr>
              <a:t>Correlate 550B security events a day at machine-speed.</a:t>
            </a:r>
          </a:p>
        </p:txBody>
      </p:sp>
      <p:sp>
        <p:nvSpPr>
          <p:cNvPr id="36" name="TextBox 35">
            <a:extLst>
              <a:ext uri="{FF2B5EF4-FFF2-40B4-BE49-F238E27FC236}">
                <a16:creationId xmlns:a16="http://schemas.microsoft.com/office/drawing/2014/main" id="{E2298120-FFF7-B4D5-82FD-651A87616E3B}"/>
              </a:ext>
            </a:extLst>
          </p:cNvPr>
          <p:cNvSpPr txBox="1"/>
          <p:nvPr/>
        </p:nvSpPr>
        <p:spPr>
          <a:xfrm>
            <a:off x="3094697" y="4952372"/>
            <a:ext cx="2644275" cy="600164"/>
          </a:xfrm>
          <a:prstGeom prst="rect">
            <a:avLst/>
          </a:prstGeom>
          <a:noFill/>
        </p:spPr>
        <p:txBody>
          <a:bodyPr wrap="square" lIns="91440" tIns="45720" rIns="91440" bIns="45720" rtlCol="0" anchor="t">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2"/>
                </a:solidFill>
                <a:effectLst/>
                <a:uLnTx/>
                <a:uFillTx/>
                <a:ea typeface="ＭＳ Ｐゴシック"/>
                <a:cs typeface="+mn-cs"/>
              </a:rPr>
              <a:t>Learn from human-to-machine interactions to automate complex playbooks.</a:t>
            </a:r>
          </a:p>
        </p:txBody>
      </p:sp>
      <p:sp>
        <p:nvSpPr>
          <p:cNvPr id="7" name="TextBox 6">
            <a:extLst>
              <a:ext uri="{FF2B5EF4-FFF2-40B4-BE49-F238E27FC236}">
                <a16:creationId xmlns:a16="http://schemas.microsoft.com/office/drawing/2014/main" id="{9CD548E5-45B3-1F48-65C5-699E486E92BA}"/>
              </a:ext>
            </a:extLst>
          </p:cNvPr>
          <p:cNvSpPr txBox="1"/>
          <p:nvPr/>
        </p:nvSpPr>
        <p:spPr>
          <a:xfrm>
            <a:off x="864511" y="3237662"/>
            <a:ext cx="1247457" cy="400110"/>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cs typeface="+mn-cs"/>
              </a:rPr>
              <a:t>Augment</a:t>
            </a:r>
          </a:p>
        </p:txBody>
      </p:sp>
      <p:sp>
        <p:nvSpPr>
          <p:cNvPr id="8" name="TextBox 7">
            <a:extLst>
              <a:ext uri="{FF2B5EF4-FFF2-40B4-BE49-F238E27FC236}">
                <a16:creationId xmlns:a16="http://schemas.microsoft.com/office/drawing/2014/main" id="{1F2B59F7-E561-0B1A-B32D-EE3B48736B49}"/>
              </a:ext>
            </a:extLst>
          </p:cNvPr>
          <p:cNvSpPr txBox="1"/>
          <p:nvPr/>
        </p:nvSpPr>
        <p:spPr>
          <a:xfrm>
            <a:off x="864511" y="4612373"/>
            <a:ext cx="1317990" cy="400110"/>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cs typeface="+mn-cs"/>
              </a:rPr>
              <a:t>Automate</a:t>
            </a:r>
          </a:p>
        </p:txBody>
      </p:sp>
      <p:sp>
        <p:nvSpPr>
          <p:cNvPr id="11" name="TextBox 10">
            <a:extLst>
              <a:ext uri="{FF2B5EF4-FFF2-40B4-BE49-F238E27FC236}">
                <a16:creationId xmlns:a16="http://schemas.microsoft.com/office/drawing/2014/main" id="{1F34413D-AB1B-5A06-82D5-A845F7FFF5D7}"/>
              </a:ext>
            </a:extLst>
          </p:cNvPr>
          <p:cNvSpPr txBox="1"/>
          <p:nvPr/>
        </p:nvSpPr>
        <p:spPr>
          <a:xfrm>
            <a:off x="864511" y="1868223"/>
            <a:ext cx="885179" cy="400110"/>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cs typeface="+mn-cs"/>
              </a:rPr>
              <a:t>Assist</a:t>
            </a:r>
          </a:p>
        </p:txBody>
      </p:sp>
      <p:cxnSp>
        <p:nvCxnSpPr>
          <p:cNvPr id="12" name="Straight Connector 11">
            <a:extLst>
              <a:ext uri="{FF2B5EF4-FFF2-40B4-BE49-F238E27FC236}">
                <a16:creationId xmlns:a16="http://schemas.microsoft.com/office/drawing/2014/main" id="{758AE10A-4B45-0CAB-75F3-D0B13EE17F75}"/>
              </a:ext>
            </a:extLst>
          </p:cNvPr>
          <p:cNvCxnSpPr/>
          <p:nvPr/>
        </p:nvCxnSpPr>
        <p:spPr>
          <a:xfrm>
            <a:off x="2668425" y="1633437"/>
            <a:ext cx="0" cy="4299774"/>
          </a:xfrm>
          <a:prstGeom prst="line">
            <a:avLst/>
          </a:prstGeom>
          <a:ln w="635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337029-732E-0975-B7AE-FBEB32622507}"/>
              </a:ext>
            </a:extLst>
          </p:cNvPr>
          <p:cNvCxnSpPr/>
          <p:nvPr/>
        </p:nvCxnSpPr>
        <p:spPr>
          <a:xfrm>
            <a:off x="6979168" y="1633437"/>
            <a:ext cx="0" cy="4299774"/>
          </a:xfrm>
          <a:prstGeom prst="line">
            <a:avLst/>
          </a:prstGeom>
          <a:ln w="635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82160A9-CB22-7D4F-B782-5AD45EDDF8FD}"/>
              </a:ext>
            </a:extLst>
          </p:cNvPr>
          <p:cNvSpPr txBox="1"/>
          <p:nvPr/>
        </p:nvSpPr>
        <p:spPr>
          <a:xfrm>
            <a:off x="3082048" y="1813224"/>
            <a:ext cx="3024182" cy="369332"/>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a:solidFill>
                  <a:schemeClr val="accent1"/>
                </a:solidFill>
                <a:ea typeface="ＭＳ Ｐゴシック" charset="0"/>
              </a:rPr>
              <a:t>AI Assistant </a:t>
            </a:r>
            <a:r>
              <a:rPr lang="en-US">
                <a:solidFill>
                  <a:schemeClr val="bg2"/>
                </a:solidFill>
                <a:ea typeface="ＭＳ Ｐゴシック" charset="0"/>
              </a:rPr>
              <a:t>Experience</a:t>
            </a:r>
          </a:p>
        </p:txBody>
      </p:sp>
      <p:sp>
        <p:nvSpPr>
          <p:cNvPr id="2" name="Text Placeholder 1">
            <a:extLst>
              <a:ext uri="{FF2B5EF4-FFF2-40B4-BE49-F238E27FC236}">
                <a16:creationId xmlns:a16="http://schemas.microsoft.com/office/drawing/2014/main" id="{B2458573-188D-0CA5-701E-C9B64EC2583D}"/>
              </a:ext>
            </a:extLst>
          </p:cNvPr>
          <p:cNvSpPr txBox="1">
            <a:spLocks/>
          </p:cNvSpPr>
          <p:nvPr/>
        </p:nvSpPr>
        <p:spPr>
          <a:xfrm>
            <a:off x="7862341" y="2449699"/>
            <a:ext cx="2991500"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2000" u="none" strike="noStrike" kern="1200" cap="none" spc="0" normalizeH="0" baseline="0" noProof="0">
                <a:ln>
                  <a:noFill/>
                </a:ln>
                <a:solidFill>
                  <a:schemeClr val="accent1"/>
                </a:solidFill>
                <a:effectLst/>
                <a:uLnTx/>
                <a:uFillTx/>
              </a:rPr>
              <a:t>Breach Protection</a:t>
            </a:r>
          </a:p>
        </p:txBody>
      </p:sp>
      <p:sp>
        <p:nvSpPr>
          <p:cNvPr id="4" name="Text Placeholder 1">
            <a:extLst>
              <a:ext uri="{FF2B5EF4-FFF2-40B4-BE49-F238E27FC236}">
                <a16:creationId xmlns:a16="http://schemas.microsoft.com/office/drawing/2014/main" id="{F26E6EEC-4E1D-7175-A446-BA1B38E75C7A}"/>
              </a:ext>
            </a:extLst>
          </p:cNvPr>
          <p:cNvSpPr txBox="1">
            <a:spLocks/>
          </p:cNvSpPr>
          <p:nvPr/>
        </p:nvSpPr>
        <p:spPr>
          <a:xfrm>
            <a:off x="7862338" y="3170359"/>
            <a:ext cx="2991500"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2000" u="none" strike="noStrike" kern="1200" cap="none" spc="0" normalizeH="0" baseline="0" noProof="0">
                <a:ln>
                  <a:noFill/>
                </a:ln>
                <a:solidFill>
                  <a:schemeClr val="accent1"/>
                </a:solidFill>
                <a:effectLst/>
                <a:uLnTx/>
                <a:uFillTx/>
              </a:rPr>
              <a:t>User Protection</a:t>
            </a:r>
          </a:p>
        </p:txBody>
      </p:sp>
      <p:sp>
        <p:nvSpPr>
          <p:cNvPr id="5" name="Text Placeholder 1">
            <a:extLst>
              <a:ext uri="{FF2B5EF4-FFF2-40B4-BE49-F238E27FC236}">
                <a16:creationId xmlns:a16="http://schemas.microsoft.com/office/drawing/2014/main" id="{A78DC70B-7662-6104-C78D-8FD6C54A2960}"/>
              </a:ext>
            </a:extLst>
          </p:cNvPr>
          <p:cNvSpPr txBox="1">
            <a:spLocks/>
          </p:cNvSpPr>
          <p:nvPr/>
        </p:nvSpPr>
        <p:spPr>
          <a:xfrm>
            <a:off x="7862337" y="3882293"/>
            <a:ext cx="2991500"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2000" u="none" strike="noStrike" kern="1200" cap="none" spc="0" normalizeH="0" baseline="0" noProof="0">
                <a:ln>
                  <a:noFill/>
                </a:ln>
                <a:solidFill>
                  <a:schemeClr val="accent1"/>
                </a:solidFill>
                <a:effectLst/>
                <a:uLnTx/>
                <a:uFillTx/>
              </a:rPr>
              <a:t>Cloud Protection</a:t>
            </a:r>
          </a:p>
        </p:txBody>
      </p:sp>
      <p:sp>
        <p:nvSpPr>
          <p:cNvPr id="6" name="Text Placeholder 1">
            <a:extLst>
              <a:ext uri="{FF2B5EF4-FFF2-40B4-BE49-F238E27FC236}">
                <a16:creationId xmlns:a16="http://schemas.microsoft.com/office/drawing/2014/main" id="{B811F4D2-2B1C-8DEE-D04F-7E479CBB1C05}"/>
              </a:ext>
            </a:extLst>
          </p:cNvPr>
          <p:cNvSpPr txBox="1">
            <a:spLocks/>
          </p:cNvSpPr>
          <p:nvPr/>
        </p:nvSpPr>
        <p:spPr>
          <a:xfrm>
            <a:off x="7747901" y="4829305"/>
            <a:ext cx="2991500"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2000" u="none" strike="noStrike" kern="1200" cap="none" spc="0" normalizeH="0" baseline="0" noProof="0">
                <a:ln>
                  <a:noFill/>
                </a:ln>
                <a:solidFill>
                  <a:schemeClr val="accent1"/>
                </a:solidFill>
                <a:effectLst/>
                <a:uLnTx/>
                <a:uFillTx/>
              </a:rPr>
              <a:t>Firewall Foundation</a:t>
            </a:r>
          </a:p>
        </p:txBody>
      </p:sp>
      <p:grpSp>
        <p:nvGrpSpPr>
          <p:cNvPr id="9" name="Group 8">
            <a:extLst>
              <a:ext uri="{FF2B5EF4-FFF2-40B4-BE49-F238E27FC236}">
                <a16:creationId xmlns:a16="http://schemas.microsoft.com/office/drawing/2014/main" id="{7CB6858E-83E1-A4C2-86E0-75567B6812AB}"/>
              </a:ext>
            </a:extLst>
          </p:cNvPr>
          <p:cNvGrpSpPr/>
          <p:nvPr/>
        </p:nvGrpSpPr>
        <p:grpSpPr>
          <a:xfrm>
            <a:off x="7396843" y="1481037"/>
            <a:ext cx="3241215" cy="3108650"/>
            <a:chOff x="7396843" y="1481037"/>
            <a:chExt cx="3241215" cy="4452174"/>
          </a:xfrm>
        </p:grpSpPr>
        <p:sp>
          <p:nvSpPr>
            <p:cNvPr id="10" name="Rectangle 9">
              <a:extLst>
                <a:ext uri="{FF2B5EF4-FFF2-40B4-BE49-F238E27FC236}">
                  <a16:creationId xmlns:a16="http://schemas.microsoft.com/office/drawing/2014/main" id="{0A6188AC-0FDE-8508-FEAB-DA5E0D837944}"/>
                </a:ext>
              </a:extLst>
            </p:cNvPr>
            <p:cNvSpPr/>
            <p:nvPr/>
          </p:nvSpPr>
          <p:spPr>
            <a:xfrm>
              <a:off x="7396843" y="1633437"/>
              <a:ext cx="3241215" cy="4299774"/>
            </a:xfrm>
            <a:prstGeom prst="rect">
              <a:avLst/>
            </a:prstGeom>
            <a:ln w="15875">
              <a:prstDash val="solid"/>
            </a:ln>
            <a:effectLst>
              <a:glow rad="63500">
                <a:schemeClr val="accent1">
                  <a:alpha val="2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cs typeface="+mn-cs"/>
              </a:endParaRPr>
            </a:p>
          </p:txBody>
        </p:sp>
        <p:sp>
          <p:nvSpPr>
            <p:cNvPr id="13" name="Text Placeholder 1">
              <a:extLst>
                <a:ext uri="{FF2B5EF4-FFF2-40B4-BE49-F238E27FC236}">
                  <a16:creationId xmlns:a16="http://schemas.microsoft.com/office/drawing/2014/main" id="{2918D4D9-AB65-1058-BFD4-00E3CEFCEC44}"/>
                </a:ext>
              </a:extLst>
            </p:cNvPr>
            <p:cNvSpPr txBox="1">
              <a:spLocks/>
            </p:cNvSpPr>
            <p:nvPr/>
          </p:nvSpPr>
          <p:spPr>
            <a:xfrm>
              <a:off x="7747901" y="1481037"/>
              <a:ext cx="2539098" cy="304800"/>
            </a:xfrm>
            <a:prstGeom prst="rect">
              <a:avLst/>
            </a:prstGeom>
            <a:solidFill>
              <a:schemeClr val="bg1"/>
            </a:solidFill>
          </p:spPr>
          <p:txBody>
            <a:bodyPr vert="horz" lIns="45720" tIns="45720" rIns="45720" bIns="45720" rtlCol="0" anchor="ctr">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ea typeface="ＭＳ Ｐゴシック" charset="0"/>
                  <a:cs typeface="CiscoSansTT Light" panose="020B0503020201020303" pitchFamily="34" charset="0"/>
                </a:rPr>
                <a:t>Cisco Security Cloud</a:t>
              </a:r>
            </a:p>
          </p:txBody>
        </p:sp>
      </p:grpSp>
      <p:sp>
        <p:nvSpPr>
          <p:cNvPr id="14" name="Rectangle 13">
            <a:extLst>
              <a:ext uri="{FF2B5EF4-FFF2-40B4-BE49-F238E27FC236}">
                <a16:creationId xmlns:a16="http://schemas.microsoft.com/office/drawing/2014/main" id="{AA7B54DF-1C18-FE7D-46FF-9CD25140B93D}"/>
              </a:ext>
            </a:extLst>
          </p:cNvPr>
          <p:cNvSpPr/>
          <p:nvPr/>
        </p:nvSpPr>
        <p:spPr>
          <a:xfrm>
            <a:off x="2977543" y="1587447"/>
            <a:ext cx="2932043" cy="2613991"/>
          </a:xfrm>
          <a:prstGeom prst="rect">
            <a:avLst/>
          </a:prstGeom>
          <a:solidFill>
            <a:schemeClr val="bg1">
              <a:alpha val="82112"/>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err="1">
              <a:solidFill>
                <a:schemeClr val="bg2"/>
              </a:solidFill>
            </a:endParaRPr>
          </a:p>
        </p:txBody>
      </p:sp>
    </p:spTree>
    <p:extLst>
      <p:ext uri="{BB962C8B-B14F-4D97-AF65-F5344CB8AC3E}">
        <p14:creationId xmlns:p14="http://schemas.microsoft.com/office/powerpoint/2010/main" val="356453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02D7C06-C3C7-474C-993D-26AB8BA4E4EF}"/>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40" b="-390"/>
          <a:stretch/>
        </p:blipFill>
        <p:spPr>
          <a:xfrm>
            <a:off x="900732" y="628386"/>
            <a:ext cx="10186259" cy="5796949"/>
          </a:xfrm>
          <a:prstGeom prst="rect">
            <a:avLst/>
          </a:prstGeom>
        </p:spPr>
      </p:pic>
      <p:grpSp>
        <p:nvGrpSpPr>
          <p:cNvPr id="2" name="Group 1">
            <a:extLst>
              <a:ext uri="{FF2B5EF4-FFF2-40B4-BE49-F238E27FC236}">
                <a16:creationId xmlns:a16="http://schemas.microsoft.com/office/drawing/2014/main" id="{6C988D51-F579-2C8C-6028-2FF91CE63E98}"/>
              </a:ext>
            </a:extLst>
          </p:cNvPr>
          <p:cNvGrpSpPr/>
          <p:nvPr/>
        </p:nvGrpSpPr>
        <p:grpSpPr>
          <a:xfrm>
            <a:off x="0" y="2155371"/>
            <a:ext cx="12192000" cy="2471059"/>
            <a:chOff x="0" y="2155371"/>
            <a:chExt cx="12192000" cy="2471058"/>
          </a:xfrm>
        </p:grpSpPr>
        <p:sp>
          <p:nvSpPr>
            <p:cNvPr id="3" name="Rectangle 2">
              <a:extLst>
                <a:ext uri="{FF2B5EF4-FFF2-40B4-BE49-F238E27FC236}">
                  <a16:creationId xmlns:a16="http://schemas.microsoft.com/office/drawing/2014/main" id="{BA72E518-2185-DF0D-609B-00E333FE441E}"/>
                </a:ext>
              </a:extLst>
            </p:cNvPr>
            <p:cNvSpPr/>
            <p:nvPr/>
          </p:nvSpPr>
          <p:spPr>
            <a:xfrm>
              <a:off x="0" y="2155371"/>
              <a:ext cx="12192000" cy="2471058"/>
            </a:xfrm>
            <a:prstGeom prst="rect">
              <a:avLst/>
            </a:prstGeom>
            <a:solidFill>
              <a:srgbClr val="000000">
                <a:alpha val="415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2400">
                <a:solidFill>
                  <a:srgbClr val="0D274D"/>
                </a:solidFill>
                <a:latin typeface="CiscoSansTT Light"/>
              </a:endParaRPr>
            </a:p>
          </p:txBody>
        </p:sp>
        <p:sp>
          <p:nvSpPr>
            <p:cNvPr id="4" name="TextBox 3">
              <a:extLst>
                <a:ext uri="{FF2B5EF4-FFF2-40B4-BE49-F238E27FC236}">
                  <a16:creationId xmlns:a16="http://schemas.microsoft.com/office/drawing/2014/main" id="{B0D23F73-599E-36AA-3037-92B853D44D86}"/>
                </a:ext>
              </a:extLst>
            </p:cNvPr>
            <p:cNvSpPr txBox="1"/>
            <p:nvPr/>
          </p:nvSpPr>
          <p:spPr>
            <a:xfrm>
              <a:off x="3577460" y="2765186"/>
              <a:ext cx="6244017" cy="1107996"/>
            </a:xfrm>
            <a:prstGeom prst="rect">
              <a:avLst/>
            </a:prstGeom>
            <a:noFill/>
          </p:spPr>
          <p:txBody>
            <a:bodyPr wrap="none" rtlCol="0">
              <a:spAutoFit/>
            </a:bodyPr>
            <a:lstStyle/>
            <a:p>
              <a:pPr algn="ctr" defTabSz="609543" fontAlgn="base">
                <a:spcBef>
                  <a:spcPct val="0"/>
                </a:spcBef>
                <a:spcAft>
                  <a:spcPct val="0"/>
                </a:spcAft>
                <a:defRPr/>
              </a:pPr>
              <a:r>
                <a:rPr lang="en-US" sz="6600">
                  <a:solidFill>
                    <a:srgbClr val="E3241B"/>
                  </a:solidFill>
                  <a:latin typeface="CiscoSansTT Light"/>
                  <a:ea typeface="ＭＳ Ｐゴシック" charset="0"/>
                </a:rPr>
                <a:t>RANSOMWARE</a:t>
              </a:r>
            </a:p>
          </p:txBody>
        </p:sp>
        <p:sp>
          <p:nvSpPr>
            <p:cNvPr id="5" name="Freeform 4">
              <a:extLst>
                <a:ext uri="{FF2B5EF4-FFF2-40B4-BE49-F238E27FC236}">
                  <a16:creationId xmlns:a16="http://schemas.microsoft.com/office/drawing/2014/main" id="{4710B168-88C0-C386-79E1-009644F00720}"/>
                </a:ext>
              </a:extLst>
            </p:cNvPr>
            <p:cNvSpPr/>
            <p:nvPr/>
          </p:nvSpPr>
          <p:spPr>
            <a:xfrm>
              <a:off x="1939212" y="2765186"/>
              <a:ext cx="1066473" cy="1066473"/>
            </a:xfrm>
            <a:custGeom>
              <a:avLst/>
              <a:gdLst>
                <a:gd name="connsiteX0" fmla="*/ 445294 w 609600"/>
                <a:gd name="connsiteY0" fmla="*/ 307181 h 609600"/>
                <a:gd name="connsiteX1" fmla="*/ 540544 w 609600"/>
                <a:gd name="connsiteY1" fmla="*/ 171450 h 609600"/>
                <a:gd name="connsiteX2" fmla="*/ 540544 w 609600"/>
                <a:gd name="connsiteY2" fmla="*/ 152400 h 609600"/>
                <a:gd name="connsiteX3" fmla="*/ 526256 w 609600"/>
                <a:gd name="connsiteY3" fmla="*/ 152400 h 609600"/>
                <a:gd name="connsiteX4" fmla="*/ 526256 w 609600"/>
                <a:gd name="connsiteY4" fmla="*/ 171450 h 609600"/>
                <a:gd name="connsiteX5" fmla="*/ 445294 w 609600"/>
                <a:gd name="connsiteY5" fmla="*/ 292037 h 609600"/>
                <a:gd name="connsiteX6" fmla="*/ 445294 w 609600"/>
                <a:gd name="connsiteY6" fmla="*/ 247650 h 609600"/>
                <a:gd name="connsiteX7" fmla="*/ 438150 w 609600"/>
                <a:gd name="connsiteY7" fmla="*/ 240506 h 609600"/>
                <a:gd name="connsiteX8" fmla="*/ 171450 w 609600"/>
                <a:gd name="connsiteY8" fmla="*/ 240506 h 609600"/>
                <a:gd name="connsiteX9" fmla="*/ 164306 w 609600"/>
                <a:gd name="connsiteY9" fmla="*/ 247650 h 609600"/>
                <a:gd name="connsiteX10" fmla="*/ 164306 w 609600"/>
                <a:gd name="connsiteY10" fmla="*/ 292037 h 609600"/>
                <a:gd name="connsiteX11" fmla="*/ 83344 w 609600"/>
                <a:gd name="connsiteY11" fmla="*/ 171450 h 609600"/>
                <a:gd name="connsiteX12" fmla="*/ 83344 w 609600"/>
                <a:gd name="connsiteY12" fmla="*/ 152400 h 609600"/>
                <a:gd name="connsiteX13" fmla="*/ 69056 w 609600"/>
                <a:gd name="connsiteY13" fmla="*/ 152400 h 609600"/>
                <a:gd name="connsiteX14" fmla="*/ 69056 w 609600"/>
                <a:gd name="connsiteY14" fmla="*/ 171450 h 609600"/>
                <a:gd name="connsiteX15" fmla="*/ 164306 w 609600"/>
                <a:gd name="connsiteY15" fmla="*/ 307181 h 609600"/>
                <a:gd name="connsiteX16" fmla="*/ 164306 w 609600"/>
                <a:gd name="connsiteY16" fmla="*/ 373856 h 609600"/>
                <a:gd name="connsiteX17" fmla="*/ 0 w 609600"/>
                <a:gd name="connsiteY17" fmla="*/ 373856 h 609600"/>
                <a:gd name="connsiteX18" fmla="*/ 0 w 609600"/>
                <a:gd name="connsiteY18" fmla="*/ 388144 h 609600"/>
                <a:gd name="connsiteX19" fmla="*/ 164306 w 609600"/>
                <a:gd name="connsiteY19" fmla="*/ 388144 h 609600"/>
                <a:gd name="connsiteX20" fmla="*/ 164306 w 609600"/>
                <a:gd name="connsiteY20" fmla="*/ 419100 h 609600"/>
                <a:gd name="connsiteX21" fmla="*/ 168688 w 609600"/>
                <a:gd name="connsiteY21" fmla="*/ 453390 h 609600"/>
                <a:gd name="connsiteX22" fmla="*/ 69056 w 609600"/>
                <a:gd name="connsiteY22" fmla="*/ 590550 h 609600"/>
                <a:gd name="connsiteX23" fmla="*/ 69056 w 609600"/>
                <a:gd name="connsiteY23" fmla="*/ 609600 h 609600"/>
                <a:gd name="connsiteX24" fmla="*/ 83344 w 609600"/>
                <a:gd name="connsiteY24" fmla="*/ 609600 h 609600"/>
                <a:gd name="connsiteX25" fmla="*/ 83344 w 609600"/>
                <a:gd name="connsiteY25" fmla="*/ 590550 h 609600"/>
                <a:gd name="connsiteX26" fmla="*/ 172879 w 609600"/>
                <a:gd name="connsiteY26" fmla="*/ 467106 h 609600"/>
                <a:gd name="connsiteX27" fmla="*/ 304800 w 609600"/>
                <a:gd name="connsiteY27" fmla="*/ 562832 h 609600"/>
                <a:gd name="connsiteX28" fmla="*/ 436721 w 609600"/>
                <a:gd name="connsiteY28" fmla="*/ 467106 h 609600"/>
                <a:gd name="connsiteX29" fmla="*/ 526256 w 609600"/>
                <a:gd name="connsiteY29" fmla="*/ 590550 h 609600"/>
                <a:gd name="connsiteX30" fmla="*/ 526256 w 609600"/>
                <a:gd name="connsiteY30" fmla="*/ 609600 h 609600"/>
                <a:gd name="connsiteX31" fmla="*/ 540544 w 609600"/>
                <a:gd name="connsiteY31" fmla="*/ 609600 h 609600"/>
                <a:gd name="connsiteX32" fmla="*/ 540544 w 609600"/>
                <a:gd name="connsiteY32" fmla="*/ 590550 h 609600"/>
                <a:gd name="connsiteX33" fmla="*/ 440912 w 609600"/>
                <a:gd name="connsiteY33" fmla="*/ 453390 h 609600"/>
                <a:gd name="connsiteX34" fmla="*/ 445294 w 609600"/>
                <a:gd name="connsiteY34" fmla="*/ 419100 h 609600"/>
                <a:gd name="connsiteX35" fmla="*/ 445294 w 609600"/>
                <a:gd name="connsiteY35" fmla="*/ 388144 h 609600"/>
                <a:gd name="connsiteX36" fmla="*/ 609600 w 609600"/>
                <a:gd name="connsiteY36" fmla="*/ 388144 h 609600"/>
                <a:gd name="connsiteX37" fmla="*/ 609600 w 609600"/>
                <a:gd name="connsiteY37" fmla="*/ 373856 h 609600"/>
                <a:gd name="connsiteX38" fmla="*/ 445294 w 609600"/>
                <a:gd name="connsiteY38" fmla="*/ 373856 h 609600"/>
                <a:gd name="connsiteX39" fmla="*/ 445294 w 609600"/>
                <a:gd name="connsiteY39" fmla="*/ 307181 h 609600"/>
                <a:gd name="connsiteX40" fmla="*/ 431006 w 609600"/>
                <a:gd name="connsiteY40" fmla="*/ 419100 h 609600"/>
                <a:gd name="connsiteX41" fmla="*/ 311944 w 609600"/>
                <a:gd name="connsiteY41" fmla="*/ 548069 h 609600"/>
                <a:gd name="connsiteX42" fmla="*/ 311944 w 609600"/>
                <a:gd name="connsiteY42" fmla="*/ 323850 h 609600"/>
                <a:gd name="connsiteX43" fmla="*/ 297656 w 609600"/>
                <a:gd name="connsiteY43" fmla="*/ 323850 h 609600"/>
                <a:gd name="connsiteX44" fmla="*/ 297656 w 609600"/>
                <a:gd name="connsiteY44" fmla="*/ 548069 h 609600"/>
                <a:gd name="connsiteX45" fmla="*/ 178594 w 609600"/>
                <a:gd name="connsiteY45" fmla="*/ 419100 h 609600"/>
                <a:gd name="connsiteX46" fmla="*/ 178594 w 609600"/>
                <a:gd name="connsiteY46" fmla="*/ 254794 h 609600"/>
                <a:gd name="connsiteX47" fmla="*/ 431006 w 609600"/>
                <a:gd name="connsiteY47" fmla="*/ 254794 h 609600"/>
                <a:gd name="connsiteX48" fmla="*/ 431006 w 609600"/>
                <a:gd name="connsiteY48" fmla="*/ 419100 h 609600"/>
                <a:gd name="connsiteX49" fmla="*/ 464344 w 609600"/>
                <a:gd name="connsiteY49" fmla="*/ 19050 h 609600"/>
                <a:gd name="connsiteX50" fmla="*/ 464344 w 609600"/>
                <a:gd name="connsiteY50" fmla="*/ 0 h 609600"/>
                <a:gd name="connsiteX51" fmla="*/ 450056 w 609600"/>
                <a:gd name="connsiteY51" fmla="*/ 0 h 609600"/>
                <a:gd name="connsiteX52" fmla="*/ 450056 w 609600"/>
                <a:gd name="connsiteY52" fmla="*/ 19050 h 609600"/>
                <a:gd name="connsiteX53" fmla="*/ 407003 w 609600"/>
                <a:gd name="connsiteY53" fmla="*/ 115538 h 609600"/>
                <a:gd name="connsiteX54" fmla="*/ 304800 w 609600"/>
                <a:gd name="connsiteY54" fmla="*/ 69056 h 609600"/>
                <a:gd name="connsiteX55" fmla="*/ 202597 w 609600"/>
                <a:gd name="connsiteY55" fmla="*/ 115538 h 609600"/>
                <a:gd name="connsiteX56" fmla="*/ 159544 w 609600"/>
                <a:gd name="connsiteY56" fmla="*/ 19050 h 609600"/>
                <a:gd name="connsiteX57" fmla="*/ 159544 w 609600"/>
                <a:gd name="connsiteY57" fmla="*/ 0 h 609600"/>
                <a:gd name="connsiteX58" fmla="*/ 145256 w 609600"/>
                <a:gd name="connsiteY58" fmla="*/ 0 h 609600"/>
                <a:gd name="connsiteX59" fmla="*/ 145256 w 609600"/>
                <a:gd name="connsiteY59" fmla="*/ 19050 h 609600"/>
                <a:gd name="connsiteX60" fmla="*/ 193453 w 609600"/>
                <a:gd name="connsiteY60" fmla="*/ 126492 h 609600"/>
                <a:gd name="connsiteX61" fmla="*/ 164306 w 609600"/>
                <a:gd name="connsiteY61" fmla="*/ 212693 h 609600"/>
                <a:gd name="connsiteX62" fmla="*/ 171450 w 609600"/>
                <a:gd name="connsiteY62" fmla="*/ 219837 h 609600"/>
                <a:gd name="connsiteX63" fmla="*/ 438150 w 609600"/>
                <a:gd name="connsiteY63" fmla="*/ 219837 h 609600"/>
                <a:gd name="connsiteX64" fmla="*/ 445294 w 609600"/>
                <a:gd name="connsiteY64" fmla="*/ 212693 h 609600"/>
                <a:gd name="connsiteX65" fmla="*/ 416147 w 609600"/>
                <a:gd name="connsiteY65" fmla="*/ 126492 h 609600"/>
                <a:gd name="connsiteX66" fmla="*/ 464344 w 609600"/>
                <a:gd name="connsiteY66" fmla="*/ 19050 h 609600"/>
                <a:gd name="connsiteX67" fmla="*/ 430816 w 609600"/>
                <a:gd name="connsiteY67" fmla="*/ 205550 h 609600"/>
                <a:gd name="connsiteX68" fmla="*/ 178784 w 609600"/>
                <a:gd name="connsiteY68" fmla="*/ 205550 h 609600"/>
                <a:gd name="connsiteX69" fmla="*/ 304800 w 609600"/>
                <a:gd name="connsiteY69" fmla="*/ 83344 h 609600"/>
                <a:gd name="connsiteX70" fmla="*/ 430816 w 609600"/>
                <a:gd name="connsiteY70" fmla="*/ 20555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9600" h="609600">
                  <a:moveTo>
                    <a:pt x="445294" y="307181"/>
                  </a:moveTo>
                  <a:cubicBezTo>
                    <a:pt x="501587" y="287179"/>
                    <a:pt x="540544" y="232220"/>
                    <a:pt x="540544" y="171450"/>
                  </a:cubicBezTo>
                  <a:lnTo>
                    <a:pt x="540544" y="152400"/>
                  </a:lnTo>
                  <a:lnTo>
                    <a:pt x="526256" y="152400"/>
                  </a:lnTo>
                  <a:lnTo>
                    <a:pt x="526256" y="171450"/>
                  </a:lnTo>
                  <a:cubicBezTo>
                    <a:pt x="526256" y="224504"/>
                    <a:pt x="493395" y="272701"/>
                    <a:pt x="445294" y="292037"/>
                  </a:cubicBezTo>
                  <a:lnTo>
                    <a:pt x="445294" y="247650"/>
                  </a:lnTo>
                  <a:cubicBezTo>
                    <a:pt x="445294" y="243745"/>
                    <a:pt x="442055" y="240506"/>
                    <a:pt x="438150" y="240506"/>
                  </a:cubicBezTo>
                  <a:lnTo>
                    <a:pt x="171450" y="240506"/>
                  </a:lnTo>
                  <a:cubicBezTo>
                    <a:pt x="167545" y="240506"/>
                    <a:pt x="164306" y="243745"/>
                    <a:pt x="164306" y="247650"/>
                  </a:cubicBezTo>
                  <a:lnTo>
                    <a:pt x="164306" y="292037"/>
                  </a:lnTo>
                  <a:cubicBezTo>
                    <a:pt x="116205" y="272701"/>
                    <a:pt x="83344" y="224504"/>
                    <a:pt x="83344" y="171450"/>
                  </a:cubicBezTo>
                  <a:lnTo>
                    <a:pt x="83344" y="152400"/>
                  </a:lnTo>
                  <a:lnTo>
                    <a:pt x="69056" y="152400"/>
                  </a:lnTo>
                  <a:lnTo>
                    <a:pt x="69056" y="171450"/>
                  </a:lnTo>
                  <a:cubicBezTo>
                    <a:pt x="69056" y="232220"/>
                    <a:pt x="108014" y="287179"/>
                    <a:pt x="164306" y="307181"/>
                  </a:cubicBezTo>
                  <a:lnTo>
                    <a:pt x="164306" y="373856"/>
                  </a:lnTo>
                  <a:lnTo>
                    <a:pt x="0" y="373856"/>
                  </a:lnTo>
                  <a:lnTo>
                    <a:pt x="0" y="388144"/>
                  </a:lnTo>
                  <a:lnTo>
                    <a:pt x="164306" y="388144"/>
                  </a:lnTo>
                  <a:lnTo>
                    <a:pt x="164306" y="419100"/>
                  </a:lnTo>
                  <a:cubicBezTo>
                    <a:pt x="164306" y="430911"/>
                    <a:pt x="165926" y="442341"/>
                    <a:pt x="168688" y="453390"/>
                  </a:cubicBezTo>
                  <a:cubicBezTo>
                    <a:pt x="110585" y="471869"/>
                    <a:pt x="69056" y="528352"/>
                    <a:pt x="69056" y="590550"/>
                  </a:cubicBezTo>
                  <a:lnTo>
                    <a:pt x="69056" y="609600"/>
                  </a:lnTo>
                  <a:lnTo>
                    <a:pt x="83344" y="609600"/>
                  </a:lnTo>
                  <a:lnTo>
                    <a:pt x="83344" y="590550"/>
                  </a:lnTo>
                  <a:cubicBezTo>
                    <a:pt x="83344" y="534543"/>
                    <a:pt x="120682" y="483775"/>
                    <a:pt x="172879" y="467106"/>
                  </a:cubicBezTo>
                  <a:cubicBezTo>
                    <a:pt x="192691" y="522161"/>
                    <a:pt x="245078" y="562832"/>
                    <a:pt x="304800" y="562832"/>
                  </a:cubicBezTo>
                  <a:cubicBezTo>
                    <a:pt x="364522" y="562832"/>
                    <a:pt x="416909" y="522256"/>
                    <a:pt x="436721" y="467106"/>
                  </a:cubicBezTo>
                  <a:cubicBezTo>
                    <a:pt x="488918" y="483775"/>
                    <a:pt x="526256" y="534638"/>
                    <a:pt x="526256" y="590550"/>
                  </a:cubicBezTo>
                  <a:lnTo>
                    <a:pt x="526256" y="609600"/>
                  </a:lnTo>
                  <a:lnTo>
                    <a:pt x="540544" y="609600"/>
                  </a:lnTo>
                  <a:lnTo>
                    <a:pt x="540544" y="590550"/>
                  </a:lnTo>
                  <a:cubicBezTo>
                    <a:pt x="540544" y="528352"/>
                    <a:pt x="499015" y="471869"/>
                    <a:pt x="440912" y="453390"/>
                  </a:cubicBezTo>
                  <a:cubicBezTo>
                    <a:pt x="443675" y="442341"/>
                    <a:pt x="445294" y="430911"/>
                    <a:pt x="445294" y="419100"/>
                  </a:cubicBezTo>
                  <a:lnTo>
                    <a:pt x="445294" y="388144"/>
                  </a:lnTo>
                  <a:lnTo>
                    <a:pt x="609600" y="388144"/>
                  </a:lnTo>
                  <a:lnTo>
                    <a:pt x="609600" y="373856"/>
                  </a:lnTo>
                  <a:lnTo>
                    <a:pt x="445294" y="373856"/>
                  </a:lnTo>
                  <a:lnTo>
                    <a:pt x="445294" y="307181"/>
                  </a:lnTo>
                  <a:close/>
                  <a:moveTo>
                    <a:pt x="431006" y="419100"/>
                  </a:moveTo>
                  <a:cubicBezTo>
                    <a:pt x="431006" y="486728"/>
                    <a:pt x="377190" y="544163"/>
                    <a:pt x="311944" y="548069"/>
                  </a:cubicBezTo>
                  <a:lnTo>
                    <a:pt x="311944" y="323850"/>
                  </a:lnTo>
                  <a:lnTo>
                    <a:pt x="297656" y="323850"/>
                  </a:lnTo>
                  <a:lnTo>
                    <a:pt x="297656" y="548069"/>
                  </a:lnTo>
                  <a:cubicBezTo>
                    <a:pt x="232410" y="544068"/>
                    <a:pt x="178594" y="486728"/>
                    <a:pt x="178594" y="419100"/>
                  </a:cubicBezTo>
                  <a:lnTo>
                    <a:pt x="178594" y="254794"/>
                  </a:lnTo>
                  <a:lnTo>
                    <a:pt x="431006" y="254794"/>
                  </a:lnTo>
                  <a:lnTo>
                    <a:pt x="431006" y="419100"/>
                  </a:lnTo>
                  <a:close/>
                  <a:moveTo>
                    <a:pt x="464344" y="19050"/>
                  </a:moveTo>
                  <a:lnTo>
                    <a:pt x="464344" y="0"/>
                  </a:lnTo>
                  <a:lnTo>
                    <a:pt x="450056" y="0"/>
                  </a:lnTo>
                  <a:lnTo>
                    <a:pt x="450056" y="19050"/>
                  </a:lnTo>
                  <a:cubicBezTo>
                    <a:pt x="450056" y="55912"/>
                    <a:pt x="434340" y="90583"/>
                    <a:pt x="407003" y="115538"/>
                  </a:cubicBezTo>
                  <a:cubicBezTo>
                    <a:pt x="381191" y="87249"/>
                    <a:pt x="344615" y="69056"/>
                    <a:pt x="304800" y="69056"/>
                  </a:cubicBezTo>
                  <a:cubicBezTo>
                    <a:pt x="264986" y="69056"/>
                    <a:pt x="228410" y="87154"/>
                    <a:pt x="202597" y="115538"/>
                  </a:cubicBezTo>
                  <a:cubicBezTo>
                    <a:pt x="175260" y="90678"/>
                    <a:pt x="159544" y="56007"/>
                    <a:pt x="159544" y="19050"/>
                  </a:cubicBezTo>
                  <a:lnTo>
                    <a:pt x="159544" y="0"/>
                  </a:lnTo>
                  <a:lnTo>
                    <a:pt x="145256" y="0"/>
                  </a:lnTo>
                  <a:lnTo>
                    <a:pt x="145256" y="19050"/>
                  </a:lnTo>
                  <a:cubicBezTo>
                    <a:pt x="145256" y="60198"/>
                    <a:pt x="162878" y="98869"/>
                    <a:pt x="193453" y="126492"/>
                  </a:cubicBezTo>
                  <a:cubicBezTo>
                    <a:pt x="175260" y="150686"/>
                    <a:pt x="164306" y="180594"/>
                    <a:pt x="164306" y="212693"/>
                  </a:cubicBezTo>
                  <a:cubicBezTo>
                    <a:pt x="164306" y="216599"/>
                    <a:pt x="167545" y="219837"/>
                    <a:pt x="171450" y="219837"/>
                  </a:cubicBezTo>
                  <a:lnTo>
                    <a:pt x="438150" y="219837"/>
                  </a:lnTo>
                  <a:cubicBezTo>
                    <a:pt x="442055" y="219837"/>
                    <a:pt x="445294" y="216599"/>
                    <a:pt x="445294" y="212693"/>
                  </a:cubicBezTo>
                  <a:cubicBezTo>
                    <a:pt x="445294" y="180594"/>
                    <a:pt x="434245" y="150686"/>
                    <a:pt x="416147" y="126492"/>
                  </a:cubicBezTo>
                  <a:cubicBezTo>
                    <a:pt x="446818" y="98869"/>
                    <a:pt x="464344" y="60198"/>
                    <a:pt x="464344" y="19050"/>
                  </a:cubicBezTo>
                  <a:close/>
                  <a:moveTo>
                    <a:pt x="430816" y="205550"/>
                  </a:moveTo>
                  <a:lnTo>
                    <a:pt x="178784" y="205550"/>
                  </a:lnTo>
                  <a:cubicBezTo>
                    <a:pt x="182499" y="138589"/>
                    <a:pt x="238697" y="83344"/>
                    <a:pt x="304800" y="83344"/>
                  </a:cubicBezTo>
                  <a:cubicBezTo>
                    <a:pt x="370904" y="83344"/>
                    <a:pt x="427006" y="138589"/>
                    <a:pt x="430816" y="205550"/>
                  </a:cubicBezTo>
                  <a:close/>
                </a:path>
              </a:pathLst>
            </a:custGeom>
            <a:solidFill>
              <a:schemeClr val="bg2"/>
            </a:solidFill>
            <a:ln w="9525" cap="flat">
              <a:noFill/>
              <a:prstDash val="solid"/>
              <a:miter/>
            </a:ln>
          </p:spPr>
          <p:txBody>
            <a:bodyPr rtlCol="0" anchor="ctr"/>
            <a:lstStyle/>
            <a:p>
              <a:pPr defTabSz="609585" fontAlgn="base">
                <a:spcBef>
                  <a:spcPct val="0"/>
                </a:spcBef>
                <a:spcAft>
                  <a:spcPct val="0"/>
                </a:spcAft>
                <a:defRPr/>
              </a:pPr>
              <a:endParaRPr lang="en-US" sz="2400">
                <a:solidFill>
                  <a:srgbClr val="101820"/>
                </a:solidFill>
                <a:latin typeface="Arial" charset="0"/>
                <a:ea typeface="ＭＳ Ｐゴシック" charset="0"/>
              </a:endParaRPr>
            </a:p>
          </p:txBody>
        </p:sp>
      </p:grpSp>
    </p:spTree>
    <p:extLst>
      <p:ext uri="{BB962C8B-B14F-4D97-AF65-F5344CB8AC3E}">
        <p14:creationId xmlns:p14="http://schemas.microsoft.com/office/powerpoint/2010/main" val="361435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FC900F60-7154-C348-810C-318F976256F2}"/>
              </a:ext>
            </a:extLst>
          </p:cNvPr>
          <p:cNvGrpSpPr/>
          <p:nvPr/>
        </p:nvGrpSpPr>
        <p:grpSpPr>
          <a:xfrm>
            <a:off x="4378011" y="2151502"/>
            <a:ext cx="2500604" cy="2500604"/>
            <a:chOff x="1724771" y="2675393"/>
            <a:chExt cx="2500604" cy="2500604"/>
          </a:xfrm>
        </p:grpSpPr>
        <p:sp>
          <p:nvSpPr>
            <p:cNvPr id="49" name="Rounded Rectangle 48">
              <a:extLst>
                <a:ext uri="{FF2B5EF4-FFF2-40B4-BE49-F238E27FC236}">
                  <a16:creationId xmlns:a16="http://schemas.microsoft.com/office/drawing/2014/main" id="{4F8B0839-6F64-8723-650C-4E1381417E78}"/>
                </a:ext>
              </a:extLst>
            </p:cNvPr>
            <p:cNvSpPr/>
            <p:nvPr/>
          </p:nvSpPr>
          <p:spPr>
            <a:xfrm>
              <a:off x="1724771" y="2675393"/>
              <a:ext cx="2500604" cy="2500604"/>
            </a:xfrm>
            <a:prstGeom prst="roundRect">
              <a:avLst>
                <a:gd name="adj" fmla="val 2986"/>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2400">
                <a:solidFill>
                  <a:srgbClr val="0D274D"/>
                </a:solidFill>
                <a:latin typeface="CiscoSansTT Light"/>
              </a:endParaRPr>
            </a:p>
          </p:txBody>
        </p:sp>
        <p:sp>
          <p:nvSpPr>
            <p:cNvPr id="51" name="Freeform 50">
              <a:extLst>
                <a:ext uri="{FF2B5EF4-FFF2-40B4-BE49-F238E27FC236}">
                  <a16:creationId xmlns:a16="http://schemas.microsoft.com/office/drawing/2014/main" id="{0A11D407-E8B7-95E8-66B7-2F4A97F3BC33}"/>
                </a:ext>
              </a:extLst>
            </p:cNvPr>
            <p:cNvSpPr/>
            <p:nvPr/>
          </p:nvSpPr>
          <p:spPr>
            <a:xfrm>
              <a:off x="2087053" y="2986221"/>
              <a:ext cx="1814864" cy="1814864"/>
            </a:xfrm>
            <a:custGeom>
              <a:avLst/>
              <a:gdLst>
                <a:gd name="connsiteX0" fmla="*/ 0 w 585787"/>
                <a:gd name="connsiteY0" fmla="*/ 311944 h 585787"/>
                <a:gd name="connsiteX1" fmla="*/ 0 w 585787"/>
                <a:gd name="connsiteY1" fmla="*/ 45244 h 585787"/>
                <a:gd name="connsiteX2" fmla="*/ 45244 w 585787"/>
                <a:gd name="connsiteY2" fmla="*/ 0 h 585787"/>
                <a:gd name="connsiteX3" fmla="*/ 311944 w 585787"/>
                <a:gd name="connsiteY3" fmla="*/ 0 h 585787"/>
                <a:gd name="connsiteX4" fmla="*/ 357188 w 585787"/>
                <a:gd name="connsiteY4" fmla="*/ 45244 h 585787"/>
                <a:gd name="connsiteX5" fmla="*/ 357188 w 585787"/>
                <a:gd name="connsiteY5" fmla="*/ 83344 h 585787"/>
                <a:gd name="connsiteX6" fmla="*/ 342900 w 585787"/>
                <a:gd name="connsiteY6" fmla="*/ 83344 h 585787"/>
                <a:gd name="connsiteX7" fmla="*/ 342900 w 585787"/>
                <a:gd name="connsiteY7" fmla="*/ 45244 h 585787"/>
                <a:gd name="connsiteX8" fmla="*/ 311944 w 585787"/>
                <a:gd name="connsiteY8" fmla="*/ 14288 h 585787"/>
                <a:gd name="connsiteX9" fmla="*/ 45244 w 585787"/>
                <a:gd name="connsiteY9" fmla="*/ 14288 h 585787"/>
                <a:gd name="connsiteX10" fmla="*/ 14288 w 585787"/>
                <a:gd name="connsiteY10" fmla="*/ 45244 h 585787"/>
                <a:gd name="connsiteX11" fmla="*/ 14288 w 585787"/>
                <a:gd name="connsiteY11" fmla="*/ 311944 h 585787"/>
                <a:gd name="connsiteX12" fmla="*/ 45244 w 585787"/>
                <a:gd name="connsiteY12" fmla="*/ 342900 h 585787"/>
                <a:gd name="connsiteX13" fmla="*/ 83344 w 585787"/>
                <a:gd name="connsiteY13" fmla="*/ 342900 h 585787"/>
                <a:gd name="connsiteX14" fmla="*/ 83344 w 585787"/>
                <a:gd name="connsiteY14" fmla="*/ 357188 h 585787"/>
                <a:gd name="connsiteX15" fmla="*/ 45244 w 585787"/>
                <a:gd name="connsiteY15" fmla="*/ 357188 h 585787"/>
                <a:gd name="connsiteX16" fmla="*/ 0 w 585787"/>
                <a:gd name="connsiteY16" fmla="*/ 311944 h 585787"/>
                <a:gd name="connsiteX17" fmla="*/ 159544 w 585787"/>
                <a:gd name="connsiteY17" fmla="*/ 128588 h 585787"/>
                <a:gd name="connsiteX18" fmla="*/ 426244 w 585787"/>
                <a:gd name="connsiteY18" fmla="*/ 128588 h 585787"/>
                <a:gd name="connsiteX19" fmla="*/ 457200 w 585787"/>
                <a:gd name="connsiteY19" fmla="*/ 159544 h 585787"/>
                <a:gd name="connsiteX20" fmla="*/ 457200 w 585787"/>
                <a:gd name="connsiteY20" fmla="*/ 197644 h 585787"/>
                <a:gd name="connsiteX21" fmla="*/ 471488 w 585787"/>
                <a:gd name="connsiteY21" fmla="*/ 197644 h 585787"/>
                <a:gd name="connsiteX22" fmla="*/ 471488 w 585787"/>
                <a:gd name="connsiteY22" fmla="*/ 159544 h 585787"/>
                <a:gd name="connsiteX23" fmla="*/ 426244 w 585787"/>
                <a:gd name="connsiteY23" fmla="*/ 114300 h 585787"/>
                <a:gd name="connsiteX24" fmla="*/ 159544 w 585787"/>
                <a:gd name="connsiteY24" fmla="*/ 114300 h 585787"/>
                <a:gd name="connsiteX25" fmla="*/ 114300 w 585787"/>
                <a:gd name="connsiteY25" fmla="*/ 159544 h 585787"/>
                <a:gd name="connsiteX26" fmla="*/ 114300 w 585787"/>
                <a:gd name="connsiteY26" fmla="*/ 426244 h 585787"/>
                <a:gd name="connsiteX27" fmla="*/ 159544 w 585787"/>
                <a:gd name="connsiteY27" fmla="*/ 471488 h 585787"/>
                <a:gd name="connsiteX28" fmla="*/ 197644 w 585787"/>
                <a:gd name="connsiteY28" fmla="*/ 471488 h 585787"/>
                <a:gd name="connsiteX29" fmla="*/ 197644 w 585787"/>
                <a:gd name="connsiteY29" fmla="*/ 457200 h 585787"/>
                <a:gd name="connsiteX30" fmla="*/ 159544 w 585787"/>
                <a:gd name="connsiteY30" fmla="*/ 457200 h 585787"/>
                <a:gd name="connsiteX31" fmla="*/ 128588 w 585787"/>
                <a:gd name="connsiteY31" fmla="*/ 426244 h 585787"/>
                <a:gd name="connsiteX32" fmla="*/ 128588 w 585787"/>
                <a:gd name="connsiteY32" fmla="*/ 159544 h 585787"/>
                <a:gd name="connsiteX33" fmla="*/ 159544 w 585787"/>
                <a:gd name="connsiteY33" fmla="*/ 128588 h 585787"/>
                <a:gd name="connsiteX34" fmla="*/ 273844 w 585787"/>
                <a:gd name="connsiteY34" fmla="*/ 585788 h 585787"/>
                <a:gd name="connsiteX35" fmla="*/ 540544 w 585787"/>
                <a:gd name="connsiteY35" fmla="*/ 585788 h 585787"/>
                <a:gd name="connsiteX36" fmla="*/ 585788 w 585787"/>
                <a:gd name="connsiteY36" fmla="*/ 540544 h 585787"/>
                <a:gd name="connsiteX37" fmla="*/ 585788 w 585787"/>
                <a:gd name="connsiteY37" fmla="*/ 273844 h 585787"/>
                <a:gd name="connsiteX38" fmla="*/ 540544 w 585787"/>
                <a:gd name="connsiteY38" fmla="*/ 228600 h 585787"/>
                <a:gd name="connsiteX39" fmla="*/ 273844 w 585787"/>
                <a:gd name="connsiteY39" fmla="*/ 228600 h 585787"/>
                <a:gd name="connsiteX40" fmla="*/ 228600 w 585787"/>
                <a:gd name="connsiteY40" fmla="*/ 273844 h 585787"/>
                <a:gd name="connsiteX41" fmla="*/ 228600 w 585787"/>
                <a:gd name="connsiteY41" fmla="*/ 540544 h 585787"/>
                <a:gd name="connsiteX42" fmla="*/ 273844 w 585787"/>
                <a:gd name="connsiteY42" fmla="*/ 585788 h 585787"/>
                <a:gd name="connsiteX43" fmla="*/ 242888 w 585787"/>
                <a:gd name="connsiteY43" fmla="*/ 273844 h 585787"/>
                <a:gd name="connsiteX44" fmla="*/ 273844 w 585787"/>
                <a:gd name="connsiteY44" fmla="*/ 242888 h 585787"/>
                <a:gd name="connsiteX45" fmla="*/ 540544 w 585787"/>
                <a:gd name="connsiteY45" fmla="*/ 242888 h 585787"/>
                <a:gd name="connsiteX46" fmla="*/ 571500 w 585787"/>
                <a:gd name="connsiteY46" fmla="*/ 273844 h 585787"/>
                <a:gd name="connsiteX47" fmla="*/ 571500 w 585787"/>
                <a:gd name="connsiteY47" fmla="*/ 540544 h 585787"/>
                <a:gd name="connsiteX48" fmla="*/ 540544 w 585787"/>
                <a:gd name="connsiteY48" fmla="*/ 571500 h 585787"/>
                <a:gd name="connsiteX49" fmla="*/ 273844 w 585787"/>
                <a:gd name="connsiteY49" fmla="*/ 571500 h 585787"/>
                <a:gd name="connsiteX50" fmla="*/ 242888 w 585787"/>
                <a:gd name="connsiteY50" fmla="*/ 540544 h 585787"/>
                <a:gd name="connsiteX51" fmla="*/ 242888 w 585787"/>
                <a:gd name="connsiteY51" fmla="*/ 2738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85787" h="585787">
                  <a:moveTo>
                    <a:pt x="0" y="311944"/>
                  </a:moveTo>
                  <a:lnTo>
                    <a:pt x="0" y="45244"/>
                  </a:lnTo>
                  <a:cubicBezTo>
                    <a:pt x="0" y="20288"/>
                    <a:pt x="20288" y="0"/>
                    <a:pt x="45244" y="0"/>
                  </a:cubicBezTo>
                  <a:lnTo>
                    <a:pt x="311944" y="0"/>
                  </a:lnTo>
                  <a:cubicBezTo>
                    <a:pt x="336899" y="0"/>
                    <a:pt x="357188" y="20288"/>
                    <a:pt x="357188" y="45244"/>
                  </a:cubicBezTo>
                  <a:lnTo>
                    <a:pt x="357188" y="83344"/>
                  </a:lnTo>
                  <a:lnTo>
                    <a:pt x="342900" y="83344"/>
                  </a:lnTo>
                  <a:lnTo>
                    <a:pt x="342900" y="45244"/>
                  </a:lnTo>
                  <a:cubicBezTo>
                    <a:pt x="342900" y="28194"/>
                    <a:pt x="328994" y="14288"/>
                    <a:pt x="311944" y="14288"/>
                  </a:cubicBezTo>
                  <a:lnTo>
                    <a:pt x="45244" y="14288"/>
                  </a:lnTo>
                  <a:cubicBezTo>
                    <a:pt x="28194" y="14288"/>
                    <a:pt x="14288" y="28194"/>
                    <a:pt x="14288" y="45244"/>
                  </a:cubicBezTo>
                  <a:lnTo>
                    <a:pt x="14288" y="311944"/>
                  </a:lnTo>
                  <a:cubicBezTo>
                    <a:pt x="14288" y="328994"/>
                    <a:pt x="28194" y="342900"/>
                    <a:pt x="45244" y="342900"/>
                  </a:cubicBezTo>
                  <a:lnTo>
                    <a:pt x="83344" y="342900"/>
                  </a:lnTo>
                  <a:lnTo>
                    <a:pt x="83344" y="357188"/>
                  </a:lnTo>
                  <a:lnTo>
                    <a:pt x="45244" y="357188"/>
                  </a:lnTo>
                  <a:cubicBezTo>
                    <a:pt x="20288" y="357188"/>
                    <a:pt x="0" y="336899"/>
                    <a:pt x="0" y="311944"/>
                  </a:cubicBezTo>
                  <a:close/>
                  <a:moveTo>
                    <a:pt x="159544" y="128588"/>
                  </a:moveTo>
                  <a:lnTo>
                    <a:pt x="426244" y="128588"/>
                  </a:lnTo>
                  <a:cubicBezTo>
                    <a:pt x="443294" y="128588"/>
                    <a:pt x="457200" y="142494"/>
                    <a:pt x="457200" y="159544"/>
                  </a:cubicBezTo>
                  <a:lnTo>
                    <a:pt x="457200" y="197644"/>
                  </a:lnTo>
                  <a:lnTo>
                    <a:pt x="471488" y="197644"/>
                  </a:lnTo>
                  <a:lnTo>
                    <a:pt x="471488" y="159544"/>
                  </a:lnTo>
                  <a:cubicBezTo>
                    <a:pt x="471488" y="134588"/>
                    <a:pt x="451199" y="114300"/>
                    <a:pt x="426244" y="114300"/>
                  </a:cubicBezTo>
                  <a:lnTo>
                    <a:pt x="159544" y="114300"/>
                  </a:lnTo>
                  <a:cubicBezTo>
                    <a:pt x="134588" y="114300"/>
                    <a:pt x="114300" y="134588"/>
                    <a:pt x="114300" y="159544"/>
                  </a:cubicBezTo>
                  <a:lnTo>
                    <a:pt x="114300" y="426244"/>
                  </a:lnTo>
                  <a:cubicBezTo>
                    <a:pt x="114300" y="451199"/>
                    <a:pt x="134588" y="471488"/>
                    <a:pt x="159544" y="471488"/>
                  </a:cubicBezTo>
                  <a:lnTo>
                    <a:pt x="197644" y="471488"/>
                  </a:lnTo>
                  <a:lnTo>
                    <a:pt x="197644" y="457200"/>
                  </a:lnTo>
                  <a:lnTo>
                    <a:pt x="159544" y="457200"/>
                  </a:lnTo>
                  <a:cubicBezTo>
                    <a:pt x="142494" y="457200"/>
                    <a:pt x="128588" y="443294"/>
                    <a:pt x="128588" y="426244"/>
                  </a:cubicBezTo>
                  <a:lnTo>
                    <a:pt x="128588" y="159544"/>
                  </a:lnTo>
                  <a:cubicBezTo>
                    <a:pt x="128588" y="142494"/>
                    <a:pt x="142494" y="128588"/>
                    <a:pt x="159544" y="128588"/>
                  </a:cubicBezTo>
                  <a:close/>
                  <a:moveTo>
                    <a:pt x="273844" y="585788"/>
                  </a:moveTo>
                  <a:lnTo>
                    <a:pt x="540544" y="585788"/>
                  </a:lnTo>
                  <a:cubicBezTo>
                    <a:pt x="565499" y="585788"/>
                    <a:pt x="585788" y="565499"/>
                    <a:pt x="585788" y="540544"/>
                  </a:cubicBezTo>
                  <a:lnTo>
                    <a:pt x="585788" y="273844"/>
                  </a:lnTo>
                  <a:cubicBezTo>
                    <a:pt x="585788" y="248888"/>
                    <a:pt x="565499" y="228600"/>
                    <a:pt x="540544" y="228600"/>
                  </a:cubicBezTo>
                  <a:lnTo>
                    <a:pt x="273844" y="228600"/>
                  </a:lnTo>
                  <a:cubicBezTo>
                    <a:pt x="248888" y="228600"/>
                    <a:pt x="228600" y="248888"/>
                    <a:pt x="228600" y="273844"/>
                  </a:cubicBezTo>
                  <a:lnTo>
                    <a:pt x="228600" y="540544"/>
                  </a:lnTo>
                  <a:cubicBezTo>
                    <a:pt x="228600" y="565499"/>
                    <a:pt x="248888" y="585788"/>
                    <a:pt x="273844" y="585788"/>
                  </a:cubicBezTo>
                  <a:close/>
                  <a:moveTo>
                    <a:pt x="242888" y="273844"/>
                  </a:moveTo>
                  <a:cubicBezTo>
                    <a:pt x="242888" y="256794"/>
                    <a:pt x="256794" y="242888"/>
                    <a:pt x="273844" y="242888"/>
                  </a:cubicBezTo>
                  <a:lnTo>
                    <a:pt x="540544" y="242888"/>
                  </a:lnTo>
                  <a:cubicBezTo>
                    <a:pt x="557594" y="242888"/>
                    <a:pt x="571500" y="256794"/>
                    <a:pt x="571500" y="273844"/>
                  </a:cubicBezTo>
                  <a:lnTo>
                    <a:pt x="571500" y="540544"/>
                  </a:lnTo>
                  <a:cubicBezTo>
                    <a:pt x="571500" y="557594"/>
                    <a:pt x="557594" y="571500"/>
                    <a:pt x="540544" y="571500"/>
                  </a:cubicBezTo>
                  <a:lnTo>
                    <a:pt x="273844" y="571500"/>
                  </a:lnTo>
                  <a:cubicBezTo>
                    <a:pt x="256794" y="571500"/>
                    <a:pt x="242888" y="557594"/>
                    <a:pt x="242888" y="540544"/>
                  </a:cubicBezTo>
                  <a:lnTo>
                    <a:pt x="242888" y="273844"/>
                  </a:ln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2400">
                <a:solidFill>
                  <a:srgbClr val="101820"/>
                </a:solidFill>
                <a:latin typeface="Arial" charset="0"/>
                <a:ea typeface="ＭＳ Ｐゴシック" charset="0"/>
              </a:endParaRPr>
            </a:p>
          </p:txBody>
        </p:sp>
        <p:sp>
          <p:nvSpPr>
            <p:cNvPr id="52" name="Rectangle 51">
              <a:extLst>
                <a:ext uri="{FF2B5EF4-FFF2-40B4-BE49-F238E27FC236}">
                  <a16:creationId xmlns:a16="http://schemas.microsoft.com/office/drawing/2014/main" id="{1BCCE310-1A79-6F91-371E-DDD68DE4B4DD}"/>
                </a:ext>
              </a:extLst>
            </p:cNvPr>
            <p:cNvSpPr/>
            <p:nvPr/>
          </p:nvSpPr>
          <p:spPr>
            <a:xfrm>
              <a:off x="2768918" y="3907033"/>
              <a:ext cx="1155235" cy="60456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609585" fontAlgn="base">
                <a:spcBef>
                  <a:spcPct val="0"/>
                </a:spcBef>
                <a:spcAft>
                  <a:spcPct val="0"/>
                </a:spcAft>
                <a:defRPr/>
              </a:pPr>
              <a:r>
                <a:rPr lang="en-US" sz="2000">
                  <a:solidFill>
                    <a:srgbClr val="FFFFFF"/>
                  </a:solidFill>
                  <a:latin typeface="CiscoSansTT Light"/>
                  <a:cs typeface="CiscoSansTT" panose="020B0503020201020303" pitchFamily="34" charset="0"/>
                </a:rPr>
                <a:t>App</a:t>
              </a:r>
              <a:endParaRPr lang="en-US" sz="2800">
                <a:solidFill>
                  <a:srgbClr val="FFFFFF"/>
                </a:solidFill>
                <a:latin typeface="CiscoSansTT Light"/>
                <a:cs typeface="CiscoSansTT" panose="020B0503020201020303" pitchFamily="34" charset="0"/>
              </a:endParaRPr>
            </a:p>
          </p:txBody>
        </p:sp>
      </p:grpSp>
      <p:grpSp>
        <p:nvGrpSpPr>
          <p:cNvPr id="141" name="Group 140">
            <a:extLst>
              <a:ext uri="{FF2B5EF4-FFF2-40B4-BE49-F238E27FC236}">
                <a16:creationId xmlns:a16="http://schemas.microsoft.com/office/drawing/2014/main" id="{DD802EB6-676F-E4A6-1D95-B7EE4E706BF7}"/>
              </a:ext>
            </a:extLst>
          </p:cNvPr>
          <p:cNvGrpSpPr/>
          <p:nvPr/>
        </p:nvGrpSpPr>
        <p:grpSpPr>
          <a:xfrm>
            <a:off x="4378011" y="2151502"/>
            <a:ext cx="2500604" cy="2500604"/>
            <a:chOff x="1724771" y="2675393"/>
            <a:chExt cx="2500604" cy="2500604"/>
          </a:xfrm>
        </p:grpSpPr>
        <p:sp>
          <p:nvSpPr>
            <p:cNvPr id="142" name="Rounded Rectangle 141">
              <a:extLst>
                <a:ext uri="{FF2B5EF4-FFF2-40B4-BE49-F238E27FC236}">
                  <a16:creationId xmlns:a16="http://schemas.microsoft.com/office/drawing/2014/main" id="{4B470D55-D7EE-07D8-1EF7-0A937059478D}"/>
                </a:ext>
              </a:extLst>
            </p:cNvPr>
            <p:cNvSpPr/>
            <p:nvPr/>
          </p:nvSpPr>
          <p:spPr>
            <a:xfrm>
              <a:off x="1724771" y="2675393"/>
              <a:ext cx="2500604" cy="2500604"/>
            </a:xfrm>
            <a:prstGeom prst="roundRect">
              <a:avLst>
                <a:gd name="adj" fmla="val 2986"/>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2400">
                <a:solidFill>
                  <a:srgbClr val="0D274D"/>
                </a:solidFill>
                <a:latin typeface="CiscoSansTT Light"/>
              </a:endParaRPr>
            </a:p>
          </p:txBody>
        </p:sp>
        <p:sp>
          <p:nvSpPr>
            <p:cNvPr id="143" name="Freeform 142">
              <a:extLst>
                <a:ext uri="{FF2B5EF4-FFF2-40B4-BE49-F238E27FC236}">
                  <a16:creationId xmlns:a16="http://schemas.microsoft.com/office/drawing/2014/main" id="{986D5A2B-2DFD-E29A-9008-00A7E5843EA1}"/>
                </a:ext>
              </a:extLst>
            </p:cNvPr>
            <p:cNvSpPr/>
            <p:nvPr/>
          </p:nvSpPr>
          <p:spPr>
            <a:xfrm>
              <a:off x="2087053" y="2986221"/>
              <a:ext cx="1814864" cy="1814864"/>
            </a:xfrm>
            <a:custGeom>
              <a:avLst/>
              <a:gdLst>
                <a:gd name="connsiteX0" fmla="*/ 0 w 585787"/>
                <a:gd name="connsiteY0" fmla="*/ 311944 h 585787"/>
                <a:gd name="connsiteX1" fmla="*/ 0 w 585787"/>
                <a:gd name="connsiteY1" fmla="*/ 45244 h 585787"/>
                <a:gd name="connsiteX2" fmla="*/ 45244 w 585787"/>
                <a:gd name="connsiteY2" fmla="*/ 0 h 585787"/>
                <a:gd name="connsiteX3" fmla="*/ 311944 w 585787"/>
                <a:gd name="connsiteY3" fmla="*/ 0 h 585787"/>
                <a:gd name="connsiteX4" fmla="*/ 357188 w 585787"/>
                <a:gd name="connsiteY4" fmla="*/ 45244 h 585787"/>
                <a:gd name="connsiteX5" fmla="*/ 357188 w 585787"/>
                <a:gd name="connsiteY5" fmla="*/ 83344 h 585787"/>
                <a:gd name="connsiteX6" fmla="*/ 342900 w 585787"/>
                <a:gd name="connsiteY6" fmla="*/ 83344 h 585787"/>
                <a:gd name="connsiteX7" fmla="*/ 342900 w 585787"/>
                <a:gd name="connsiteY7" fmla="*/ 45244 h 585787"/>
                <a:gd name="connsiteX8" fmla="*/ 311944 w 585787"/>
                <a:gd name="connsiteY8" fmla="*/ 14288 h 585787"/>
                <a:gd name="connsiteX9" fmla="*/ 45244 w 585787"/>
                <a:gd name="connsiteY9" fmla="*/ 14288 h 585787"/>
                <a:gd name="connsiteX10" fmla="*/ 14288 w 585787"/>
                <a:gd name="connsiteY10" fmla="*/ 45244 h 585787"/>
                <a:gd name="connsiteX11" fmla="*/ 14288 w 585787"/>
                <a:gd name="connsiteY11" fmla="*/ 311944 h 585787"/>
                <a:gd name="connsiteX12" fmla="*/ 45244 w 585787"/>
                <a:gd name="connsiteY12" fmla="*/ 342900 h 585787"/>
                <a:gd name="connsiteX13" fmla="*/ 83344 w 585787"/>
                <a:gd name="connsiteY13" fmla="*/ 342900 h 585787"/>
                <a:gd name="connsiteX14" fmla="*/ 83344 w 585787"/>
                <a:gd name="connsiteY14" fmla="*/ 357188 h 585787"/>
                <a:gd name="connsiteX15" fmla="*/ 45244 w 585787"/>
                <a:gd name="connsiteY15" fmla="*/ 357188 h 585787"/>
                <a:gd name="connsiteX16" fmla="*/ 0 w 585787"/>
                <a:gd name="connsiteY16" fmla="*/ 311944 h 585787"/>
                <a:gd name="connsiteX17" fmla="*/ 159544 w 585787"/>
                <a:gd name="connsiteY17" fmla="*/ 128588 h 585787"/>
                <a:gd name="connsiteX18" fmla="*/ 426244 w 585787"/>
                <a:gd name="connsiteY18" fmla="*/ 128588 h 585787"/>
                <a:gd name="connsiteX19" fmla="*/ 457200 w 585787"/>
                <a:gd name="connsiteY19" fmla="*/ 159544 h 585787"/>
                <a:gd name="connsiteX20" fmla="*/ 457200 w 585787"/>
                <a:gd name="connsiteY20" fmla="*/ 197644 h 585787"/>
                <a:gd name="connsiteX21" fmla="*/ 471488 w 585787"/>
                <a:gd name="connsiteY21" fmla="*/ 197644 h 585787"/>
                <a:gd name="connsiteX22" fmla="*/ 471488 w 585787"/>
                <a:gd name="connsiteY22" fmla="*/ 159544 h 585787"/>
                <a:gd name="connsiteX23" fmla="*/ 426244 w 585787"/>
                <a:gd name="connsiteY23" fmla="*/ 114300 h 585787"/>
                <a:gd name="connsiteX24" fmla="*/ 159544 w 585787"/>
                <a:gd name="connsiteY24" fmla="*/ 114300 h 585787"/>
                <a:gd name="connsiteX25" fmla="*/ 114300 w 585787"/>
                <a:gd name="connsiteY25" fmla="*/ 159544 h 585787"/>
                <a:gd name="connsiteX26" fmla="*/ 114300 w 585787"/>
                <a:gd name="connsiteY26" fmla="*/ 426244 h 585787"/>
                <a:gd name="connsiteX27" fmla="*/ 159544 w 585787"/>
                <a:gd name="connsiteY27" fmla="*/ 471488 h 585787"/>
                <a:gd name="connsiteX28" fmla="*/ 197644 w 585787"/>
                <a:gd name="connsiteY28" fmla="*/ 471488 h 585787"/>
                <a:gd name="connsiteX29" fmla="*/ 197644 w 585787"/>
                <a:gd name="connsiteY29" fmla="*/ 457200 h 585787"/>
                <a:gd name="connsiteX30" fmla="*/ 159544 w 585787"/>
                <a:gd name="connsiteY30" fmla="*/ 457200 h 585787"/>
                <a:gd name="connsiteX31" fmla="*/ 128588 w 585787"/>
                <a:gd name="connsiteY31" fmla="*/ 426244 h 585787"/>
                <a:gd name="connsiteX32" fmla="*/ 128588 w 585787"/>
                <a:gd name="connsiteY32" fmla="*/ 159544 h 585787"/>
                <a:gd name="connsiteX33" fmla="*/ 159544 w 585787"/>
                <a:gd name="connsiteY33" fmla="*/ 128588 h 585787"/>
                <a:gd name="connsiteX34" fmla="*/ 273844 w 585787"/>
                <a:gd name="connsiteY34" fmla="*/ 585788 h 585787"/>
                <a:gd name="connsiteX35" fmla="*/ 540544 w 585787"/>
                <a:gd name="connsiteY35" fmla="*/ 585788 h 585787"/>
                <a:gd name="connsiteX36" fmla="*/ 585788 w 585787"/>
                <a:gd name="connsiteY36" fmla="*/ 540544 h 585787"/>
                <a:gd name="connsiteX37" fmla="*/ 585788 w 585787"/>
                <a:gd name="connsiteY37" fmla="*/ 273844 h 585787"/>
                <a:gd name="connsiteX38" fmla="*/ 540544 w 585787"/>
                <a:gd name="connsiteY38" fmla="*/ 228600 h 585787"/>
                <a:gd name="connsiteX39" fmla="*/ 273844 w 585787"/>
                <a:gd name="connsiteY39" fmla="*/ 228600 h 585787"/>
                <a:gd name="connsiteX40" fmla="*/ 228600 w 585787"/>
                <a:gd name="connsiteY40" fmla="*/ 273844 h 585787"/>
                <a:gd name="connsiteX41" fmla="*/ 228600 w 585787"/>
                <a:gd name="connsiteY41" fmla="*/ 540544 h 585787"/>
                <a:gd name="connsiteX42" fmla="*/ 273844 w 585787"/>
                <a:gd name="connsiteY42" fmla="*/ 585788 h 585787"/>
                <a:gd name="connsiteX43" fmla="*/ 242888 w 585787"/>
                <a:gd name="connsiteY43" fmla="*/ 273844 h 585787"/>
                <a:gd name="connsiteX44" fmla="*/ 273844 w 585787"/>
                <a:gd name="connsiteY44" fmla="*/ 242888 h 585787"/>
                <a:gd name="connsiteX45" fmla="*/ 540544 w 585787"/>
                <a:gd name="connsiteY45" fmla="*/ 242888 h 585787"/>
                <a:gd name="connsiteX46" fmla="*/ 571500 w 585787"/>
                <a:gd name="connsiteY46" fmla="*/ 273844 h 585787"/>
                <a:gd name="connsiteX47" fmla="*/ 571500 w 585787"/>
                <a:gd name="connsiteY47" fmla="*/ 540544 h 585787"/>
                <a:gd name="connsiteX48" fmla="*/ 540544 w 585787"/>
                <a:gd name="connsiteY48" fmla="*/ 571500 h 585787"/>
                <a:gd name="connsiteX49" fmla="*/ 273844 w 585787"/>
                <a:gd name="connsiteY49" fmla="*/ 571500 h 585787"/>
                <a:gd name="connsiteX50" fmla="*/ 242888 w 585787"/>
                <a:gd name="connsiteY50" fmla="*/ 540544 h 585787"/>
                <a:gd name="connsiteX51" fmla="*/ 242888 w 585787"/>
                <a:gd name="connsiteY51" fmla="*/ 2738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85787" h="585787">
                  <a:moveTo>
                    <a:pt x="0" y="311944"/>
                  </a:moveTo>
                  <a:lnTo>
                    <a:pt x="0" y="45244"/>
                  </a:lnTo>
                  <a:cubicBezTo>
                    <a:pt x="0" y="20288"/>
                    <a:pt x="20288" y="0"/>
                    <a:pt x="45244" y="0"/>
                  </a:cubicBezTo>
                  <a:lnTo>
                    <a:pt x="311944" y="0"/>
                  </a:lnTo>
                  <a:cubicBezTo>
                    <a:pt x="336899" y="0"/>
                    <a:pt x="357188" y="20288"/>
                    <a:pt x="357188" y="45244"/>
                  </a:cubicBezTo>
                  <a:lnTo>
                    <a:pt x="357188" y="83344"/>
                  </a:lnTo>
                  <a:lnTo>
                    <a:pt x="342900" y="83344"/>
                  </a:lnTo>
                  <a:lnTo>
                    <a:pt x="342900" y="45244"/>
                  </a:lnTo>
                  <a:cubicBezTo>
                    <a:pt x="342900" y="28194"/>
                    <a:pt x="328994" y="14288"/>
                    <a:pt x="311944" y="14288"/>
                  </a:cubicBezTo>
                  <a:lnTo>
                    <a:pt x="45244" y="14288"/>
                  </a:lnTo>
                  <a:cubicBezTo>
                    <a:pt x="28194" y="14288"/>
                    <a:pt x="14288" y="28194"/>
                    <a:pt x="14288" y="45244"/>
                  </a:cubicBezTo>
                  <a:lnTo>
                    <a:pt x="14288" y="311944"/>
                  </a:lnTo>
                  <a:cubicBezTo>
                    <a:pt x="14288" y="328994"/>
                    <a:pt x="28194" y="342900"/>
                    <a:pt x="45244" y="342900"/>
                  </a:cubicBezTo>
                  <a:lnTo>
                    <a:pt x="83344" y="342900"/>
                  </a:lnTo>
                  <a:lnTo>
                    <a:pt x="83344" y="357188"/>
                  </a:lnTo>
                  <a:lnTo>
                    <a:pt x="45244" y="357188"/>
                  </a:lnTo>
                  <a:cubicBezTo>
                    <a:pt x="20288" y="357188"/>
                    <a:pt x="0" y="336899"/>
                    <a:pt x="0" y="311944"/>
                  </a:cubicBezTo>
                  <a:close/>
                  <a:moveTo>
                    <a:pt x="159544" y="128588"/>
                  </a:moveTo>
                  <a:lnTo>
                    <a:pt x="426244" y="128588"/>
                  </a:lnTo>
                  <a:cubicBezTo>
                    <a:pt x="443294" y="128588"/>
                    <a:pt x="457200" y="142494"/>
                    <a:pt x="457200" y="159544"/>
                  </a:cubicBezTo>
                  <a:lnTo>
                    <a:pt x="457200" y="197644"/>
                  </a:lnTo>
                  <a:lnTo>
                    <a:pt x="471488" y="197644"/>
                  </a:lnTo>
                  <a:lnTo>
                    <a:pt x="471488" y="159544"/>
                  </a:lnTo>
                  <a:cubicBezTo>
                    <a:pt x="471488" y="134588"/>
                    <a:pt x="451199" y="114300"/>
                    <a:pt x="426244" y="114300"/>
                  </a:cubicBezTo>
                  <a:lnTo>
                    <a:pt x="159544" y="114300"/>
                  </a:lnTo>
                  <a:cubicBezTo>
                    <a:pt x="134588" y="114300"/>
                    <a:pt x="114300" y="134588"/>
                    <a:pt x="114300" y="159544"/>
                  </a:cubicBezTo>
                  <a:lnTo>
                    <a:pt x="114300" y="426244"/>
                  </a:lnTo>
                  <a:cubicBezTo>
                    <a:pt x="114300" y="451199"/>
                    <a:pt x="134588" y="471488"/>
                    <a:pt x="159544" y="471488"/>
                  </a:cubicBezTo>
                  <a:lnTo>
                    <a:pt x="197644" y="471488"/>
                  </a:lnTo>
                  <a:lnTo>
                    <a:pt x="197644" y="457200"/>
                  </a:lnTo>
                  <a:lnTo>
                    <a:pt x="159544" y="457200"/>
                  </a:lnTo>
                  <a:cubicBezTo>
                    <a:pt x="142494" y="457200"/>
                    <a:pt x="128588" y="443294"/>
                    <a:pt x="128588" y="426244"/>
                  </a:cubicBezTo>
                  <a:lnTo>
                    <a:pt x="128588" y="159544"/>
                  </a:lnTo>
                  <a:cubicBezTo>
                    <a:pt x="128588" y="142494"/>
                    <a:pt x="142494" y="128588"/>
                    <a:pt x="159544" y="128588"/>
                  </a:cubicBezTo>
                  <a:close/>
                  <a:moveTo>
                    <a:pt x="273844" y="585788"/>
                  </a:moveTo>
                  <a:lnTo>
                    <a:pt x="540544" y="585788"/>
                  </a:lnTo>
                  <a:cubicBezTo>
                    <a:pt x="565499" y="585788"/>
                    <a:pt x="585788" y="565499"/>
                    <a:pt x="585788" y="540544"/>
                  </a:cubicBezTo>
                  <a:lnTo>
                    <a:pt x="585788" y="273844"/>
                  </a:lnTo>
                  <a:cubicBezTo>
                    <a:pt x="585788" y="248888"/>
                    <a:pt x="565499" y="228600"/>
                    <a:pt x="540544" y="228600"/>
                  </a:cubicBezTo>
                  <a:lnTo>
                    <a:pt x="273844" y="228600"/>
                  </a:lnTo>
                  <a:cubicBezTo>
                    <a:pt x="248888" y="228600"/>
                    <a:pt x="228600" y="248888"/>
                    <a:pt x="228600" y="273844"/>
                  </a:cubicBezTo>
                  <a:lnTo>
                    <a:pt x="228600" y="540544"/>
                  </a:lnTo>
                  <a:cubicBezTo>
                    <a:pt x="228600" y="565499"/>
                    <a:pt x="248888" y="585788"/>
                    <a:pt x="273844" y="585788"/>
                  </a:cubicBezTo>
                  <a:close/>
                  <a:moveTo>
                    <a:pt x="242888" y="273844"/>
                  </a:moveTo>
                  <a:cubicBezTo>
                    <a:pt x="242888" y="256794"/>
                    <a:pt x="256794" y="242888"/>
                    <a:pt x="273844" y="242888"/>
                  </a:cubicBezTo>
                  <a:lnTo>
                    <a:pt x="540544" y="242888"/>
                  </a:lnTo>
                  <a:cubicBezTo>
                    <a:pt x="557594" y="242888"/>
                    <a:pt x="571500" y="256794"/>
                    <a:pt x="571500" y="273844"/>
                  </a:cubicBezTo>
                  <a:lnTo>
                    <a:pt x="571500" y="540544"/>
                  </a:lnTo>
                  <a:cubicBezTo>
                    <a:pt x="571500" y="557594"/>
                    <a:pt x="557594" y="571500"/>
                    <a:pt x="540544" y="571500"/>
                  </a:cubicBezTo>
                  <a:lnTo>
                    <a:pt x="273844" y="571500"/>
                  </a:lnTo>
                  <a:cubicBezTo>
                    <a:pt x="256794" y="571500"/>
                    <a:pt x="242888" y="557594"/>
                    <a:pt x="242888" y="540544"/>
                  </a:cubicBezTo>
                  <a:lnTo>
                    <a:pt x="242888" y="273844"/>
                  </a:ln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2400">
                <a:solidFill>
                  <a:srgbClr val="101820"/>
                </a:solidFill>
                <a:latin typeface="Arial" charset="0"/>
                <a:ea typeface="ＭＳ Ｐゴシック" charset="0"/>
              </a:endParaRPr>
            </a:p>
          </p:txBody>
        </p:sp>
        <p:sp>
          <p:nvSpPr>
            <p:cNvPr id="144" name="Rectangle 143">
              <a:extLst>
                <a:ext uri="{FF2B5EF4-FFF2-40B4-BE49-F238E27FC236}">
                  <a16:creationId xmlns:a16="http://schemas.microsoft.com/office/drawing/2014/main" id="{7C6A1C1A-76A9-B654-D284-9FF41F2CBF84}"/>
                </a:ext>
              </a:extLst>
            </p:cNvPr>
            <p:cNvSpPr/>
            <p:nvPr/>
          </p:nvSpPr>
          <p:spPr>
            <a:xfrm>
              <a:off x="2768918" y="3907033"/>
              <a:ext cx="1155235" cy="60456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609585" fontAlgn="base">
                <a:spcBef>
                  <a:spcPct val="0"/>
                </a:spcBef>
                <a:spcAft>
                  <a:spcPct val="0"/>
                </a:spcAft>
                <a:defRPr/>
              </a:pPr>
              <a:r>
                <a:rPr lang="en-US" sz="2000">
                  <a:solidFill>
                    <a:srgbClr val="FFFFFF"/>
                  </a:solidFill>
                  <a:latin typeface="CiscoSansTT Light"/>
                  <a:cs typeface="CiscoSansTT" panose="020B0503020201020303" pitchFamily="34" charset="0"/>
                </a:rPr>
                <a:t>App</a:t>
              </a:r>
              <a:endParaRPr lang="en-US" sz="2800">
                <a:solidFill>
                  <a:srgbClr val="FFFFFF"/>
                </a:solidFill>
                <a:latin typeface="CiscoSansTT Light"/>
                <a:cs typeface="CiscoSansTT" panose="020B0503020201020303" pitchFamily="34" charset="0"/>
              </a:endParaRPr>
            </a:p>
          </p:txBody>
        </p:sp>
      </p:grpSp>
      <p:sp>
        <p:nvSpPr>
          <p:cNvPr id="183" name="Rectangle 182">
            <a:extLst>
              <a:ext uri="{FF2B5EF4-FFF2-40B4-BE49-F238E27FC236}">
                <a16:creationId xmlns:a16="http://schemas.microsoft.com/office/drawing/2014/main" id="{3DF213D1-80B4-31A8-A247-8E6C73327B2E}"/>
              </a:ext>
            </a:extLst>
          </p:cNvPr>
          <p:cNvSpPr/>
          <p:nvPr/>
        </p:nvSpPr>
        <p:spPr>
          <a:xfrm>
            <a:off x="8182634" y="0"/>
            <a:ext cx="4009367" cy="685800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2400">
              <a:solidFill>
                <a:srgbClr val="0D274D"/>
              </a:solidFill>
              <a:latin typeface="CiscoSansTT Light"/>
            </a:endParaRPr>
          </a:p>
        </p:txBody>
      </p:sp>
      <p:sp>
        <p:nvSpPr>
          <p:cNvPr id="11" name="Freeform 10">
            <a:extLst>
              <a:ext uri="{FF2B5EF4-FFF2-40B4-BE49-F238E27FC236}">
                <a16:creationId xmlns:a16="http://schemas.microsoft.com/office/drawing/2014/main" id="{C205147B-7859-2A9E-9596-08EC9496B3A8}"/>
              </a:ext>
            </a:extLst>
          </p:cNvPr>
          <p:cNvSpPr/>
          <p:nvPr/>
        </p:nvSpPr>
        <p:spPr>
          <a:xfrm>
            <a:off x="916446" y="2940150"/>
            <a:ext cx="1478644" cy="958807"/>
          </a:xfrm>
          <a:custGeom>
            <a:avLst/>
            <a:gdLst>
              <a:gd name="connsiteX0" fmla="*/ 552450 w 609600"/>
              <a:gd name="connsiteY0" fmla="*/ 0 h 395287"/>
              <a:gd name="connsiteX1" fmla="*/ 57150 w 609600"/>
              <a:gd name="connsiteY1" fmla="*/ 0 h 395287"/>
              <a:gd name="connsiteX2" fmla="*/ 30956 w 609600"/>
              <a:gd name="connsiteY2" fmla="*/ 26194 h 395287"/>
              <a:gd name="connsiteX3" fmla="*/ 30956 w 609600"/>
              <a:gd name="connsiteY3" fmla="*/ 330994 h 395287"/>
              <a:gd name="connsiteX4" fmla="*/ 57150 w 609600"/>
              <a:gd name="connsiteY4" fmla="*/ 357188 h 395287"/>
              <a:gd name="connsiteX5" fmla="*/ 552450 w 609600"/>
              <a:gd name="connsiteY5" fmla="*/ 357188 h 395287"/>
              <a:gd name="connsiteX6" fmla="*/ 578644 w 609600"/>
              <a:gd name="connsiteY6" fmla="*/ 330994 h 395287"/>
              <a:gd name="connsiteX7" fmla="*/ 578644 w 609600"/>
              <a:gd name="connsiteY7" fmla="*/ 26194 h 395287"/>
              <a:gd name="connsiteX8" fmla="*/ 552450 w 609600"/>
              <a:gd name="connsiteY8" fmla="*/ 0 h 395287"/>
              <a:gd name="connsiteX9" fmla="*/ 564356 w 609600"/>
              <a:gd name="connsiteY9" fmla="*/ 330994 h 395287"/>
              <a:gd name="connsiteX10" fmla="*/ 552450 w 609600"/>
              <a:gd name="connsiteY10" fmla="*/ 342900 h 395287"/>
              <a:gd name="connsiteX11" fmla="*/ 57150 w 609600"/>
              <a:gd name="connsiteY11" fmla="*/ 342900 h 395287"/>
              <a:gd name="connsiteX12" fmla="*/ 45244 w 609600"/>
              <a:gd name="connsiteY12" fmla="*/ 330994 h 395287"/>
              <a:gd name="connsiteX13" fmla="*/ 45244 w 609600"/>
              <a:gd name="connsiteY13" fmla="*/ 26194 h 395287"/>
              <a:gd name="connsiteX14" fmla="*/ 57150 w 609600"/>
              <a:gd name="connsiteY14" fmla="*/ 14288 h 395287"/>
              <a:gd name="connsiteX15" fmla="*/ 552450 w 609600"/>
              <a:gd name="connsiteY15" fmla="*/ 14288 h 395287"/>
              <a:gd name="connsiteX16" fmla="*/ 564356 w 609600"/>
              <a:gd name="connsiteY16" fmla="*/ 26194 h 395287"/>
              <a:gd name="connsiteX17" fmla="*/ 564356 w 609600"/>
              <a:gd name="connsiteY17" fmla="*/ 330994 h 395287"/>
              <a:gd name="connsiteX18" fmla="*/ 0 w 609600"/>
              <a:gd name="connsiteY18" fmla="*/ 381000 h 395287"/>
              <a:gd name="connsiteX19" fmla="*/ 609600 w 609600"/>
              <a:gd name="connsiteY19" fmla="*/ 381000 h 395287"/>
              <a:gd name="connsiteX20" fmla="*/ 609600 w 609600"/>
              <a:gd name="connsiteY20" fmla="*/ 395288 h 395287"/>
              <a:gd name="connsiteX21" fmla="*/ 0 w 609600"/>
              <a:gd name="connsiteY21" fmla="*/ 395288 h 395287"/>
              <a:gd name="connsiteX22" fmla="*/ 0 w 609600"/>
              <a:gd name="connsiteY22" fmla="*/ 381000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9600" h="395287">
                <a:moveTo>
                  <a:pt x="552450" y="0"/>
                </a:moveTo>
                <a:lnTo>
                  <a:pt x="57150" y="0"/>
                </a:lnTo>
                <a:cubicBezTo>
                  <a:pt x="42672" y="0"/>
                  <a:pt x="30956" y="11716"/>
                  <a:pt x="30956" y="26194"/>
                </a:cubicBezTo>
                <a:lnTo>
                  <a:pt x="30956" y="330994"/>
                </a:lnTo>
                <a:cubicBezTo>
                  <a:pt x="30956" y="345472"/>
                  <a:pt x="42672" y="357188"/>
                  <a:pt x="57150" y="357188"/>
                </a:cubicBezTo>
                <a:lnTo>
                  <a:pt x="552450" y="357188"/>
                </a:lnTo>
                <a:cubicBezTo>
                  <a:pt x="566928" y="357188"/>
                  <a:pt x="578644" y="345472"/>
                  <a:pt x="578644" y="330994"/>
                </a:cubicBezTo>
                <a:lnTo>
                  <a:pt x="578644" y="26194"/>
                </a:lnTo>
                <a:cubicBezTo>
                  <a:pt x="578644" y="11716"/>
                  <a:pt x="566928" y="0"/>
                  <a:pt x="552450" y="0"/>
                </a:cubicBezTo>
                <a:close/>
                <a:moveTo>
                  <a:pt x="564356" y="330994"/>
                </a:moveTo>
                <a:cubicBezTo>
                  <a:pt x="564356" y="337566"/>
                  <a:pt x="559022" y="342900"/>
                  <a:pt x="552450" y="342900"/>
                </a:cubicBezTo>
                <a:lnTo>
                  <a:pt x="57150" y="342900"/>
                </a:lnTo>
                <a:cubicBezTo>
                  <a:pt x="50578" y="342900"/>
                  <a:pt x="45244" y="337566"/>
                  <a:pt x="45244" y="330994"/>
                </a:cubicBezTo>
                <a:lnTo>
                  <a:pt x="45244" y="26194"/>
                </a:lnTo>
                <a:cubicBezTo>
                  <a:pt x="45244" y="19621"/>
                  <a:pt x="50578" y="14288"/>
                  <a:pt x="57150" y="14288"/>
                </a:cubicBezTo>
                <a:lnTo>
                  <a:pt x="552450" y="14288"/>
                </a:lnTo>
                <a:cubicBezTo>
                  <a:pt x="559022" y="14288"/>
                  <a:pt x="564356" y="19621"/>
                  <a:pt x="564356" y="26194"/>
                </a:cubicBezTo>
                <a:lnTo>
                  <a:pt x="564356" y="330994"/>
                </a:lnTo>
                <a:close/>
                <a:moveTo>
                  <a:pt x="0" y="381000"/>
                </a:moveTo>
                <a:lnTo>
                  <a:pt x="609600" y="381000"/>
                </a:lnTo>
                <a:lnTo>
                  <a:pt x="609600" y="395288"/>
                </a:lnTo>
                <a:lnTo>
                  <a:pt x="0" y="395288"/>
                </a:lnTo>
                <a:lnTo>
                  <a:pt x="0" y="381000"/>
                </a:lnTo>
                <a:close/>
              </a:path>
            </a:pathLst>
          </a:custGeom>
          <a:solidFill>
            <a:schemeClr val="bg2"/>
          </a:solidFill>
          <a:ln w="9525" cap="flat">
            <a:noFill/>
            <a:prstDash val="solid"/>
            <a:miter/>
          </a:ln>
        </p:spPr>
        <p:txBody>
          <a:bodyPr rtlCol="0" anchor="ctr"/>
          <a:lstStyle/>
          <a:p>
            <a:pPr defTabSz="609585" fontAlgn="base">
              <a:spcBef>
                <a:spcPct val="0"/>
              </a:spcBef>
              <a:spcAft>
                <a:spcPct val="0"/>
              </a:spcAft>
              <a:defRPr/>
            </a:pPr>
            <a:endParaRPr lang="en-US" sz="2400">
              <a:solidFill>
                <a:srgbClr val="101820"/>
              </a:solidFill>
              <a:latin typeface="Arial" charset="0"/>
              <a:ea typeface="ＭＳ Ｐゴシック" charset="0"/>
            </a:endParaRPr>
          </a:p>
        </p:txBody>
      </p:sp>
      <p:grpSp>
        <p:nvGrpSpPr>
          <p:cNvPr id="25" name="Group 24">
            <a:extLst>
              <a:ext uri="{FF2B5EF4-FFF2-40B4-BE49-F238E27FC236}">
                <a16:creationId xmlns:a16="http://schemas.microsoft.com/office/drawing/2014/main" id="{9F6330BC-D586-E32E-292B-DF3780D83A3A}"/>
              </a:ext>
            </a:extLst>
          </p:cNvPr>
          <p:cNvGrpSpPr/>
          <p:nvPr/>
        </p:nvGrpSpPr>
        <p:grpSpPr>
          <a:xfrm>
            <a:off x="1005783" y="3021146"/>
            <a:ext cx="1346844" cy="694010"/>
            <a:chOff x="4188507" y="773019"/>
            <a:chExt cx="1346845" cy="694010"/>
          </a:xfrm>
        </p:grpSpPr>
        <p:sp>
          <p:nvSpPr>
            <p:cNvPr id="22" name="TextBox 21">
              <a:extLst>
                <a:ext uri="{FF2B5EF4-FFF2-40B4-BE49-F238E27FC236}">
                  <a16:creationId xmlns:a16="http://schemas.microsoft.com/office/drawing/2014/main" id="{4D5DC8DD-9E56-8B91-992E-DC96687EF872}"/>
                </a:ext>
              </a:extLst>
            </p:cNvPr>
            <p:cNvSpPr txBox="1"/>
            <p:nvPr/>
          </p:nvSpPr>
          <p:spPr>
            <a:xfrm>
              <a:off x="4218087" y="773019"/>
              <a:ext cx="1253870" cy="276999"/>
            </a:xfrm>
            <a:prstGeom prst="rect">
              <a:avLst/>
            </a:prstGeom>
            <a:noFill/>
          </p:spPr>
          <p:txBody>
            <a:bodyPr wrap="none" rtlCol="0">
              <a:spAutoFit/>
            </a:bodyPr>
            <a:lstStyle/>
            <a:p>
              <a:pPr defTabSz="609585" fontAlgn="base">
                <a:spcBef>
                  <a:spcPct val="0"/>
                </a:spcBef>
                <a:spcAft>
                  <a:spcPct val="0"/>
                </a:spcAft>
                <a:defRPr/>
              </a:pPr>
              <a:r>
                <a:rPr lang="en-US" sz="1200">
                  <a:solidFill>
                    <a:srgbClr val="FFFFFF"/>
                  </a:solidFill>
                  <a:latin typeface="CiscoSansTT Light"/>
                  <a:ea typeface="ＭＳ Ｐゴシック" charset="0"/>
                </a:rPr>
                <a:t>1100100  01 0</a:t>
              </a:r>
            </a:p>
          </p:txBody>
        </p:sp>
        <p:sp>
          <p:nvSpPr>
            <p:cNvPr id="23" name="TextBox 22">
              <a:extLst>
                <a:ext uri="{FF2B5EF4-FFF2-40B4-BE49-F238E27FC236}">
                  <a16:creationId xmlns:a16="http://schemas.microsoft.com/office/drawing/2014/main" id="{39FC5DDE-4F26-143F-B555-9737C993BB5E}"/>
                </a:ext>
              </a:extLst>
            </p:cNvPr>
            <p:cNvSpPr txBox="1"/>
            <p:nvPr/>
          </p:nvSpPr>
          <p:spPr>
            <a:xfrm>
              <a:off x="4292054" y="1190030"/>
              <a:ext cx="1130439" cy="276999"/>
            </a:xfrm>
            <a:prstGeom prst="rect">
              <a:avLst/>
            </a:prstGeom>
            <a:noFill/>
          </p:spPr>
          <p:txBody>
            <a:bodyPr wrap="none" rtlCol="0">
              <a:spAutoFit/>
            </a:bodyPr>
            <a:lstStyle/>
            <a:p>
              <a:pPr defTabSz="609585" fontAlgn="base">
                <a:spcBef>
                  <a:spcPct val="0"/>
                </a:spcBef>
                <a:spcAft>
                  <a:spcPct val="0"/>
                </a:spcAft>
                <a:defRPr/>
              </a:pPr>
              <a:r>
                <a:rPr lang="en-US" sz="1200">
                  <a:solidFill>
                    <a:srgbClr val="FFFFFF"/>
                  </a:solidFill>
                  <a:latin typeface="CiscoSansTT Light"/>
                  <a:ea typeface="ＭＳ Ｐゴシック" charset="0"/>
                </a:rPr>
                <a:t>01</a:t>
              </a:r>
              <a:r>
                <a:rPr lang="en-US" sz="1200">
                  <a:solidFill>
                    <a:srgbClr val="E3241B"/>
                  </a:solidFill>
                  <a:latin typeface="CiscoSansTT Light"/>
                  <a:ea typeface="ＭＳ Ｐゴシック" charset="0"/>
                </a:rPr>
                <a:t> </a:t>
              </a:r>
              <a:r>
                <a:rPr lang="en-US" sz="1200" b="1">
                  <a:solidFill>
                    <a:srgbClr val="FFFFFF"/>
                  </a:solidFill>
                  <a:latin typeface="CiscoSansTT Light"/>
                  <a:ea typeface="ＭＳ Ｐゴシック" charset="0"/>
                </a:rPr>
                <a:t>01010 </a:t>
              </a:r>
              <a:r>
                <a:rPr lang="en-US" sz="1200">
                  <a:solidFill>
                    <a:srgbClr val="FFFFFF"/>
                  </a:solidFill>
                  <a:latin typeface="CiscoSansTT Light"/>
                  <a:ea typeface="ＭＳ Ｐゴシック" charset="0"/>
                </a:rPr>
                <a:t>01</a:t>
              </a:r>
            </a:p>
          </p:txBody>
        </p:sp>
        <p:sp>
          <p:nvSpPr>
            <p:cNvPr id="26" name="TextBox 25">
              <a:extLst>
                <a:ext uri="{FF2B5EF4-FFF2-40B4-BE49-F238E27FC236}">
                  <a16:creationId xmlns:a16="http://schemas.microsoft.com/office/drawing/2014/main" id="{0BC64A85-2ABA-008A-5BCD-25C61DCC0554}"/>
                </a:ext>
              </a:extLst>
            </p:cNvPr>
            <p:cNvSpPr txBox="1"/>
            <p:nvPr/>
          </p:nvSpPr>
          <p:spPr>
            <a:xfrm>
              <a:off x="4188507" y="984335"/>
              <a:ext cx="1346845" cy="276999"/>
            </a:xfrm>
            <a:prstGeom prst="rect">
              <a:avLst/>
            </a:prstGeom>
            <a:noFill/>
          </p:spPr>
          <p:txBody>
            <a:bodyPr wrap="none" rtlCol="0">
              <a:spAutoFit/>
            </a:bodyPr>
            <a:lstStyle/>
            <a:p>
              <a:pPr defTabSz="609585" fontAlgn="base">
                <a:spcBef>
                  <a:spcPct val="0"/>
                </a:spcBef>
                <a:spcAft>
                  <a:spcPct val="0"/>
                </a:spcAft>
                <a:defRPr/>
              </a:pPr>
              <a:r>
                <a:rPr lang="en-US" sz="1200">
                  <a:solidFill>
                    <a:srgbClr val="FFE646"/>
                  </a:solidFill>
                  <a:latin typeface="CiscoSansTT Light"/>
                  <a:ea typeface="ＭＳ Ｐゴシック" charset="0"/>
                </a:rPr>
                <a:t>0110  01 10101</a:t>
              </a:r>
            </a:p>
          </p:txBody>
        </p:sp>
      </p:grpSp>
      <p:grpSp>
        <p:nvGrpSpPr>
          <p:cNvPr id="92" name="Group 91">
            <a:extLst>
              <a:ext uri="{FF2B5EF4-FFF2-40B4-BE49-F238E27FC236}">
                <a16:creationId xmlns:a16="http://schemas.microsoft.com/office/drawing/2014/main" id="{0D8D6164-C38D-F1A1-282E-59D86E7DA3A6}"/>
              </a:ext>
            </a:extLst>
          </p:cNvPr>
          <p:cNvGrpSpPr/>
          <p:nvPr/>
        </p:nvGrpSpPr>
        <p:grpSpPr>
          <a:xfrm>
            <a:off x="9004673" y="646791"/>
            <a:ext cx="2562704" cy="1390364"/>
            <a:chOff x="7798622" y="833828"/>
            <a:chExt cx="2562704" cy="1390364"/>
          </a:xfrm>
        </p:grpSpPr>
        <p:grpSp>
          <p:nvGrpSpPr>
            <p:cNvPr id="85" name="Group 84">
              <a:extLst>
                <a:ext uri="{FF2B5EF4-FFF2-40B4-BE49-F238E27FC236}">
                  <a16:creationId xmlns:a16="http://schemas.microsoft.com/office/drawing/2014/main" id="{08EB0B8C-6A7E-46AC-1CD6-201D4DDA8548}"/>
                </a:ext>
              </a:extLst>
            </p:cNvPr>
            <p:cNvGrpSpPr/>
            <p:nvPr/>
          </p:nvGrpSpPr>
          <p:grpSpPr>
            <a:xfrm>
              <a:off x="7798622" y="833828"/>
              <a:ext cx="2562704" cy="923331"/>
              <a:chOff x="3489329" y="174165"/>
              <a:chExt cx="2562704" cy="923331"/>
            </a:xfrm>
          </p:grpSpPr>
          <p:sp>
            <p:nvSpPr>
              <p:cNvPr id="87" name="Rounded Rectangle 86">
                <a:extLst>
                  <a:ext uri="{FF2B5EF4-FFF2-40B4-BE49-F238E27FC236}">
                    <a16:creationId xmlns:a16="http://schemas.microsoft.com/office/drawing/2014/main" id="{C232F1D1-10D6-054B-D95C-80842CD27BF1}"/>
                  </a:ext>
                </a:extLst>
              </p:cNvPr>
              <p:cNvSpPr/>
              <p:nvPr/>
            </p:nvSpPr>
            <p:spPr>
              <a:xfrm>
                <a:off x="3489329" y="174165"/>
                <a:ext cx="2500603" cy="923331"/>
              </a:xfrm>
              <a:prstGeom prst="roundRect">
                <a:avLst>
                  <a:gd name="adj" fmla="val 5491"/>
                </a:avLst>
              </a:prstGeom>
              <a:solidFill>
                <a:schemeClr val="bg1"/>
              </a:solidFill>
              <a:ln w="19050">
                <a:solidFill>
                  <a:schemeClr val="accent1"/>
                </a:solidFill>
              </a:ln>
              <a:effectLst>
                <a:outerShdw blurRad="13582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1600">
                  <a:solidFill>
                    <a:srgbClr val="0D274D"/>
                  </a:solidFill>
                  <a:latin typeface="CiscoSansTT Light"/>
                </a:endParaRPr>
              </a:p>
            </p:txBody>
          </p:sp>
          <p:sp>
            <p:nvSpPr>
              <p:cNvPr id="88" name="TextBox 87">
                <a:extLst>
                  <a:ext uri="{FF2B5EF4-FFF2-40B4-BE49-F238E27FC236}">
                    <a16:creationId xmlns:a16="http://schemas.microsoft.com/office/drawing/2014/main" id="{07964495-B7D6-9A1B-B91B-6DB2527EFA2F}"/>
                  </a:ext>
                </a:extLst>
              </p:cNvPr>
              <p:cNvSpPr txBox="1"/>
              <p:nvPr/>
            </p:nvSpPr>
            <p:spPr>
              <a:xfrm>
                <a:off x="3505294" y="306378"/>
                <a:ext cx="2546739" cy="584775"/>
              </a:xfrm>
              <a:prstGeom prst="rect">
                <a:avLst/>
              </a:prstGeom>
              <a:noFill/>
            </p:spPr>
            <p:txBody>
              <a:bodyPr wrap="square" rtlCol="0">
                <a:spAutoFit/>
              </a:bodyPr>
              <a:lstStyle/>
              <a:p>
                <a:pPr algn="ctr" defTabSz="609585" fontAlgn="base">
                  <a:spcBef>
                    <a:spcPct val="0"/>
                  </a:spcBef>
                  <a:spcAft>
                    <a:spcPct val="0"/>
                  </a:spcAft>
                  <a:defRPr/>
                </a:pPr>
                <a:r>
                  <a:rPr lang="en-US" sz="1600">
                    <a:solidFill>
                      <a:srgbClr val="FFFFFF"/>
                    </a:solidFill>
                    <a:latin typeface="CiscoSansTT" panose="020B0503020201020303" pitchFamily="34" charset="0"/>
                    <a:ea typeface="ＭＳ Ｐゴシック" charset="0"/>
                    <a:cs typeface="CiscoSansTT" panose="020B0503020201020303" pitchFamily="34" charset="0"/>
                  </a:rPr>
                  <a:t>Snapshot of good </a:t>
                </a:r>
                <a:br>
                  <a:rPr lang="en-US" sz="1600">
                    <a:solidFill>
                      <a:srgbClr val="FFFFFF"/>
                    </a:solidFill>
                    <a:latin typeface="CiscoSansTT" panose="020B0503020201020303" pitchFamily="34" charset="0"/>
                    <a:ea typeface="ＭＳ Ｐゴシック" charset="0"/>
                    <a:cs typeface="CiscoSansTT" panose="020B0503020201020303" pitchFamily="34" charset="0"/>
                  </a:rPr>
                </a:br>
                <a:r>
                  <a:rPr lang="en-US" sz="1600">
                    <a:solidFill>
                      <a:srgbClr val="FFFFFF"/>
                    </a:solidFill>
                    <a:latin typeface="CiscoSansTT" panose="020B0503020201020303" pitchFamily="34" charset="0"/>
                    <a:ea typeface="ＭＳ Ｐゴシック" charset="0"/>
                    <a:cs typeface="CiscoSansTT" panose="020B0503020201020303" pitchFamily="34" charset="0"/>
                  </a:rPr>
                  <a:t>state taken</a:t>
                </a:r>
              </a:p>
            </p:txBody>
          </p:sp>
        </p:grpSp>
        <p:cxnSp>
          <p:nvCxnSpPr>
            <p:cNvPr id="90" name="Straight Connector 89">
              <a:extLst>
                <a:ext uri="{FF2B5EF4-FFF2-40B4-BE49-F238E27FC236}">
                  <a16:creationId xmlns:a16="http://schemas.microsoft.com/office/drawing/2014/main" id="{81995B6E-1E8B-C932-A195-E463EBFAE922}"/>
                </a:ext>
              </a:extLst>
            </p:cNvPr>
            <p:cNvCxnSpPr/>
            <p:nvPr/>
          </p:nvCxnSpPr>
          <p:spPr>
            <a:xfrm>
              <a:off x="9074312" y="1850663"/>
              <a:ext cx="0" cy="373529"/>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00AE00DF-C5E7-F674-E0FF-3C7F5B192A63}"/>
              </a:ext>
            </a:extLst>
          </p:cNvPr>
          <p:cNvGrpSpPr/>
          <p:nvPr/>
        </p:nvGrpSpPr>
        <p:grpSpPr>
          <a:xfrm>
            <a:off x="5648789" y="3363297"/>
            <a:ext cx="706963" cy="706963"/>
            <a:chOff x="3391415" y="4359326"/>
            <a:chExt cx="706962" cy="706962"/>
          </a:xfrm>
          <a:solidFill>
            <a:schemeClr val="bg2"/>
          </a:solidFill>
        </p:grpSpPr>
        <p:sp>
          <p:nvSpPr>
            <p:cNvPr id="106" name="Oval 105">
              <a:extLst>
                <a:ext uri="{FF2B5EF4-FFF2-40B4-BE49-F238E27FC236}">
                  <a16:creationId xmlns:a16="http://schemas.microsoft.com/office/drawing/2014/main" id="{6FC52AB2-05D0-2728-E1CF-F352C5465C0F}"/>
                </a:ext>
              </a:extLst>
            </p:cNvPr>
            <p:cNvSpPr/>
            <p:nvPr/>
          </p:nvSpPr>
          <p:spPr>
            <a:xfrm>
              <a:off x="3391415" y="4359326"/>
              <a:ext cx="706962" cy="706962"/>
            </a:xfrm>
            <a:prstGeom prst="ellipse">
              <a:avLst/>
            </a:prstGeom>
            <a:solidFill>
              <a:schemeClr val="accent6"/>
            </a:solidFill>
            <a:ln>
              <a:noFill/>
            </a:ln>
            <a:effectLst>
              <a:outerShdw blurRad="67383" dist="38100" dir="300000" algn="tl" rotWithShape="0">
                <a:prstClr val="black">
                  <a:alpha val="2055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2400">
                <a:solidFill>
                  <a:srgbClr val="0D274D"/>
                </a:solidFill>
                <a:latin typeface="CiscoSansTT Light"/>
              </a:endParaRPr>
            </a:p>
          </p:txBody>
        </p:sp>
        <p:sp>
          <p:nvSpPr>
            <p:cNvPr id="108" name="Freeform 107">
              <a:extLst>
                <a:ext uri="{FF2B5EF4-FFF2-40B4-BE49-F238E27FC236}">
                  <a16:creationId xmlns:a16="http://schemas.microsoft.com/office/drawing/2014/main" id="{21E69637-8BED-5F72-05FF-F3CB3E8640AC}"/>
                </a:ext>
              </a:extLst>
            </p:cNvPr>
            <p:cNvSpPr/>
            <p:nvPr/>
          </p:nvSpPr>
          <p:spPr>
            <a:xfrm>
              <a:off x="3502622" y="4455615"/>
              <a:ext cx="476940" cy="476940"/>
            </a:xfrm>
            <a:custGeom>
              <a:avLst/>
              <a:gdLst>
                <a:gd name="connsiteX0" fmla="*/ 445294 w 609600"/>
                <a:gd name="connsiteY0" fmla="*/ 307181 h 609600"/>
                <a:gd name="connsiteX1" fmla="*/ 540544 w 609600"/>
                <a:gd name="connsiteY1" fmla="*/ 171450 h 609600"/>
                <a:gd name="connsiteX2" fmla="*/ 540544 w 609600"/>
                <a:gd name="connsiteY2" fmla="*/ 152400 h 609600"/>
                <a:gd name="connsiteX3" fmla="*/ 526256 w 609600"/>
                <a:gd name="connsiteY3" fmla="*/ 152400 h 609600"/>
                <a:gd name="connsiteX4" fmla="*/ 526256 w 609600"/>
                <a:gd name="connsiteY4" fmla="*/ 171450 h 609600"/>
                <a:gd name="connsiteX5" fmla="*/ 445294 w 609600"/>
                <a:gd name="connsiteY5" fmla="*/ 292037 h 609600"/>
                <a:gd name="connsiteX6" fmla="*/ 445294 w 609600"/>
                <a:gd name="connsiteY6" fmla="*/ 247650 h 609600"/>
                <a:gd name="connsiteX7" fmla="*/ 438150 w 609600"/>
                <a:gd name="connsiteY7" fmla="*/ 240506 h 609600"/>
                <a:gd name="connsiteX8" fmla="*/ 171450 w 609600"/>
                <a:gd name="connsiteY8" fmla="*/ 240506 h 609600"/>
                <a:gd name="connsiteX9" fmla="*/ 164306 w 609600"/>
                <a:gd name="connsiteY9" fmla="*/ 247650 h 609600"/>
                <a:gd name="connsiteX10" fmla="*/ 164306 w 609600"/>
                <a:gd name="connsiteY10" fmla="*/ 292037 h 609600"/>
                <a:gd name="connsiteX11" fmla="*/ 83344 w 609600"/>
                <a:gd name="connsiteY11" fmla="*/ 171450 h 609600"/>
                <a:gd name="connsiteX12" fmla="*/ 83344 w 609600"/>
                <a:gd name="connsiteY12" fmla="*/ 152400 h 609600"/>
                <a:gd name="connsiteX13" fmla="*/ 69056 w 609600"/>
                <a:gd name="connsiteY13" fmla="*/ 152400 h 609600"/>
                <a:gd name="connsiteX14" fmla="*/ 69056 w 609600"/>
                <a:gd name="connsiteY14" fmla="*/ 171450 h 609600"/>
                <a:gd name="connsiteX15" fmla="*/ 164306 w 609600"/>
                <a:gd name="connsiteY15" fmla="*/ 307181 h 609600"/>
                <a:gd name="connsiteX16" fmla="*/ 164306 w 609600"/>
                <a:gd name="connsiteY16" fmla="*/ 373856 h 609600"/>
                <a:gd name="connsiteX17" fmla="*/ 0 w 609600"/>
                <a:gd name="connsiteY17" fmla="*/ 373856 h 609600"/>
                <a:gd name="connsiteX18" fmla="*/ 0 w 609600"/>
                <a:gd name="connsiteY18" fmla="*/ 388144 h 609600"/>
                <a:gd name="connsiteX19" fmla="*/ 164306 w 609600"/>
                <a:gd name="connsiteY19" fmla="*/ 388144 h 609600"/>
                <a:gd name="connsiteX20" fmla="*/ 164306 w 609600"/>
                <a:gd name="connsiteY20" fmla="*/ 419100 h 609600"/>
                <a:gd name="connsiteX21" fmla="*/ 168688 w 609600"/>
                <a:gd name="connsiteY21" fmla="*/ 453390 h 609600"/>
                <a:gd name="connsiteX22" fmla="*/ 69056 w 609600"/>
                <a:gd name="connsiteY22" fmla="*/ 590550 h 609600"/>
                <a:gd name="connsiteX23" fmla="*/ 69056 w 609600"/>
                <a:gd name="connsiteY23" fmla="*/ 609600 h 609600"/>
                <a:gd name="connsiteX24" fmla="*/ 83344 w 609600"/>
                <a:gd name="connsiteY24" fmla="*/ 609600 h 609600"/>
                <a:gd name="connsiteX25" fmla="*/ 83344 w 609600"/>
                <a:gd name="connsiteY25" fmla="*/ 590550 h 609600"/>
                <a:gd name="connsiteX26" fmla="*/ 172879 w 609600"/>
                <a:gd name="connsiteY26" fmla="*/ 467106 h 609600"/>
                <a:gd name="connsiteX27" fmla="*/ 304800 w 609600"/>
                <a:gd name="connsiteY27" fmla="*/ 562832 h 609600"/>
                <a:gd name="connsiteX28" fmla="*/ 436721 w 609600"/>
                <a:gd name="connsiteY28" fmla="*/ 467106 h 609600"/>
                <a:gd name="connsiteX29" fmla="*/ 526256 w 609600"/>
                <a:gd name="connsiteY29" fmla="*/ 590550 h 609600"/>
                <a:gd name="connsiteX30" fmla="*/ 526256 w 609600"/>
                <a:gd name="connsiteY30" fmla="*/ 609600 h 609600"/>
                <a:gd name="connsiteX31" fmla="*/ 540544 w 609600"/>
                <a:gd name="connsiteY31" fmla="*/ 609600 h 609600"/>
                <a:gd name="connsiteX32" fmla="*/ 540544 w 609600"/>
                <a:gd name="connsiteY32" fmla="*/ 590550 h 609600"/>
                <a:gd name="connsiteX33" fmla="*/ 440912 w 609600"/>
                <a:gd name="connsiteY33" fmla="*/ 453390 h 609600"/>
                <a:gd name="connsiteX34" fmla="*/ 445294 w 609600"/>
                <a:gd name="connsiteY34" fmla="*/ 419100 h 609600"/>
                <a:gd name="connsiteX35" fmla="*/ 445294 w 609600"/>
                <a:gd name="connsiteY35" fmla="*/ 388144 h 609600"/>
                <a:gd name="connsiteX36" fmla="*/ 609600 w 609600"/>
                <a:gd name="connsiteY36" fmla="*/ 388144 h 609600"/>
                <a:gd name="connsiteX37" fmla="*/ 609600 w 609600"/>
                <a:gd name="connsiteY37" fmla="*/ 373856 h 609600"/>
                <a:gd name="connsiteX38" fmla="*/ 445294 w 609600"/>
                <a:gd name="connsiteY38" fmla="*/ 373856 h 609600"/>
                <a:gd name="connsiteX39" fmla="*/ 445294 w 609600"/>
                <a:gd name="connsiteY39" fmla="*/ 307181 h 609600"/>
                <a:gd name="connsiteX40" fmla="*/ 431006 w 609600"/>
                <a:gd name="connsiteY40" fmla="*/ 419100 h 609600"/>
                <a:gd name="connsiteX41" fmla="*/ 311944 w 609600"/>
                <a:gd name="connsiteY41" fmla="*/ 548069 h 609600"/>
                <a:gd name="connsiteX42" fmla="*/ 311944 w 609600"/>
                <a:gd name="connsiteY42" fmla="*/ 323850 h 609600"/>
                <a:gd name="connsiteX43" fmla="*/ 297656 w 609600"/>
                <a:gd name="connsiteY43" fmla="*/ 323850 h 609600"/>
                <a:gd name="connsiteX44" fmla="*/ 297656 w 609600"/>
                <a:gd name="connsiteY44" fmla="*/ 548069 h 609600"/>
                <a:gd name="connsiteX45" fmla="*/ 178594 w 609600"/>
                <a:gd name="connsiteY45" fmla="*/ 419100 h 609600"/>
                <a:gd name="connsiteX46" fmla="*/ 178594 w 609600"/>
                <a:gd name="connsiteY46" fmla="*/ 254794 h 609600"/>
                <a:gd name="connsiteX47" fmla="*/ 431006 w 609600"/>
                <a:gd name="connsiteY47" fmla="*/ 254794 h 609600"/>
                <a:gd name="connsiteX48" fmla="*/ 431006 w 609600"/>
                <a:gd name="connsiteY48" fmla="*/ 419100 h 609600"/>
                <a:gd name="connsiteX49" fmla="*/ 464344 w 609600"/>
                <a:gd name="connsiteY49" fmla="*/ 19050 h 609600"/>
                <a:gd name="connsiteX50" fmla="*/ 464344 w 609600"/>
                <a:gd name="connsiteY50" fmla="*/ 0 h 609600"/>
                <a:gd name="connsiteX51" fmla="*/ 450056 w 609600"/>
                <a:gd name="connsiteY51" fmla="*/ 0 h 609600"/>
                <a:gd name="connsiteX52" fmla="*/ 450056 w 609600"/>
                <a:gd name="connsiteY52" fmla="*/ 19050 h 609600"/>
                <a:gd name="connsiteX53" fmla="*/ 407003 w 609600"/>
                <a:gd name="connsiteY53" fmla="*/ 115538 h 609600"/>
                <a:gd name="connsiteX54" fmla="*/ 304800 w 609600"/>
                <a:gd name="connsiteY54" fmla="*/ 69056 h 609600"/>
                <a:gd name="connsiteX55" fmla="*/ 202597 w 609600"/>
                <a:gd name="connsiteY55" fmla="*/ 115538 h 609600"/>
                <a:gd name="connsiteX56" fmla="*/ 159544 w 609600"/>
                <a:gd name="connsiteY56" fmla="*/ 19050 h 609600"/>
                <a:gd name="connsiteX57" fmla="*/ 159544 w 609600"/>
                <a:gd name="connsiteY57" fmla="*/ 0 h 609600"/>
                <a:gd name="connsiteX58" fmla="*/ 145256 w 609600"/>
                <a:gd name="connsiteY58" fmla="*/ 0 h 609600"/>
                <a:gd name="connsiteX59" fmla="*/ 145256 w 609600"/>
                <a:gd name="connsiteY59" fmla="*/ 19050 h 609600"/>
                <a:gd name="connsiteX60" fmla="*/ 193453 w 609600"/>
                <a:gd name="connsiteY60" fmla="*/ 126492 h 609600"/>
                <a:gd name="connsiteX61" fmla="*/ 164306 w 609600"/>
                <a:gd name="connsiteY61" fmla="*/ 212693 h 609600"/>
                <a:gd name="connsiteX62" fmla="*/ 171450 w 609600"/>
                <a:gd name="connsiteY62" fmla="*/ 219837 h 609600"/>
                <a:gd name="connsiteX63" fmla="*/ 438150 w 609600"/>
                <a:gd name="connsiteY63" fmla="*/ 219837 h 609600"/>
                <a:gd name="connsiteX64" fmla="*/ 445294 w 609600"/>
                <a:gd name="connsiteY64" fmla="*/ 212693 h 609600"/>
                <a:gd name="connsiteX65" fmla="*/ 416147 w 609600"/>
                <a:gd name="connsiteY65" fmla="*/ 126492 h 609600"/>
                <a:gd name="connsiteX66" fmla="*/ 464344 w 609600"/>
                <a:gd name="connsiteY66" fmla="*/ 19050 h 609600"/>
                <a:gd name="connsiteX67" fmla="*/ 430816 w 609600"/>
                <a:gd name="connsiteY67" fmla="*/ 205550 h 609600"/>
                <a:gd name="connsiteX68" fmla="*/ 178784 w 609600"/>
                <a:gd name="connsiteY68" fmla="*/ 205550 h 609600"/>
                <a:gd name="connsiteX69" fmla="*/ 304800 w 609600"/>
                <a:gd name="connsiteY69" fmla="*/ 83344 h 609600"/>
                <a:gd name="connsiteX70" fmla="*/ 430816 w 609600"/>
                <a:gd name="connsiteY70" fmla="*/ 20555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9600" h="609600">
                  <a:moveTo>
                    <a:pt x="445294" y="307181"/>
                  </a:moveTo>
                  <a:cubicBezTo>
                    <a:pt x="501587" y="287179"/>
                    <a:pt x="540544" y="232220"/>
                    <a:pt x="540544" y="171450"/>
                  </a:cubicBezTo>
                  <a:lnTo>
                    <a:pt x="540544" y="152400"/>
                  </a:lnTo>
                  <a:lnTo>
                    <a:pt x="526256" y="152400"/>
                  </a:lnTo>
                  <a:lnTo>
                    <a:pt x="526256" y="171450"/>
                  </a:lnTo>
                  <a:cubicBezTo>
                    <a:pt x="526256" y="224504"/>
                    <a:pt x="493395" y="272701"/>
                    <a:pt x="445294" y="292037"/>
                  </a:cubicBezTo>
                  <a:lnTo>
                    <a:pt x="445294" y="247650"/>
                  </a:lnTo>
                  <a:cubicBezTo>
                    <a:pt x="445294" y="243745"/>
                    <a:pt x="442055" y="240506"/>
                    <a:pt x="438150" y="240506"/>
                  </a:cubicBezTo>
                  <a:lnTo>
                    <a:pt x="171450" y="240506"/>
                  </a:lnTo>
                  <a:cubicBezTo>
                    <a:pt x="167545" y="240506"/>
                    <a:pt x="164306" y="243745"/>
                    <a:pt x="164306" y="247650"/>
                  </a:cubicBezTo>
                  <a:lnTo>
                    <a:pt x="164306" y="292037"/>
                  </a:lnTo>
                  <a:cubicBezTo>
                    <a:pt x="116205" y="272701"/>
                    <a:pt x="83344" y="224504"/>
                    <a:pt x="83344" y="171450"/>
                  </a:cubicBezTo>
                  <a:lnTo>
                    <a:pt x="83344" y="152400"/>
                  </a:lnTo>
                  <a:lnTo>
                    <a:pt x="69056" y="152400"/>
                  </a:lnTo>
                  <a:lnTo>
                    <a:pt x="69056" y="171450"/>
                  </a:lnTo>
                  <a:cubicBezTo>
                    <a:pt x="69056" y="232220"/>
                    <a:pt x="108014" y="287179"/>
                    <a:pt x="164306" y="307181"/>
                  </a:cubicBezTo>
                  <a:lnTo>
                    <a:pt x="164306" y="373856"/>
                  </a:lnTo>
                  <a:lnTo>
                    <a:pt x="0" y="373856"/>
                  </a:lnTo>
                  <a:lnTo>
                    <a:pt x="0" y="388144"/>
                  </a:lnTo>
                  <a:lnTo>
                    <a:pt x="164306" y="388144"/>
                  </a:lnTo>
                  <a:lnTo>
                    <a:pt x="164306" y="419100"/>
                  </a:lnTo>
                  <a:cubicBezTo>
                    <a:pt x="164306" y="430911"/>
                    <a:pt x="165926" y="442341"/>
                    <a:pt x="168688" y="453390"/>
                  </a:cubicBezTo>
                  <a:cubicBezTo>
                    <a:pt x="110585" y="471869"/>
                    <a:pt x="69056" y="528352"/>
                    <a:pt x="69056" y="590550"/>
                  </a:cubicBezTo>
                  <a:lnTo>
                    <a:pt x="69056" y="609600"/>
                  </a:lnTo>
                  <a:lnTo>
                    <a:pt x="83344" y="609600"/>
                  </a:lnTo>
                  <a:lnTo>
                    <a:pt x="83344" y="590550"/>
                  </a:lnTo>
                  <a:cubicBezTo>
                    <a:pt x="83344" y="534543"/>
                    <a:pt x="120682" y="483775"/>
                    <a:pt x="172879" y="467106"/>
                  </a:cubicBezTo>
                  <a:cubicBezTo>
                    <a:pt x="192691" y="522161"/>
                    <a:pt x="245078" y="562832"/>
                    <a:pt x="304800" y="562832"/>
                  </a:cubicBezTo>
                  <a:cubicBezTo>
                    <a:pt x="364522" y="562832"/>
                    <a:pt x="416909" y="522256"/>
                    <a:pt x="436721" y="467106"/>
                  </a:cubicBezTo>
                  <a:cubicBezTo>
                    <a:pt x="488918" y="483775"/>
                    <a:pt x="526256" y="534638"/>
                    <a:pt x="526256" y="590550"/>
                  </a:cubicBezTo>
                  <a:lnTo>
                    <a:pt x="526256" y="609600"/>
                  </a:lnTo>
                  <a:lnTo>
                    <a:pt x="540544" y="609600"/>
                  </a:lnTo>
                  <a:lnTo>
                    <a:pt x="540544" y="590550"/>
                  </a:lnTo>
                  <a:cubicBezTo>
                    <a:pt x="540544" y="528352"/>
                    <a:pt x="499015" y="471869"/>
                    <a:pt x="440912" y="453390"/>
                  </a:cubicBezTo>
                  <a:cubicBezTo>
                    <a:pt x="443675" y="442341"/>
                    <a:pt x="445294" y="430911"/>
                    <a:pt x="445294" y="419100"/>
                  </a:cubicBezTo>
                  <a:lnTo>
                    <a:pt x="445294" y="388144"/>
                  </a:lnTo>
                  <a:lnTo>
                    <a:pt x="609600" y="388144"/>
                  </a:lnTo>
                  <a:lnTo>
                    <a:pt x="609600" y="373856"/>
                  </a:lnTo>
                  <a:lnTo>
                    <a:pt x="445294" y="373856"/>
                  </a:lnTo>
                  <a:lnTo>
                    <a:pt x="445294" y="307181"/>
                  </a:lnTo>
                  <a:close/>
                  <a:moveTo>
                    <a:pt x="431006" y="419100"/>
                  </a:moveTo>
                  <a:cubicBezTo>
                    <a:pt x="431006" y="486728"/>
                    <a:pt x="377190" y="544163"/>
                    <a:pt x="311944" y="548069"/>
                  </a:cubicBezTo>
                  <a:lnTo>
                    <a:pt x="311944" y="323850"/>
                  </a:lnTo>
                  <a:lnTo>
                    <a:pt x="297656" y="323850"/>
                  </a:lnTo>
                  <a:lnTo>
                    <a:pt x="297656" y="548069"/>
                  </a:lnTo>
                  <a:cubicBezTo>
                    <a:pt x="232410" y="544068"/>
                    <a:pt x="178594" y="486728"/>
                    <a:pt x="178594" y="419100"/>
                  </a:cubicBezTo>
                  <a:lnTo>
                    <a:pt x="178594" y="254794"/>
                  </a:lnTo>
                  <a:lnTo>
                    <a:pt x="431006" y="254794"/>
                  </a:lnTo>
                  <a:lnTo>
                    <a:pt x="431006" y="419100"/>
                  </a:lnTo>
                  <a:close/>
                  <a:moveTo>
                    <a:pt x="464344" y="19050"/>
                  </a:moveTo>
                  <a:lnTo>
                    <a:pt x="464344" y="0"/>
                  </a:lnTo>
                  <a:lnTo>
                    <a:pt x="450056" y="0"/>
                  </a:lnTo>
                  <a:lnTo>
                    <a:pt x="450056" y="19050"/>
                  </a:lnTo>
                  <a:cubicBezTo>
                    <a:pt x="450056" y="55912"/>
                    <a:pt x="434340" y="90583"/>
                    <a:pt x="407003" y="115538"/>
                  </a:cubicBezTo>
                  <a:cubicBezTo>
                    <a:pt x="381191" y="87249"/>
                    <a:pt x="344615" y="69056"/>
                    <a:pt x="304800" y="69056"/>
                  </a:cubicBezTo>
                  <a:cubicBezTo>
                    <a:pt x="264986" y="69056"/>
                    <a:pt x="228410" y="87154"/>
                    <a:pt x="202597" y="115538"/>
                  </a:cubicBezTo>
                  <a:cubicBezTo>
                    <a:pt x="175260" y="90678"/>
                    <a:pt x="159544" y="56007"/>
                    <a:pt x="159544" y="19050"/>
                  </a:cubicBezTo>
                  <a:lnTo>
                    <a:pt x="159544" y="0"/>
                  </a:lnTo>
                  <a:lnTo>
                    <a:pt x="145256" y="0"/>
                  </a:lnTo>
                  <a:lnTo>
                    <a:pt x="145256" y="19050"/>
                  </a:lnTo>
                  <a:cubicBezTo>
                    <a:pt x="145256" y="60198"/>
                    <a:pt x="162878" y="98869"/>
                    <a:pt x="193453" y="126492"/>
                  </a:cubicBezTo>
                  <a:cubicBezTo>
                    <a:pt x="175260" y="150686"/>
                    <a:pt x="164306" y="180594"/>
                    <a:pt x="164306" y="212693"/>
                  </a:cubicBezTo>
                  <a:cubicBezTo>
                    <a:pt x="164306" y="216599"/>
                    <a:pt x="167545" y="219837"/>
                    <a:pt x="171450" y="219837"/>
                  </a:cubicBezTo>
                  <a:lnTo>
                    <a:pt x="438150" y="219837"/>
                  </a:lnTo>
                  <a:cubicBezTo>
                    <a:pt x="442055" y="219837"/>
                    <a:pt x="445294" y="216599"/>
                    <a:pt x="445294" y="212693"/>
                  </a:cubicBezTo>
                  <a:cubicBezTo>
                    <a:pt x="445294" y="180594"/>
                    <a:pt x="434245" y="150686"/>
                    <a:pt x="416147" y="126492"/>
                  </a:cubicBezTo>
                  <a:cubicBezTo>
                    <a:pt x="446818" y="98869"/>
                    <a:pt x="464344" y="60198"/>
                    <a:pt x="464344" y="19050"/>
                  </a:cubicBezTo>
                  <a:close/>
                  <a:moveTo>
                    <a:pt x="430816" y="205550"/>
                  </a:moveTo>
                  <a:lnTo>
                    <a:pt x="178784" y="205550"/>
                  </a:lnTo>
                  <a:cubicBezTo>
                    <a:pt x="182499" y="138589"/>
                    <a:pt x="238697" y="83344"/>
                    <a:pt x="304800" y="83344"/>
                  </a:cubicBezTo>
                  <a:cubicBezTo>
                    <a:pt x="370904" y="83344"/>
                    <a:pt x="427006" y="138589"/>
                    <a:pt x="430816" y="205550"/>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2400">
                <a:solidFill>
                  <a:srgbClr val="101820"/>
                </a:solidFill>
                <a:latin typeface="Arial" charset="0"/>
                <a:ea typeface="ＭＳ Ｐゴシック" charset="0"/>
              </a:endParaRPr>
            </a:p>
          </p:txBody>
        </p:sp>
      </p:grpSp>
      <p:grpSp>
        <p:nvGrpSpPr>
          <p:cNvPr id="112" name="Group 111">
            <a:extLst>
              <a:ext uri="{FF2B5EF4-FFF2-40B4-BE49-F238E27FC236}">
                <a16:creationId xmlns:a16="http://schemas.microsoft.com/office/drawing/2014/main" id="{D37C716E-97DF-CF46-8DFC-1864FCD2F96B}"/>
              </a:ext>
            </a:extLst>
          </p:cNvPr>
          <p:cNvGrpSpPr/>
          <p:nvPr/>
        </p:nvGrpSpPr>
        <p:grpSpPr>
          <a:xfrm>
            <a:off x="2863236" y="1259901"/>
            <a:ext cx="2546739" cy="1989687"/>
            <a:chOff x="4498690" y="3425994"/>
            <a:chExt cx="2546739" cy="1989687"/>
          </a:xfrm>
        </p:grpSpPr>
        <p:grpSp>
          <p:nvGrpSpPr>
            <p:cNvPr id="35" name="Group 34">
              <a:extLst>
                <a:ext uri="{FF2B5EF4-FFF2-40B4-BE49-F238E27FC236}">
                  <a16:creationId xmlns:a16="http://schemas.microsoft.com/office/drawing/2014/main" id="{996891D4-7E15-A0EF-97FF-3637D0BFC72A}"/>
                </a:ext>
              </a:extLst>
            </p:cNvPr>
            <p:cNvGrpSpPr/>
            <p:nvPr/>
          </p:nvGrpSpPr>
          <p:grpSpPr>
            <a:xfrm>
              <a:off x="4498690" y="3425994"/>
              <a:ext cx="2546739" cy="955646"/>
              <a:chOff x="3524256" y="34125"/>
              <a:chExt cx="2546739" cy="955646"/>
            </a:xfrm>
          </p:grpSpPr>
          <p:sp>
            <p:nvSpPr>
              <p:cNvPr id="36" name="Rounded Rectangle 35">
                <a:extLst>
                  <a:ext uri="{FF2B5EF4-FFF2-40B4-BE49-F238E27FC236}">
                    <a16:creationId xmlns:a16="http://schemas.microsoft.com/office/drawing/2014/main" id="{C77B4AAB-7AD1-E9B4-D3B6-4E2B5E8BE99F}"/>
                  </a:ext>
                </a:extLst>
              </p:cNvPr>
              <p:cNvSpPr/>
              <p:nvPr/>
            </p:nvSpPr>
            <p:spPr>
              <a:xfrm>
                <a:off x="3568520" y="34125"/>
                <a:ext cx="2388358" cy="955646"/>
              </a:xfrm>
              <a:prstGeom prst="roundRect">
                <a:avLst>
                  <a:gd name="adj" fmla="val 5491"/>
                </a:avLst>
              </a:prstGeom>
              <a:solidFill>
                <a:schemeClr val="bg1"/>
              </a:solidFill>
              <a:ln w="19050">
                <a:solidFill>
                  <a:schemeClr val="accent1"/>
                </a:solidFill>
              </a:ln>
              <a:effectLst>
                <a:outerShdw blurRad="13582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1600">
                  <a:solidFill>
                    <a:srgbClr val="0D274D"/>
                  </a:solidFill>
                  <a:latin typeface="CiscoSansTT Light"/>
                </a:endParaRPr>
              </a:p>
            </p:txBody>
          </p:sp>
          <p:sp>
            <p:nvSpPr>
              <p:cNvPr id="37" name="TextBox 36">
                <a:extLst>
                  <a:ext uri="{FF2B5EF4-FFF2-40B4-BE49-F238E27FC236}">
                    <a16:creationId xmlns:a16="http://schemas.microsoft.com/office/drawing/2014/main" id="{BD218F21-5372-4CAE-348F-E8A41B79D6A8}"/>
                  </a:ext>
                </a:extLst>
              </p:cNvPr>
              <p:cNvSpPr txBox="1"/>
              <p:nvPr/>
            </p:nvSpPr>
            <p:spPr>
              <a:xfrm>
                <a:off x="3524256" y="184210"/>
                <a:ext cx="2546739" cy="584775"/>
              </a:xfrm>
              <a:prstGeom prst="rect">
                <a:avLst/>
              </a:prstGeom>
              <a:noFill/>
            </p:spPr>
            <p:txBody>
              <a:bodyPr wrap="square" rtlCol="0">
                <a:spAutoFit/>
              </a:bodyPr>
              <a:lstStyle/>
              <a:p>
                <a:pPr algn="ctr" defTabSz="609585" fontAlgn="base">
                  <a:spcBef>
                    <a:spcPct val="0"/>
                  </a:spcBef>
                  <a:spcAft>
                    <a:spcPct val="0"/>
                  </a:spcAft>
                  <a:defRPr/>
                </a:pPr>
                <a:r>
                  <a:rPr lang="en-US" sz="1600">
                    <a:solidFill>
                      <a:srgbClr val="FFFFFF"/>
                    </a:solidFill>
                    <a:latin typeface="CiscoSansTT" panose="020B0503020201020303" pitchFamily="34" charset="0"/>
                    <a:ea typeface="ＭＳ Ｐゴシック" charset="0"/>
                    <a:cs typeface="CiscoSansTT" panose="020B0503020201020303" pitchFamily="34" charset="0"/>
                  </a:rPr>
                  <a:t>Connection made, </a:t>
                </a:r>
                <a:br>
                  <a:rPr lang="en-US" sz="1600">
                    <a:solidFill>
                      <a:srgbClr val="FFFFFF"/>
                    </a:solidFill>
                    <a:latin typeface="CiscoSansTT" panose="020B0503020201020303" pitchFamily="34" charset="0"/>
                    <a:ea typeface="ＭＳ Ｐゴシック" charset="0"/>
                    <a:cs typeface="CiscoSansTT" panose="020B0503020201020303" pitchFamily="34" charset="0"/>
                  </a:rPr>
                </a:br>
                <a:r>
                  <a:rPr lang="en-US" sz="1600">
                    <a:solidFill>
                      <a:srgbClr val="FFFFFF"/>
                    </a:solidFill>
                    <a:latin typeface="CiscoSansTT" panose="020B0503020201020303" pitchFamily="34" charset="0"/>
                    <a:ea typeface="ＭＳ Ｐゴシック" charset="0"/>
                    <a:cs typeface="CiscoSansTT" panose="020B0503020201020303" pitchFamily="34" charset="0"/>
                  </a:rPr>
                  <a:t>app infected </a:t>
                </a:r>
              </a:p>
            </p:txBody>
          </p:sp>
        </p:grpSp>
        <p:cxnSp>
          <p:nvCxnSpPr>
            <p:cNvPr id="110" name="Straight Connector 109">
              <a:extLst>
                <a:ext uri="{FF2B5EF4-FFF2-40B4-BE49-F238E27FC236}">
                  <a16:creationId xmlns:a16="http://schemas.microsoft.com/office/drawing/2014/main" id="{BE56B2EB-8C76-2C23-61CD-5C0B9D52A405}"/>
                </a:ext>
              </a:extLst>
            </p:cNvPr>
            <p:cNvCxnSpPr>
              <a:cxnSpLocks/>
            </p:cNvCxnSpPr>
            <p:nvPr/>
          </p:nvCxnSpPr>
          <p:spPr>
            <a:xfrm>
              <a:off x="5277422" y="4553371"/>
              <a:ext cx="0" cy="86231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F271C099-3440-F872-5468-1C9556ACA7F9}"/>
              </a:ext>
            </a:extLst>
          </p:cNvPr>
          <p:cNvGrpSpPr/>
          <p:nvPr/>
        </p:nvGrpSpPr>
        <p:grpSpPr>
          <a:xfrm>
            <a:off x="1208828" y="1144008"/>
            <a:ext cx="2546739" cy="1904483"/>
            <a:chOff x="3643212" y="1299084"/>
            <a:chExt cx="2546739" cy="1904482"/>
          </a:xfrm>
        </p:grpSpPr>
        <p:grpSp>
          <p:nvGrpSpPr>
            <p:cNvPr id="114" name="Group 113">
              <a:extLst>
                <a:ext uri="{FF2B5EF4-FFF2-40B4-BE49-F238E27FC236}">
                  <a16:creationId xmlns:a16="http://schemas.microsoft.com/office/drawing/2014/main" id="{CDB8172C-669A-33FD-087C-76B6167B51EF}"/>
                </a:ext>
              </a:extLst>
            </p:cNvPr>
            <p:cNvGrpSpPr/>
            <p:nvPr/>
          </p:nvGrpSpPr>
          <p:grpSpPr>
            <a:xfrm>
              <a:off x="3643212" y="1299084"/>
              <a:ext cx="2546739" cy="1171098"/>
              <a:chOff x="3489329" y="-73601"/>
              <a:chExt cx="2546739" cy="1171098"/>
            </a:xfrm>
          </p:grpSpPr>
          <p:sp>
            <p:nvSpPr>
              <p:cNvPr id="11264" name="Rounded Rectangle 11263">
                <a:extLst>
                  <a:ext uri="{FF2B5EF4-FFF2-40B4-BE49-F238E27FC236}">
                    <a16:creationId xmlns:a16="http://schemas.microsoft.com/office/drawing/2014/main" id="{28304A98-3E26-21A4-00EA-E7225EFA3392}"/>
                  </a:ext>
                </a:extLst>
              </p:cNvPr>
              <p:cNvSpPr/>
              <p:nvPr/>
            </p:nvSpPr>
            <p:spPr>
              <a:xfrm>
                <a:off x="3568520" y="-73601"/>
                <a:ext cx="2388358" cy="1171098"/>
              </a:xfrm>
              <a:prstGeom prst="roundRect">
                <a:avLst>
                  <a:gd name="adj" fmla="val 5491"/>
                </a:avLst>
              </a:prstGeom>
              <a:solidFill>
                <a:schemeClr val="bg1"/>
              </a:solidFill>
              <a:ln w="19050">
                <a:solidFill>
                  <a:schemeClr val="accent1"/>
                </a:solidFill>
              </a:ln>
              <a:effectLst>
                <a:outerShdw blurRad="13582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1600">
                  <a:solidFill>
                    <a:srgbClr val="0D274D"/>
                  </a:solidFill>
                  <a:latin typeface="CiscoSansTT Light"/>
                </a:endParaRPr>
              </a:p>
            </p:txBody>
          </p:sp>
          <p:sp>
            <p:nvSpPr>
              <p:cNvPr id="11265" name="TextBox 11264">
                <a:extLst>
                  <a:ext uri="{FF2B5EF4-FFF2-40B4-BE49-F238E27FC236}">
                    <a16:creationId xmlns:a16="http://schemas.microsoft.com/office/drawing/2014/main" id="{1A1B0AEF-8864-AA6C-8469-436294C5DDC7}"/>
                  </a:ext>
                </a:extLst>
              </p:cNvPr>
              <p:cNvSpPr txBox="1"/>
              <p:nvPr/>
            </p:nvSpPr>
            <p:spPr>
              <a:xfrm>
                <a:off x="3489329" y="34502"/>
                <a:ext cx="2546739" cy="830996"/>
              </a:xfrm>
              <a:prstGeom prst="rect">
                <a:avLst/>
              </a:prstGeom>
              <a:noFill/>
            </p:spPr>
            <p:txBody>
              <a:bodyPr wrap="square" rtlCol="0">
                <a:spAutoFit/>
              </a:bodyPr>
              <a:lstStyle/>
              <a:p>
                <a:pPr algn="ctr" defTabSz="609585" fontAlgn="base">
                  <a:spcBef>
                    <a:spcPct val="0"/>
                  </a:spcBef>
                  <a:spcAft>
                    <a:spcPct val="0"/>
                  </a:spcAft>
                  <a:defRPr/>
                </a:pPr>
                <a:r>
                  <a:rPr lang="en-US" sz="1600">
                    <a:solidFill>
                      <a:srgbClr val="FFFFFF"/>
                    </a:solidFill>
                    <a:latin typeface="CiscoSansTT" panose="020B0503020201020303" pitchFamily="34" charset="0"/>
                    <a:ea typeface="ＭＳ Ｐゴシック" charset="0"/>
                    <a:cs typeface="CiscoSansTT" panose="020B0503020201020303" pitchFamily="34" charset="0"/>
                  </a:rPr>
                  <a:t>Suspicious process attempts to connect </a:t>
                </a:r>
                <a:br>
                  <a:rPr lang="en-US" sz="1600">
                    <a:solidFill>
                      <a:srgbClr val="FFFFFF"/>
                    </a:solidFill>
                    <a:latin typeface="CiscoSansTT" panose="020B0503020201020303" pitchFamily="34" charset="0"/>
                    <a:ea typeface="ＭＳ Ｐゴシック" charset="0"/>
                    <a:cs typeface="CiscoSansTT" panose="020B0503020201020303" pitchFamily="34" charset="0"/>
                  </a:rPr>
                </a:br>
                <a:r>
                  <a:rPr lang="en-US" sz="1600">
                    <a:solidFill>
                      <a:srgbClr val="FFFFFF"/>
                    </a:solidFill>
                    <a:latin typeface="CiscoSansTT" panose="020B0503020201020303" pitchFamily="34" charset="0"/>
                    <a:ea typeface="ＭＳ Ｐゴシック" charset="0"/>
                    <a:cs typeface="CiscoSansTT" panose="020B0503020201020303" pitchFamily="34" charset="0"/>
                  </a:rPr>
                  <a:t>to application</a:t>
                </a:r>
              </a:p>
            </p:txBody>
          </p:sp>
        </p:grpSp>
        <p:cxnSp>
          <p:nvCxnSpPr>
            <p:cNvPr id="115" name="Straight Connector 114">
              <a:extLst>
                <a:ext uri="{FF2B5EF4-FFF2-40B4-BE49-F238E27FC236}">
                  <a16:creationId xmlns:a16="http://schemas.microsoft.com/office/drawing/2014/main" id="{33829935-A4E7-60A9-DFA2-BDA5ACAB8327}"/>
                </a:ext>
              </a:extLst>
            </p:cNvPr>
            <p:cNvCxnSpPr>
              <a:cxnSpLocks/>
            </p:cNvCxnSpPr>
            <p:nvPr/>
          </p:nvCxnSpPr>
          <p:spPr>
            <a:xfrm>
              <a:off x="4886531" y="2537540"/>
              <a:ext cx="0" cy="66602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11267" name="Group 11266">
            <a:extLst>
              <a:ext uri="{FF2B5EF4-FFF2-40B4-BE49-F238E27FC236}">
                <a16:creationId xmlns:a16="http://schemas.microsoft.com/office/drawing/2014/main" id="{7BD5FC7A-41BF-EE72-3612-8B287C019A07}"/>
              </a:ext>
            </a:extLst>
          </p:cNvPr>
          <p:cNvGrpSpPr/>
          <p:nvPr/>
        </p:nvGrpSpPr>
        <p:grpSpPr>
          <a:xfrm>
            <a:off x="6901560" y="1800897"/>
            <a:ext cx="2546739" cy="830712"/>
            <a:chOff x="3241783" y="-73601"/>
            <a:chExt cx="2546739" cy="830712"/>
          </a:xfrm>
        </p:grpSpPr>
        <p:sp>
          <p:nvSpPr>
            <p:cNvPr id="11268" name="Rounded Rectangle 11267">
              <a:extLst>
                <a:ext uri="{FF2B5EF4-FFF2-40B4-BE49-F238E27FC236}">
                  <a16:creationId xmlns:a16="http://schemas.microsoft.com/office/drawing/2014/main" id="{19D6D668-7A02-EDA7-DDB5-7310D7F185F6}"/>
                </a:ext>
              </a:extLst>
            </p:cNvPr>
            <p:cNvSpPr/>
            <p:nvPr/>
          </p:nvSpPr>
          <p:spPr>
            <a:xfrm>
              <a:off x="3798831" y="-73601"/>
              <a:ext cx="1423960" cy="830712"/>
            </a:xfrm>
            <a:prstGeom prst="roundRect">
              <a:avLst>
                <a:gd name="adj" fmla="val 5491"/>
              </a:avLst>
            </a:prstGeom>
            <a:solidFill>
              <a:schemeClr val="bg1"/>
            </a:solidFill>
            <a:ln w="19050">
              <a:solidFill>
                <a:schemeClr val="accent1"/>
              </a:solidFill>
            </a:ln>
            <a:effectLst>
              <a:outerShdw blurRad="13582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1600">
                <a:solidFill>
                  <a:srgbClr val="0D274D"/>
                </a:solidFill>
                <a:latin typeface="CiscoSansTT Light"/>
              </a:endParaRPr>
            </a:p>
          </p:txBody>
        </p:sp>
        <p:sp>
          <p:nvSpPr>
            <p:cNvPr id="11269" name="TextBox 11268">
              <a:extLst>
                <a:ext uri="{FF2B5EF4-FFF2-40B4-BE49-F238E27FC236}">
                  <a16:creationId xmlns:a16="http://schemas.microsoft.com/office/drawing/2014/main" id="{D093B1FA-424A-4ED7-6A9E-25252BDD1A82}"/>
                </a:ext>
              </a:extLst>
            </p:cNvPr>
            <p:cNvSpPr txBox="1"/>
            <p:nvPr/>
          </p:nvSpPr>
          <p:spPr>
            <a:xfrm>
              <a:off x="3241783" y="158372"/>
              <a:ext cx="2546739" cy="338554"/>
            </a:xfrm>
            <a:prstGeom prst="rect">
              <a:avLst/>
            </a:prstGeom>
            <a:noFill/>
          </p:spPr>
          <p:txBody>
            <a:bodyPr wrap="square" rtlCol="0">
              <a:spAutoFit/>
            </a:bodyPr>
            <a:lstStyle/>
            <a:p>
              <a:pPr algn="ctr" defTabSz="609585" fontAlgn="base">
                <a:spcBef>
                  <a:spcPct val="0"/>
                </a:spcBef>
                <a:spcAft>
                  <a:spcPct val="0"/>
                </a:spcAft>
                <a:defRPr/>
              </a:pPr>
              <a:r>
                <a:rPr lang="en-US" sz="1600">
                  <a:solidFill>
                    <a:srgbClr val="FFFFFF"/>
                  </a:solidFill>
                  <a:latin typeface="CiscoSansTT" panose="020B0503020201020303" pitchFamily="34" charset="0"/>
                  <a:ea typeface="ＭＳ Ｐゴシック" charset="0"/>
                  <a:cs typeface="CiscoSansTT" panose="020B0503020201020303" pitchFamily="34" charset="0"/>
                </a:rPr>
                <a:t>Zero RPO</a:t>
              </a:r>
            </a:p>
          </p:txBody>
        </p:sp>
      </p:grpSp>
      <p:sp>
        <p:nvSpPr>
          <p:cNvPr id="11271" name="Oval 11270">
            <a:extLst>
              <a:ext uri="{FF2B5EF4-FFF2-40B4-BE49-F238E27FC236}">
                <a16:creationId xmlns:a16="http://schemas.microsoft.com/office/drawing/2014/main" id="{65E116DD-34FE-C035-D0BE-647950F396DB}"/>
              </a:ext>
            </a:extLst>
          </p:cNvPr>
          <p:cNvSpPr/>
          <p:nvPr/>
        </p:nvSpPr>
        <p:spPr>
          <a:xfrm>
            <a:off x="7670497" y="2896587"/>
            <a:ext cx="1024272" cy="1024272"/>
          </a:xfrm>
          <a:prstGeom prst="ellipse">
            <a:avLst/>
          </a:prstGeom>
          <a:solidFill>
            <a:schemeClr val="bg1"/>
          </a:solidFill>
          <a:ln w="25400">
            <a:solidFill>
              <a:schemeClr val="accent1"/>
            </a:solidFill>
          </a:ln>
          <a:effectLst>
            <a:outerShdw blurRad="13582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2400">
              <a:solidFill>
                <a:srgbClr val="0D274D"/>
              </a:solidFill>
              <a:latin typeface="CiscoSansTT Light"/>
            </a:endParaRPr>
          </a:p>
        </p:txBody>
      </p:sp>
      <p:grpSp>
        <p:nvGrpSpPr>
          <p:cNvPr id="11272" name="Group 11271">
            <a:extLst>
              <a:ext uri="{FF2B5EF4-FFF2-40B4-BE49-F238E27FC236}">
                <a16:creationId xmlns:a16="http://schemas.microsoft.com/office/drawing/2014/main" id="{FC45B3F2-E768-546A-CFBD-47B61493A1C6}"/>
              </a:ext>
            </a:extLst>
          </p:cNvPr>
          <p:cNvGrpSpPr/>
          <p:nvPr/>
        </p:nvGrpSpPr>
        <p:grpSpPr>
          <a:xfrm rot="1808491">
            <a:off x="7831165" y="3053512"/>
            <a:ext cx="715905" cy="715904"/>
            <a:chOff x="7310764" y="3138997"/>
            <a:chExt cx="399634" cy="399633"/>
          </a:xfrm>
        </p:grpSpPr>
        <p:sp>
          <p:nvSpPr>
            <p:cNvPr id="11273" name="Arc 11272">
              <a:extLst>
                <a:ext uri="{FF2B5EF4-FFF2-40B4-BE49-F238E27FC236}">
                  <a16:creationId xmlns:a16="http://schemas.microsoft.com/office/drawing/2014/main" id="{D6C283F2-1059-2EFA-DFB9-8CF332FCD1A5}"/>
                </a:ext>
              </a:extLst>
            </p:cNvPr>
            <p:cNvSpPr/>
            <p:nvPr/>
          </p:nvSpPr>
          <p:spPr>
            <a:xfrm>
              <a:off x="7321039" y="3138997"/>
              <a:ext cx="389359" cy="389359"/>
            </a:xfrm>
            <a:prstGeom prst="arc">
              <a:avLst>
                <a:gd name="adj1" fmla="val 16200000"/>
                <a:gd name="adj2" fmla="val 5411073"/>
              </a:avLst>
            </a:prstGeom>
            <a:ln w="38100" cap="rnd">
              <a:gradFill>
                <a:gsLst>
                  <a:gs pos="0">
                    <a:schemeClr val="accent2">
                      <a:lumMod val="60000"/>
                      <a:lumOff val="40000"/>
                      <a:alpha val="0"/>
                    </a:schemeClr>
                  </a:gs>
                  <a:gs pos="98000">
                    <a:schemeClr val="bg2"/>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fontAlgn="base">
                <a:spcBef>
                  <a:spcPct val="0"/>
                </a:spcBef>
                <a:spcAft>
                  <a:spcPct val="0"/>
                </a:spcAft>
                <a:defRPr/>
              </a:pPr>
              <a:endParaRPr lang="en-US" sz="2400">
                <a:solidFill>
                  <a:srgbClr val="101820"/>
                </a:solidFill>
                <a:latin typeface="CiscoSansTT Light"/>
              </a:endParaRPr>
            </a:p>
          </p:txBody>
        </p:sp>
        <p:sp>
          <p:nvSpPr>
            <p:cNvPr id="11274" name="Arc 11273">
              <a:extLst>
                <a:ext uri="{FF2B5EF4-FFF2-40B4-BE49-F238E27FC236}">
                  <a16:creationId xmlns:a16="http://schemas.microsoft.com/office/drawing/2014/main" id="{02FBFE2A-AECA-245B-2CCB-110B99838482}"/>
                </a:ext>
              </a:extLst>
            </p:cNvPr>
            <p:cNvSpPr/>
            <p:nvPr/>
          </p:nvSpPr>
          <p:spPr>
            <a:xfrm rot="10800000">
              <a:off x="7310764" y="3149271"/>
              <a:ext cx="389359" cy="389359"/>
            </a:xfrm>
            <a:prstGeom prst="arc">
              <a:avLst>
                <a:gd name="adj1" fmla="val 16200000"/>
                <a:gd name="adj2" fmla="val 5411073"/>
              </a:avLst>
            </a:prstGeom>
            <a:ln w="38100" cap="rnd">
              <a:gradFill>
                <a:gsLst>
                  <a:gs pos="0">
                    <a:schemeClr val="accent2">
                      <a:lumMod val="60000"/>
                      <a:lumOff val="40000"/>
                      <a:alpha val="0"/>
                    </a:schemeClr>
                  </a:gs>
                  <a:gs pos="98000">
                    <a:schemeClr val="bg2"/>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fontAlgn="base">
                <a:spcBef>
                  <a:spcPct val="0"/>
                </a:spcBef>
                <a:spcAft>
                  <a:spcPct val="0"/>
                </a:spcAft>
                <a:defRPr/>
              </a:pPr>
              <a:endParaRPr lang="en-US" sz="2400">
                <a:solidFill>
                  <a:srgbClr val="101820"/>
                </a:solidFill>
                <a:latin typeface="CiscoSansTT Light"/>
              </a:endParaRPr>
            </a:p>
          </p:txBody>
        </p:sp>
      </p:grpSp>
      <p:grpSp>
        <p:nvGrpSpPr>
          <p:cNvPr id="93" name="Group 92">
            <a:extLst>
              <a:ext uri="{FF2B5EF4-FFF2-40B4-BE49-F238E27FC236}">
                <a16:creationId xmlns:a16="http://schemas.microsoft.com/office/drawing/2014/main" id="{F1120AB5-A1F3-4D9E-94E2-B048EAF3E825}"/>
              </a:ext>
            </a:extLst>
          </p:cNvPr>
          <p:cNvGrpSpPr/>
          <p:nvPr/>
        </p:nvGrpSpPr>
        <p:grpSpPr>
          <a:xfrm rot="16200000" flipH="1">
            <a:off x="3451073" y="2177661"/>
            <a:ext cx="0" cy="2384203"/>
            <a:chOff x="2834355" y="1346136"/>
            <a:chExt cx="0" cy="3023501"/>
          </a:xfrm>
        </p:grpSpPr>
        <p:cxnSp>
          <p:nvCxnSpPr>
            <p:cNvPr id="94" name="Straight Arrow Connector 93">
              <a:extLst>
                <a:ext uri="{FF2B5EF4-FFF2-40B4-BE49-F238E27FC236}">
                  <a16:creationId xmlns:a16="http://schemas.microsoft.com/office/drawing/2014/main" id="{81CC7809-902D-1AD3-65CF-6E2A42BAC22A}"/>
                </a:ext>
              </a:extLst>
            </p:cNvPr>
            <p:cNvCxnSpPr>
              <a:cxnSpLocks/>
            </p:cNvCxnSpPr>
            <p:nvPr/>
          </p:nvCxnSpPr>
          <p:spPr>
            <a:xfrm rot="16200000" flipH="1">
              <a:off x="2366574" y="1813917"/>
              <a:ext cx="935562" cy="0"/>
            </a:xfrm>
            <a:prstGeom prst="straightConnector1">
              <a:avLst/>
            </a:prstGeom>
            <a:ln w="1016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78DAB660-DFF6-CA63-B481-1B9EDEE492E3}"/>
                </a:ext>
              </a:extLst>
            </p:cNvPr>
            <p:cNvCxnSpPr>
              <a:cxnSpLocks/>
            </p:cNvCxnSpPr>
            <p:nvPr/>
          </p:nvCxnSpPr>
          <p:spPr>
            <a:xfrm rot="16200000" flipH="1">
              <a:off x="1481150" y="3016432"/>
              <a:ext cx="2706410" cy="0"/>
            </a:xfrm>
            <a:prstGeom prst="straightConnector1">
              <a:avLst/>
            </a:prstGeom>
            <a:ln w="25400">
              <a:solidFill>
                <a:srgbClr val="FFE646"/>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1324" name="Group 11323">
            <a:extLst>
              <a:ext uri="{FF2B5EF4-FFF2-40B4-BE49-F238E27FC236}">
                <a16:creationId xmlns:a16="http://schemas.microsoft.com/office/drawing/2014/main" id="{04636CAA-0A78-4779-2744-8179CDCCB871}"/>
              </a:ext>
            </a:extLst>
          </p:cNvPr>
          <p:cNvGrpSpPr/>
          <p:nvPr/>
        </p:nvGrpSpPr>
        <p:grpSpPr>
          <a:xfrm>
            <a:off x="2171115" y="3110781"/>
            <a:ext cx="549047" cy="549047"/>
            <a:chOff x="975259" y="5149768"/>
            <a:chExt cx="954110" cy="954110"/>
          </a:xfrm>
          <a:solidFill>
            <a:schemeClr val="bg1"/>
          </a:solidFill>
        </p:grpSpPr>
        <p:sp>
          <p:nvSpPr>
            <p:cNvPr id="11318" name="Oval 11317">
              <a:extLst>
                <a:ext uri="{FF2B5EF4-FFF2-40B4-BE49-F238E27FC236}">
                  <a16:creationId xmlns:a16="http://schemas.microsoft.com/office/drawing/2014/main" id="{D5F094D8-90CD-7F14-317E-CB5D230DF0A5}"/>
                </a:ext>
              </a:extLst>
            </p:cNvPr>
            <p:cNvSpPr/>
            <p:nvPr/>
          </p:nvSpPr>
          <p:spPr>
            <a:xfrm>
              <a:off x="975259" y="5149768"/>
              <a:ext cx="954110" cy="954110"/>
            </a:xfrm>
            <a:prstGeom prst="ellipse">
              <a:avLst/>
            </a:prstGeom>
            <a:solidFill>
              <a:srgbClr val="FFE646"/>
            </a:solidFill>
            <a:ln>
              <a:noFill/>
            </a:ln>
            <a:effectLst>
              <a:outerShdw blurRad="67383" dist="38100" dir="300000" algn="tl" rotWithShape="0">
                <a:prstClr val="black">
                  <a:alpha val="2055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2400">
                <a:solidFill>
                  <a:srgbClr val="0D274D"/>
                </a:solidFill>
                <a:latin typeface="CiscoSansTT Light"/>
              </a:endParaRPr>
            </a:p>
          </p:txBody>
        </p:sp>
        <p:grpSp>
          <p:nvGrpSpPr>
            <p:cNvPr id="11320" name="Graphic 15">
              <a:extLst>
                <a:ext uri="{FF2B5EF4-FFF2-40B4-BE49-F238E27FC236}">
                  <a16:creationId xmlns:a16="http://schemas.microsoft.com/office/drawing/2014/main" id="{394A89E4-6B82-AD4D-B490-BF4E681E2270}"/>
                </a:ext>
              </a:extLst>
            </p:cNvPr>
            <p:cNvGrpSpPr/>
            <p:nvPr/>
          </p:nvGrpSpPr>
          <p:grpSpPr>
            <a:xfrm>
              <a:off x="1139763" y="5283834"/>
              <a:ext cx="625102" cy="584468"/>
              <a:chOff x="5237635" y="1400355"/>
              <a:chExt cx="585764" cy="547687"/>
            </a:xfrm>
            <a:grpFill/>
          </p:grpSpPr>
          <p:sp>
            <p:nvSpPr>
              <p:cNvPr id="11321" name="Freeform 11320">
                <a:extLst>
                  <a:ext uri="{FF2B5EF4-FFF2-40B4-BE49-F238E27FC236}">
                    <a16:creationId xmlns:a16="http://schemas.microsoft.com/office/drawing/2014/main" id="{C9C8806D-9423-0F48-0DBB-B703BF8C550B}"/>
                  </a:ext>
                </a:extLst>
              </p:cNvPr>
              <p:cNvSpPr/>
              <p:nvPr/>
            </p:nvSpPr>
            <p:spPr>
              <a:xfrm>
                <a:off x="5237635" y="1400355"/>
                <a:ext cx="585764" cy="547687"/>
              </a:xfrm>
              <a:custGeom>
                <a:avLst/>
                <a:gdLst>
                  <a:gd name="connsiteX0" fmla="*/ 582568 w 585764"/>
                  <a:gd name="connsiteY0" fmla="*/ 507968 h 547687"/>
                  <a:gd name="connsiteX1" fmla="*/ 316821 w 585764"/>
                  <a:gd name="connsiteY1" fmla="*/ 14192 h 547687"/>
                  <a:gd name="connsiteX2" fmla="*/ 292913 w 585764"/>
                  <a:gd name="connsiteY2" fmla="*/ 0 h 547687"/>
                  <a:gd name="connsiteX3" fmla="*/ 269005 w 585764"/>
                  <a:gd name="connsiteY3" fmla="*/ 14192 h 547687"/>
                  <a:gd name="connsiteX4" fmla="*/ 269005 w 585764"/>
                  <a:gd name="connsiteY4" fmla="*/ 14192 h 547687"/>
                  <a:gd name="connsiteX5" fmla="*/ 3258 w 585764"/>
                  <a:gd name="connsiteY5" fmla="*/ 507968 h 547687"/>
                  <a:gd name="connsiteX6" fmla="*/ 3829 w 585764"/>
                  <a:gd name="connsiteY6" fmla="*/ 534543 h 547687"/>
                  <a:gd name="connsiteX7" fmla="*/ 27070 w 585764"/>
                  <a:gd name="connsiteY7" fmla="*/ 547688 h 547687"/>
                  <a:gd name="connsiteX8" fmla="*/ 558661 w 585764"/>
                  <a:gd name="connsiteY8" fmla="*/ 547688 h 547687"/>
                  <a:gd name="connsiteX9" fmla="*/ 581901 w 585764"/>
                  <a:gd name="connsiteY9" fmla="*/ 534543 h 547687"/>
                  <a:gd name="connsiteX10" fmla="*/ 582473 w 585764"/>
                  <a:gd name="connsiteY10" fmla="*/ 507968 h 547687"/>
                  <a:gd name="connsiteX11" fmla="*/ 569709 w 585764"/>
                  <a:gd name="connsiteY11" fmla="*/ 527209 h 547687"/>
                  <a:gd name="connsiteX12" fmla="*/ 558661 w 585764"/>
                  <a:gd name="connsiteY12" fmla="*/ 533400 h 547687"/>
                  <a:gd name="connsiteX13" fmla="*/ 27165 w 585764"/>
                  <a:gd name="connsiteY13" fmla="*/ 533400 h 547687"/>
                  <a:gd name="connsiteX14" fmla="*/ 16116 w 585764"/>
                  <a:gd name="connsiteY14" fmla="*/ 527209 h 547687"/>
                  <a:gd name="connsiteX15" fmla="*/ 15831 w 585764"/>
                  <a:gd name="connsiteY15" fmla="*/ 514731 h 547687"/>
                  <a:gd name="connsiteX16" fmla="*/ 281578 w 585764"/>
                  <a:gd name="connsiteY16" fmla="*/ 21050 h 547687"/>
                  <a:gd name="connsiteX17" fmla="*/ 292913 w 585764"/>
                  <a:gd name="connsiteY17" fmla="*/ 14288 h 547687"/>
                  <a:gd name="connsiteX18" fmla="*/ 304248 w 585764"/>
                  <a:gd name="connsiteY18" fmla="*/ 21050 h 547687"/>
                  <a:gd name="connsiteX19" fmla="*/ 569995 w 585764"/>
                  <a:gd name="connsiteY19" fmla="*/ 514731 h 547687"/>
                  <a:gd name="connsiteX20" fmla="*/ 569709 w 585764"/>
                  <a:gd name="connsiteY20" fmla="*/ 527209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764" h="547687">
                    <a:moveTo>
                      <a:pt x="582568" y="507968"/>
                    </a:moveTo>
                    <a:lnTo>
                      <a:pt x="316821" y="14192"/>
                    </a:lnTo>
                    <a:cubicBezTo>
                      <a:pt x="312058" y="5239"/>
                      <a:pt x="303105" y="0"/>
                      <a:pt x="292913" y="0"/>
                    </a:cubicBezTo>
                    <a:cubicBezTo>
                      <a:pt x="282721" y="0"/>
                      <a:pt x="273863" y="5334"/>
                      <a:pt x="269005" y="14192"/>
                    </a:cubicBezTo>
                    <a:lnTo>
                      <a:pt x="269005" y="14192"/>
                    </a:lnTo>
                    <a:cubicBezTo>
                      <a:pt x="269005" y="14192"/>
                      <a:pt x="3258" y="507968"/>
                      <a:pt x="3258" y="507968"/>
                    </a:cubicBezTo>
                    <a:cubicBezTo>
                      <a:pt x="-1314" y="516350"/>
                      <a:pt x="-1029" y="526352"/>
                      <a:pt x="3829" y="534543"/>
                    </a:cubicBezTo>
                    <a:cubicBezTo>
                      <a:pt x="8782" y="542830"/>
                      <a:pt x="17450" y="547688"/>
                      <a:pt x="27070" y="547688"/>
                    </a:cubicBezTo>
                    <a:lnTo>
                      <a:pt x="558661" y="547688"/>
                    </a:lnTo>
                    <a:cubicBezTo>
                      <a:pt x="568281" y="547688"/>
                      <a:pt x="577044" y="542735"/>
                      <a:pt x="581901" y="534543"/>
                    </a:cubicBezTo>
                    <a:cubicBezTo>
                      <a:pt x="586854" y="526352"/>
                      <a:pt x="587045" y="516446"/>
                      <a:pt x="582473" y="507968"/>
                    </a:cubicBezTo>
                    <a:close/>
                    <a:moveTo>
                      <a:pt x="569709" y="527209"/>
                    </a:moveTo>
                    <a:cubicBezTo>
                      <a:pt x="567328" y="531114"/>
                      <a:pt x="563232" y="533400"/>
                      <a:pt x="558661" y="533400"/>
                    </a:cubicBezTo>
                    <a:lnTo>
                      <a:pt x="27165" y="533400"/>
                    </a:lnTo>
                    <a:cubicBezTo>
                      <a:pt x="22593" y="533400"/>
                      <a:pt x="18498" y="531114"/>
                      <a:pt x="16116" y="527209"/>
                    </a:cubicBezTo>
                    <a:cubicBezTo>
                      <a:pt x="13735" y="523304"/>
                      <a:pt x="13640" y="518732"/>
                      <a:pt x="15831" y="514731"/>
                    </a:cubicBezTo>
                    <a:lnTo>
                      <a:pt x="281578" y="21050"/>
                    </a:lnTo>
                    <a:cubicBezTo>
                      <a:pt x="283864" y="16859"/>
                      <a:pt x="288055" y="14288"/>
                      <a:pt x="292913" y="14288"/>
                    </a:cubicBezTo>
                    <a:cubicBezTo>
                      <a:pt x="297771" y="14288"/>
                      <a:pt x="301962" y="16764"/>
                      <a:pt x="304248" y="21050"/>
                    </a:cubicBezTo>
                    <a:lnTo>
                      <a:pt x="569995" y="514731"/>
                    </a:lnTo>
                    <a:cubicBezTo>
                      <a:pt x="572186" y="518732"/>
                      <a:pt x="572091" y="523304"/>
                      <a:pt x="569709" y="527209"/>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2400">
                  <a:solidFill>
                    <a:srgbClr val="101820"/>
                  </a:solidFill>
                  <a:latin typeface="Arial" charset="0"/>
                  <a:ea typeface="ＭＳ Ｐゴシック" charset="0"/>
                </a:endParaRPr>
              </a:p>
            </p:txBody>
          </p:sp>
          <p:sp>
            <p:nvSpPr>
              <p:cNvPr id="11322" name="Freeform 11321">
                <a:extLst>
                  <a:ext uri="{FF2B5EF4-FFF2-40B4-BE49-F238E27FC236}">
                    <a16:creationId xmlns:a16="http://schemas.microsoft.com/office/drawing/2014/main" id="{A21BBD79-5786-4D4E-EEFA-79425BFA71BE}"/>
                  </a:ext>
                </a:extLst>
              </p:cNvPr>
              <p:cNvSpPr/>
              <p:nvPr/>
            </p:nvSpPr>
            <p:spPr>
              <a:xfrm>
                <a:off x="5523499" y="1578949"/>
                <a:ext cx="14287" cy="190500"/>
              </a:xfrm>
              <a:custGeom>
                <a:avLst/>
                <a:gdLst>
                  <a:gd name="connsiteX0" fmla="*/ 0 w 14287"/>
                  <a:gd name="connsiteY0" fmla="*/ 0 h 190500"/>
                  <a:gd name="connsiteX1" fmla="*/ 14287 w 14287"/>
                  <a:gd name="connsiteY1" fmla="*/ 0 h 190500"/>
                  <a:gd name="connsiteX2" fmla="*/ 14287 w 14287"/>
                  <a:gd name="connsiteY2" fmla="*/ 190500 h 190500"/>
                  <a:gd name="connsiteX3" fmla="*/ 0 w 1428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 h="190500">
                    <a:moveTo>
                      <a:pt x="0" y="0"/>
                    </a:moveTo>
                    <a:lnTo>
                      <a:pt x="14287" y="0"/>
                    </a:lnTo>
                    <a:lnTo>
                      <a:pt x="14287" y="190500"/>
                    </a:lnTo>
                    <a:lnTo>
                      <a:pt x="0" y="190500"/>
                    </a:ln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2400">
                  <a:solidFill>
                    <a:srgbClr val="101820"/>
                  </a:solidFill>
                  <a:latin typeface="Arial" charset="0"/>
                  <a:ea typeface="ＭＳ Ｐゴシック" charset="0"/>
                </a:endParaRPr>
              </a:p>
            </p:txBody>
          </p:sp>
          <p:sp>
            <p:nvSpPr>
              <p:cNvPr id="11323" name="Freeform 11322">
                <a:extLst>
                  <a:ext uri="{FF2B5EF4-FFF2-40B4-BE49-F238E27FC236}">
                    <a16:creationId xmlns:a16="http://schemas.microsoft.com/office/drawing/2014/main" id="{045A1430-02BC-0415-2128-6D246369CDF8}"/>
                  </a:ext>
                </a:extLst>
              </p:cNvPr>
              <p:cNvSpPr/>
              <p:nvPr/>
            </p:nvSpPr>
            <p:spPr>
              <a:xfrm>
                <a:off x="5504354" y="1819455"/>
                <a:ext cx="52387" cy="52387"/>
              </a:xfrm>
              <a:custGeom>
                <a:avLst/>
                <a:gdLst>
                  <a:gd name="connsiteX0" fmla="*/ 26194 w 52387"/>
                  <a:gd name="connsiteY0" fmla="*/ 0 h 52387"/>
                  <a:gd name="connsiteX1" fmla="*/ 0 w 52387"/>
                  <a:gd name="connsiteY1" fmla="*/ 26194 h 52387"/>
                  <a:gd name="connsiteX2" fmla="*/ 26194 w 52387"/>
                  <a:gd name="connsiteY2" fmla="*/ 52388 h 52387"/>
                  <a:gd name="connsiteX3" fmla="*/ 52388 w 52387"/>
                  <a:gd name="connsiteY3" fmla="*/ 26194 h 52387"/>
                  <a:gd name="connsiteX4" fmla="*/ 26194 w 52387"/>
                  <a:gd name="connsiteY4" fmla="*/ 0 h 52387"/>
                  <a:gd name="connsiteX5" fmla="*/ 26194 w 52387"/>
                  <a:gd name="connsiteY5" fmla="*/ 38100 h 52387"/>
                  <a:gd name="connsiteX6" fmla="*/ 14288 w 52387"/>
                  <a:gd name="connsiteY6" fmla="*/ 26194 h 52387"/>
                  <a:gd name="connsiteX7" fmla="*/ 26194 w 52387"/>
                  <a:gd name="connsiteY7" fmla="*/ 14288 h 52387"/>
                  <a:gd name="connsiteX8" fmla="*/ 38100 w 52387"/>
                  <a:gd name="connsiteY8" fmla="*/ 26194 h 52387"/>
                  <a:gd name="connsiteX9" fmla="*/ 26194 w 52387"/>
                  <a:gd name="connsiteY9" fmla="*/ 3810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6194" y="0"/>
                    </a:moveTo>
                    <a:cubicBezTo>
                      <a:pt x="11716" y="0"/>
                      <a:pt x="0" y="11716"/>
                      <a:pt x="0" y="26194"/>
                    </a:cubicBezTo>
                    <a:cubicBezTo>
                      <a:pt x="0" y="40672"/>
                      <a:pt x="11716" y="52388"/>
                      <a:pt x="26194" y="52388"/>
                    </a:cubicBezTo>
                    <a:cubicBezTo>
                      <a:pt x="40672" y="52388"/>
                      <a:pt x="52388" y="40672"/>
                      <a:pt x="52388" y="26194"/>
                    </a:cubicBezTo>
                    <a:cubicBezTo>
                      <a:pt x="52388" y="11716"/>
                      <a:pt x="40672" y="0"/>
                      <a:pt x="26194" y="0"/>
                    </a:cubicBezTo>
                    <a:close/>
                    <a:moveTo>
                      <a:pt x="26194" y="38100"/>
                    </a:moveTo>
                    <a:cubicBezTo>
                      <a:pt x="19622" y="38100"/>
                      <a:pt x="14288" y="32766"/>
                      <a:pt x="14288" y="26194"/>
                    </a:cubicBezTo>
                    <a:cubicBezTo>
                      <a:pt x="14288" y="19622"/>
                      <a:pt x="19622" y="14288"/>
                      <a:pt x="26194" y="14288"/>
                    </a:cubicBezTo>
                    <a:cubicBezTo>
                      <a:pt x="32766" y="14288"/>
                      <a:pt x="38100" y="19622"/>
                      <a:pt x="38100" y="26194"/>
                    </a:cubicBezTo>
                    <a:cubicBezTo>
                      <a:pt x="38100" y="32766"/>
                      <a:pt x="32766" y="38100"/>
                      <a:pt x="26194" y="38100"/>
                    </a:cubicBezTo>
                    <a:close/>
                  </a:path>
                </a:pathLst>
              </a:custGeom>
              <a:grpFill/>
              <a:ln w="9525" cap="flat">
                <a:noFill/>
                <a:prstDash val="solid"/>
                <a:miter/>
              </a:ln>
            </p:spPr>
            <p:txBody>
              <a:bodyPr rtlCol="0" anchor="ctr"/>
              <a:lstStyle/>
              <a:p>
                <a:pPr defTabSz="609585" fontAlgn="base">
                  <a:spcBef>
                    <a:spcPct val="0"/>
                  </a:spcBef>
                  <a:spcAft>
                    <a:spcPct val="0"/>
                  </a:spcAft>
                  <a:defRPr/>
                </a:pPr>
                <a:endParaRPr lang="en-US" sz="2400">
                  <a:solidFill>
                    <a:srgbClr val="101820"/>
                  </a:solidFill>
                  <a:latin typeface="Arial" charset="0"/>
                  <a:ea typeface="ＭＳ Ｐゴシック" charset="0"/>
                </a:endParaRPr>
              </a:p>
            </p:txBody>
          </p:sp>
        </p:grpSp>
      </p:grpSp>
      <p:sp>
        <p:nvSpPr>
          <p:cNvPr id="10" name="Rectangle 9">
            <a:extLst>
              <a:ext uri="{FF2B5EF4-FFF2-40B4-BE49-F238E27FC236}">
                <a16:creationId xmlns:a16="http://schemas.microsoft.com/office/drawing/2014/main" id="{4A3CC553-4369-9358-66D8-DB808ABF6EDE}"/>
              </a:ext>
            </a:extLst>
          </p:cNvPr>
          <p:cNvSpPr/>
          <p:nvPr/>
        </p:nvSpPr>
        <p:spPr>
          <a:xfrm>
            <a:off x="9826683" y="3386232"/>
            <a:ext cx="1143424" cy="59838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609585" fontAlgn="base">
              <a:spcBef>
                <a:spcPct val="0"/>
              </a:spcBef>
              <a:spcAft>
                <a:spcPct val="0"/>
              </a:spcAft>
              <a:defRPr/>
            </a:pPr>
            <a:endParaRPr lang="en-US" sz="2800">
              <a:solidFill>
                <a:srgbClr val="FFFFFF"/>
              </a:solidFill>
              <a:latin typeface="CiscoSansTT Light"/>
              <a:cs typeface="CiscoSansTT" panose="020B0503020201020303" pitchFamily="34" charset="0"/>
            </a:endParaRPr>
          </a:p>
        </p:txBody>
      </p:sp>
      <p:sp>
        <p:nvSpPr>
          <p:cNvPr id="46" name="Rounded Rectangle 45">
            <a:extLst>
              <a:ext uri="{FF2B5EF4-FFF2-40B4-BE49-F238E27FC236}">
                <a16:creationId xmlns:a16="http://schemas.microsoft.com/office/drawing/2014/main" id="{3EE85165-395F-F03D-61A5-0F979FF8F5EF}"/>
              </a:ext>
            </a:extLst>
          </p:cNvPr>
          <p:cNvSpPr/>
          <p:nvPr/>
        </p:nvSpPr>
        <p:spPr>
          <a:xfrm>
            <a:off x="9010646" y="2164286"/>
            <a:ext cx="2475036" cy="2475036"/>
          </a:xfrm>
          <a:prstGeom prst="roundRect">
            <a:avLst>
              <a:gd name="adj" fmla="val 2986"/>
            </a:avLst>
          </a:prstGeom>
          <a:noFill/>
          <a:ln w="12700">
            <a:solidFill>
              <a:schemeClr val="tx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2400">
              <a:solidFill>
                <a:srgbClr val="0D274D"/>
              </a:solidFill>
              <a:latin typeface="CiscoSansTT Light"/>
            </a:endParaRPr>
          </a:p>
        </p:txBody>
      </p:sp>
      <p:grpSp>
        <p:nvGrpSpPr>
          <p:cNvPr id="163" name="Group 162">
            <a:extLst>
              <a:ext uri="{FF2B5EF4-FFF2-40B4-BE49-F238E27FC236}">
                <a16:creationId xmlns:a16="http://schemas.microsoft.com/office/drawing/2014/main" id="{BC34D333-F4C8-D4A7-82CC-E804331A36B9}"/>
              </a:ext>
            </a:extLst>
          </p:cNvPr>
          <p:cNvGrpSpPr/>
          <p:nvPr/>
        </p:nvGrpSpPr>
        <p:grpSpPr>
          <a:xfrm>
            <a:off x="9010647" y="2151502"/>
            <a:ext cx="2500604" cy="2500604"/>
            <a:chOff x="8826574" y="2338539"/>
            <a:chExt cx="2500604" cy="2500604"/>
          </a:xfrm>
        </p:grpSpPr>
        <p:grpSp>
          <p:nvGrpSpPr>
            <p:cNvPr id="53" name="Group 52">
              <a:extLst>
                <a:ext uri="{FF2B5EF4-FFF2-40B4-BE49-F238E27FC236}">
                  <a16:creationId xmlns:a16="http://schemas.microsoft.com/office/drawing/2014/main" id="{86708BA9-92A4-B1D5-3845-5DE0AFFD1601}"/>
                </a:ext>
              </a:extLst>
            </p:cNvPr>
            <p:cNvGrpSpPr/>
            <p:nvPr/>
          </p:nvGrpSpPr>
          <p:grpSpPr>
            <a:xfrm>
              <a:off x="8826574" y="2338539"/>
              <a:ext cx="2500604" cy="2500604"/>
              <a:chOff x="1724771" y="2675393"/>
              <a:chExt cx="2500604" cy="2500604"/>
            </a:xfrm>
          </p:grpSpPr>
          <p:sp>
            <p:nvSpPr>
              <p:cNvPr id="54" name="Rounded Rectangle 53">
                <a:extLst>
                  <a:ext uri="{FF2B5EF4-FFF2-40B4-BE49-F238E27FC236}">
                    <a16:creationId xmlns:a16="http://schemas.microsoft.com/office/drawing/2014/main" id="{D7596289-C9D1-5983-AFC8-32F33B7D7CCC}"/>
                  </a:ext>
                </a:extLst>
              </p:cNvPr>
              <p:cNvSpPr/>
              <p:nvPr/>
            </p:nvSpPr>
            <p:spPr>
              <a:xfrm>
                <a:off x="1724771" y="2675393"/>
                <a:ext cx="2500604" cy="2500604"/>
              </a:xfrm>
              <a:prstGeom prst="roundRect">
                <a:avLst>
                  <a:gd name="adj" fmla="val 2986"/>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2400">
                  <a:solidFill>
                    <a:srgbClr val="0D274D"/>
                  </a:solidFill>
                  <a:latin typeface="CiscoSansTT Light"/>
                </a:endParaRPr>
              </a:p>
            </p:txBody>
          </p:sp>
          <p:sp>
            <p:nvSpPr>
              <p:cNvPr id="55" name="Freeform 54">
                <a:extLst>
                  <a:ext uri="{FF2B5EF4-FFF2-40B4-BE49-F238E27FC236}">
                    <a16:creationId xmlns:a16="http://schemas.microsoft.com/office/drawing/2014/main" id="{BF8B52FA-52BB-03F6-3F5D-5A215042D025}"/>
                  </a:ext>
                </a:extLst>
              </p:cNvPr>
              <p:cNvSpPr/>
              <p:nvPr/>
            </p:nvSpPr>
            <p:spPr>
              <a:xfrm>
                <a:off x="2087053" y="2986221"/>
                <a:ext cx="1814864" cy="1814864"/>
              </a:xfrm>
              <a:custGeom>
                <a:avLst/>
                <a:gdLst>
                  <a:gd name="connsiteX0" fmla="*/ 0 w 585787"/>
                  <a:gd name="connsiteY0" fmla="*/ 311944 h 585787"/>
                  <a:gd name="connsiteX1" fmla="*/ 0 w 585787"/>
                  <a:gd name="connsiteY1" fmla="*/ 45244 h 585787"/>
                  <a:gd name="connsiteX2" fmla="*/ 45244 w 585787"/>
                  <a:gd name="connsiteY2" fmla="*/ 0 h 585787"/>
                  <a:gd name="connsiteX3" fmla="*/ 311944 w 585787"/>
                  <a:gd name="connsiteY3" fmla="*/ 0 h 585787"/>
                  <a:gd name="connsiteX4" fmla="*/ 357188 w 585787"/>
                  <a:gd name="connsiteY4" fmla="*/ 45244 h 585787"/>
                  <a:gd name="connsiteX5" fmla="*/ 357188 w 585787"/>
                  <a:gd name="connsiteY5" fmla="*/ 83344 h 585787"/>
                  <a:gd name="connsiteX6" fmla="*/ 342900 w 585787"/>
                  <a:gd name="connsiteY6" fmla="*/ 83344 h 585787"/>
                  <a:gd name="connsiteX7" fmla="*/ 342900 w 585787"/>
                  <a:gd name="connsiteY7" fmla="*/ 45244 h 585787"/>
                  <a:gd name="connsiteX8" fmla="*/ 311944 w 585787"/>
                  <a:gd name="connsiteY8" fmla="*/ 14288 h 585787"/>
                  <a:gd name="connsiteX9" fmla="*/ 45244 w 585787"/>
                  <a:gd name="connsiteY9" fmla="*/ 14288 h 585787"/>
                  <a:gd name="connsiteX10" fmla="*/ 14288 w 585787"/>
                  <a:gd name="connsiteY10" fmla="*/ 45244 h 585787"/>
                  <a:gd name="connsiteX11" fmla="*/ 14288 w 585787"/>
                  <a:gd name="connsiteY11" fmla="*/ 311944 h 585787"/>
                  <a:gd name="connsiteX12" fmla="*/ 45244 w 585787"/>
                  <a:gd name="connsiteY12" fmla="*/ 342900 h 585787"/>
                  <a:gd name="connsiteX13" fmla="*/ 83344 w 585787"/>
                  <a:gd name="connsiteY13" fmla="*/ 342900 h 585787"/>
                  <a:gd name="connsiteX14" fmla="*/ 83344 w 585787"/>
                  <a:gd name="connsiteY14" fmla="*/ 357188 h 585787"/>
                  <a:gd name="connsiteX15" fmla="*/ 45244 w 585787"/>
                  <a:gd name="connsiteY15" fmla="*/ 357188 h 585787"/>
                  <a:gd name="connsiteX16" fmla="*/ 0 w 585787"/>
                  <a:gd name="connsiteY16" fmla="*/ 311944 h 585787"/>
                  <a:gd name="connsiteX17" fmla="*/ 159544 w 585787"/>
                  <a:gd name="connsiteY17" fmla="*/ 128588 h 585787"/>
                  <a:gd name="connsiteX18" fmla="*/ 426244 w 585787"/>
                  <a:gd name="connsiteY18" fmla="*/ 128588 h 585787"/>
                  <a:gd name="connsiteX19" fmla="*/ 457200 w 585787"/>
                  <a:gd name="connsiteY19" fmla="*/ 159544 h 585787"/>
                  <a:gd name="connsiteX20" fmla="*/ 457200 w 585787"/>
                  <a:gd name="connsiteY20" fmla="*/ 197644 h 585787"/>
                  <a:gd name="connsiteX21" fmla="*/ 471488 w 585787"/>
                  <a:gd name="connsiteY21" fmla="*/ 197644 h 585787"/>
                  <a:gd name="connsiteX22" fmla="*/ 471488 w 585787"/>
                  <a:gd name="connsiteY22" fmla="*/ 159544 h 585787"/>
                  <a:gd name="connsiteX23" fmla="*/ 426244 w 585787"/>
                  <a:gd name="connsiteY23" fmla="*/ 114300 h 585787"/>
                  <a:gd name="connsiteX24" fmla="*/ 159544 w 585787"/>
                  <a:gd name="connsiteY24" fmla="*/ 114300 h 585787"/>
                  <a:gd name="connsiteX25" fmla="*/ 114300 w 585787"/>
                  <a:gd name="connsiteY25" fmla="*/ 159544 h 585787"/>
                  <a:gd name="connsiteX26" fmla="*/ 114300 w 585787"/>
                  <a:gd name="connsiteY26" fmla="*/ 426244 h 585787"/>
                  <a:gd name="connsiteX27" fmla="*/ 159544 w 585787"/>
                  <a:gd name="connsiteY27" fmla="*/ 471488 h 585787"/>
                  <a:gd name="connsiteX28" fmla="*/ 197644 w 585787"/>
                  <a:gd name="connsiteY28" fmla="*/ 471488 h 585787"/>
                  <a:gd name="connsiteX29" fmla="*/ 197644 w 585787"/>
                  <a:gd name="connsiteY29" fmla="*/ 457200 h 585787"/>
                  <a:gd name="connsiteX30" fmla="*/ 159544 w 585787"/>
                  <a:gd name="connsiteY30" fmla="*/ 457200 h 585787"/>
                  <a:gd name="connsiteX31" fmla="*/ 128588 w 585787"/>
                  <a:gd name="connsiteY31" fmla="*/ 426244 h 585787"/>
                  <a:gd name="connsiteX32" fmla="*/ 128588 w 585787"/>
                  <a:gd name="connsiteY32" fmla="*/ 159544 h 585787"/>
                  <a:gd name="connsiteX33" fmla="*/ 159544 w 585787"/>
                  <a:gd name="connsiteY33" fmla="*/ 128588 h 585787"/>
                  <a:gd name="connsiteX34" fmla="*/ 273844 w 585787"/>
                  <a:gd name="connsiteY34" fmla="*/ 585788 h 585787"/>
                  <a:gd name="connsiteX35" fmla="*/ 540544 w 585787"/>
                  <a:gd name="connsiteY35" fmla="*/ 585788 h 585787"/>
                  <a:gd name="connsiteX36" fmla="*/ 585788 w 585787"/>
                  <a:gd name="connsiteY36" fmla="*/ 540544 h 585787"/>
                  <a:gd name="connsiteX37" fmla="*/ 585788 w 585787"/>
                  <a:gd name="connsiteY37" fmla="*/ 273844 h 585787"/>
                  <a:gd name="connsiteX38" fmla="*/ 540544 w 585787"/>
                  <a:gd name="connsiteY38" fmla="*/ 228600 h 585787"/>
                  <a:gd name="connsiteX39" fmla="*/ 273844 w 585787"/>
                  <a:gd name="connsiteY39" fmla="*/ 228600 h 585787"/>
                  <a:gd name="connsiteX40" fmla="*/ 228600 w 585787"/>
                  <a:gd name="connsiteY40" fmla="*/ 273844 h 585787"/>
                  <a:gd name="connsiteX41" fmla="*/ 228600 w 585787"/>
                  <a:gd name="connsiteY41" fmla="*/ 540544 h 585787"/>
                  <a:gd name="connsiteX42" fmla="*/ 273844 w 585787"/>
                  <a:gd name="connsiteY42" fmla="*/ 585788 h 585787"/>
                  <a:gd name="connsiteX43" fmla="*/ 242888 w 585787"/>
                  <a:gd name="connsiteY43" fmla="*/ 273844 h 585787"/>
                  <a:gd name="connsiteX44" fmla="*/ 273844 w 585787"/>
                  <a:gd name="connsiteY44" fmla="*/ 242888 h 585787"/>
                  <a:gd name="connsiteX45" fmla="*/ 540544 w 585787"/>
                  <a:gd name="connsiteY45" fmla="*/ 242888 h 585787"/>
                  <a:gd name="connsiteX46" fmla="*/ 571500 w 585787"/>
                  <a:gd name="connsiteY46" fmla="*/ 273844 h 585787"/>
                  <a:gd name="connsiteX47" fmla="*/ 571500 w 585787"/>
                  <a:gd name="connsiteY47" fmla="*/ 540544 h 585787"/>
                  <a:gd name="connsiteX48" fmla="*/ 540544 w 585787"/>
                  <a:gd name="connsiteY48" fmla="*/ 571500 h 585787"/>
                  <a:gd name="connsiteX49" fmla="*/ 273844 w 585787"/>
                  <a:gd name="connsiteY49" fmla="*/ 571500 h 585787"/>
                  <a:gd name="connsiteX50" fmla="*/ 242888 w 585787"/>
                  <a:gd name="connsiteY50" fmla="*/ 540544 h 585787"/>
                  <a:gd name="connsiteX51" fmla="*/ 242888 w 585787"/>
                  <a:gd name="connsiteY51" fmla="*/ 27384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85787" h="585787">
                    <a:moveTo>
                      <a:pt x="0" y="311944"/>
                    </a:moveTo>
                    <a:lnTo>
                      <a:pt x="0" y="45244"/>
                    </a:lnTo>
                    <a:cubicBezTo>
                      <a:pt x="0" y="20288"/>
                      <a:pt x="20288" y="0"/>
                      <a:pt x="45244" y="0"/>
                    </a:cubicBezTo>
                    <a:lnTo>
                      <a:pt x="311944" y="0"/>
                    </a:lnTo>
                    <a:cubicBezTo>
                      <a:pt x="336899" y="0"/>
                      <a:pt x="357188" y="20288"/>
                      <a:pt x="357188" y="45244"/>
                    </a:cubicBezTo>
                    <a:lnTo>
                      <a:pt x="357188" y="83344"/>
                    </a:lnTo>
                    <a:lnTo>
                      <a:pt x="342900" y="83344"/>
                    </a:lnTo>
                    <a:lnTo>
                      <a:pt x="342900" y="45244"/>
                    </a:lnTo>
                    <a:cubicBezTo>
                      <a:pt x="342900" y="28194"/>
                      <a:pt x="328994" y="14288"/>
                      <a:pt x="311944" y="14288"/>
                    </a:cubicBezTo>
                    <a:lnTo>
                      <a:pt x="45244" y="14288"/>
                    </a:lnTo>
                    <a:cubicBezTo>
                      <a:pt x="28194" y="14288"/>
                      <a:pt x="14288" y="28194"/>
                      <a:pt x="14288" y="45244"/>
                    </a:cubicBezTo>
                    <a:lnTo>
                      <a:pt x="14288" y="311944"/>
                    </a:lnTo>
                    <a:cubicBezTo>
                      <a:pt x="14288" y="328994"/>
                      <a:pt x="28194" y="342900"/>
                      <a:pt x="45244" y="342900"/>
                    </a:cubicBezTo>
                    <a:lnTo>
                      <a:pt x="83344" y="342900"/>
                    </a:lnTo>
                    <a:lnTo>
                      <a:pt x="83344" y="357188"/>
                    </a:lnTo>
                    <a:lnTo>
                      <a:pt x="45244" y="357188"/>
                    </a:lnTo>
                    <a:cubicBezTo>
                      <a:pt x="20288" y="357188"/>
                      <a:pt x="0" y="336899"/>
                      <a:pt x="0" y="311944"/>
                    </a:cubicBezTo>
                    <a:close/>
                    <a:moveTo>
                      <a:pt x="159544" y="128588"/>
                    </a:moveTo>
                    <a:lnTo>
                      <a:pt x="426244" y="128588"/>
                    </a:lnTo>
                    <a:cubicBezTo>
                      <a:pt x="443294" y="128588"/>
                      <a:pt x="457200" y="142494"/>
                      <a:pt x="457200" y="159544"/>
                    </a:cubicBezTo>
                    <a:lnTo>
                      <a:pt x="457200" y="197644"/>
                    </a:lnTo>
                    <a:lnTo>
                      <a:pt x="471488" y="197644"/>
                    </a:lnTo>
                    <a:lnTo>
                      <a:pt x="471488" y="159544"/>
                    </a:lnTo>
                    <a:cubicBezTo>
                      <a:pt x="471488" y="134588"/>
                      <a:pt x="451199" y="114300"/>
                      <a:pt x="426244" y="114300"/>
                    </a:cubicBezTo>
                    <a:lnTo>
                      <a:pt x="159544" y="114300"/>
                    </a:lnTo>
                    <a:cubicBezTo>
                      <a:pt x="134588" y="114300"/>
                      <a:pt x="114300" y="134588"/>
                      <a:pt x="114300" y="159544"/>
                    </a:cubicBezTo>
                    <a:lnTo>
                      <a:pt x="114300" y="426244"/>
                    </a:lnTo>
                    <a:cubicBezTo>
                      <a:pt x="114300" y="451199"/>
                      <a:pt x="134588" y="471488"/>
                      <a:pt x="159544" y="471488"/>
                    </a:cubicBezTo>
                    <a:lnTo>
                      <a:pt x="197644" y="471488"/>
                    </a:lnTo>
                    <a:lnTo>
                      <a:pt x="197644" y="457200"/>
                    </a:lnTo>
                    <a:lnTo>
                      <a:pt x="159544" y="457200"/>
                    </a:lnTo>
                    <a:cubicBezTo>
                      <a:pt x="142494" y="457200"/>
                      <a:pt x="128588" y="443294"/>
                      <a:pt x="128588" y="426244"/>
                    </a:cubicBezTo>
                    <a:lnTo>
                      <a:pt x="128588" y="159544"/>
                    </a:lnTo>
                    <a:cubicBezTo>
                      <a:pt x="128588" y="142494"/>
                      <a:pt x="142494" y="128588"/>
                      <a:pt x="159544" y="128588"/>
                    </a:cubicBezTo>
                    <a:close/>
                    <a:moveTo>
                      <a:pt x="273844" y="585788"/>
                    </a:moveTo>
                    <a:lnTo>
                      <a:pt x="540544" y="585788"/>
                    </a:lnTo>
                    <a:cubicBezTo>
                      <a:pt x="565499" y="585788"/>
                      <a:pt x="585788" y="565499"/>
                      <a:pt x="585788" y="540544"/>
                    </a:cubicBezTo>
                    <a:lnTo>
                      <a:pt x="585788" y="273844"/>
                    </a:lnTo>
                    <a:cubicBezTo>
                      <a:pt x="585788" y="248888"/>
                      <a:pt x="565499" y="228600"/>
                      <a:pt x="540544" y="228600"/>
                    </a:cubicBezTo>
                    <a:lnTo>
                      <a:pt x="273844" y="228600"/>
                    </a:lnTo>
                    <a:cubicBezTo>
                      <a:pt x="248888" y="228600"/>
                      <a:pt x="228600" y="248888"/>
                      <a:pt x="228600" y="273844"/>
                    </a:cubicBezTo>
                    <a:lnTo>
                      <a:pt x="228600" y="540544"/>
                    </a:lnTo>
                    <a:cubicBezTo>
                      <a:pt x="228600" y="565499"/>
                      <a:pt x="248888" y="585788"/>
                      <a:pt x="273844" y="585788"/>
                    </a:cubicBezTo>
                    <a:close/>
                    <a:moveTo>
                      <a:pt x="242888" y="273844"/>
                    </a:moveTo>
                    <a:cubicBezTo>
                      <a:pt x="242888" y="256794"/>
                      <a:pt x="256794" y="242888"/>
                      <a:pt x="273844" y="242888"/>
                    </a:cubicBezTo>
                    <a:lnTo>
                      <a:pt x="540544" y="242888"/>
                    </a:lnTo>
                    <a:cubicBezTo>
                      <a:pt x="557594" y="242888"/>
                      <a:pt x="571500" y="256794"/>
                      <a:pt x="571500" y="273844"/>
                    </a:cubicBezTo>
                    <a:lnTo>
                      <a:pt x="571500" y="540544"/>
                    </a:lnTo>
                    <a:cubicBezTo>
                      <a:pt x="571500" y="557594"/>
                      <a:pt x="557594" y="571500"/>
                      <a:pt x="540544" y="571500"/>
                    </a:cubicBezTo>
                    <a:lnTo>
                      <a:pt x="273844" y="571500"/>
                    </a:lnTo>
                    <a:cubicBezTo>
                      <a:pt x="256794" y="571500"/>
                      <a:pt x="242888" y="557594"/>
                      <a:pt x="242888" y="540544"/>
                    </a:cubicBezTo>
                    <a:lnTo>
                      <a:pt x="242888" y="273844"/>
                    </a:lnTo>
                    <a:close/>
                  </a:path>
                </a:pathLst>
              </a:custGeom>
              <a:solidFill>
                <a:schemeClr val="accent1"/>
              </a:solidFill>
              <a:ln w="9525" cap="flat">
                <a:noFill/>
                <a:prstDash val="solid"/>
                <a:miter/>
              </a:ln>
            </p:spPr>
            <p:txBody>
              <a:bodyPr rtlCol="0" anchor="ctr"/>
              <a:lstStyle/>
              <a:p>
                <a:pPr defTabSz="609585" fontAlgn="base">
                  <a:spcBef>
                    <a:spcPct val="0"/>
                  </a:spcBef>
                  <a:spcAft>
                    <a:spcPct val="0"/>
                  </a:spcAft>
                  <a:defRPr/>
                </a:pPr>
                <a:endParaRPr lang="en-US" sz="2400">
                  <a:solidFill>
                    <a:srgbClr val="101820"/>
                  </a:solidFill>
                  <a:latin typeface="Arial" charset="0"/>
                  <a:ea typeface="ＭＳ Ｐゴシック" charset="0"/>
                </a:endParaRPr>
              </a:p>
            </p:txBody>
          </p:sp>
        </p:grpSp>
        <p:grpSp>
          <p:nvGrpSpPr>
            <p:cNvPr id="162" name="Group 161">
              <a:extLst>
                <a:ext uri="{FF2B5EF4-FFF2-40B4-BE49-F238E27FC236}">
                  <a16:creationId xmlns:a16="http://schemas.microsoft.com/office/drawing/2014/main" id="{0D9CD0BB-C1B5-0736-9916-9AEFD916C629}"/>
                </a:ext>
              </a:extLst>
            </p:cNvPr>
            <p:cNvGrpSpPr/>
            <p:nvPr/>
          </p:nvGrpSpPr>
          <p:grpSpPr>
            <a:xfrm>
              <a:off x="10109934" y="3557537"/>
              <a:ext cx="706962" cy="706962"/>
              <a:chOff x="10109934" y="3557537"/>
              <a:chExt cx="706962" cy="706962"/>
            </a:xfrm>
          </p:grpSpPr>
          <p:sp>
            <p:nvSpPr>
              <p:cNvPr id="11326" name="Oval 11325">
                <a:extLst>
                  <a:ext uri="{FF2B5EF4-FFF2-40B4-BE49-F238E27FC236}">
                    <a16:creationId xmlns:a16="http://schemas.microsoft.com/office/drawing/2014/main" id="{4CC92EC6-E481-4EEE-05A4-92054B3B7245}"/>
                  </a:ext>
                </a:extLst>
              </p:cNvPr>
              <p:cNvSpPr/>
              <p:nvPr/>
            </p:nvSpPr>
            <p:spPr>
              <a:xfrm>
                <a:off x="10109934" y="3557537"/>
                <a:ext cx="706962" cy="706962"/>
              </a:xfrm>
              <a:prstGeom prst="ellipse">
                <a:avLst/>
              </a:prstGeom>
              <a:solidFill>
                <a:schemeClr val="accent2"/>
              </a:solidFill>
              <a:ln>
                <a:noFill/>
              </a:ln>
              <a:effectLst>
                <a:outerShdw blurRad="67383" dist="38100" dir="300000" algn="tl" rotWithShape="0">
                  <a:prstClr val="black">
                    <a:alpha val="2055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609585" fontAlgn="base">
                  <a:spcBef>
                    <a:spcPct val="0"/>
                  </a:spcBef>
                  <a:spcAft>
                    <a:spcPct val="0"/>
                  </a:spcAft>
                  <a:defRPr/>
                </a:pPr>
                <a:endParaRPr lang="en-US" sz="2400">
                  <a:solidFill>
                    <a:srgbClr val="0D274D"/>
                  </a:solidFill>
                  <a:latin typeface="CiscoSansTT Light"/>
                </a:endParaRPr>
              </a:p>
            </p:txBody>
          </p:sp>
          <p:sp>
            <p:nvSpPr>
              <p:cNvPr id="161" name="Freeform 160">
                <a:extLst>
                  <a:ext uri="{FF2B5EF4-FFF2-40B4-BE49-F238E27FC236}">
                    <a16:creationId xmlns:a16="http://schemas.microsoft.com/office/drawing/2014/main" id="{E5794E24-87B7-9261-D71D-445906B77DF4}"/>
                  </a:ext>
                </a:extLst>
              </p:cNvPr>
              <p:cNvSpPr/>
              <p:nvPr/>
            </p:nvSpPr>
            <p:spPr>
              <a:xfrm>
                <a:off x="10236544" y="3683977"/>
                <a:ext cx="466712" cy="466712"/>
              </a:xfrm>
              <a:custGeom>
                <a:avLst/>
                <a:gdLst>
                  <a:gd name="connsiteX0" fmla="*/ 531971 w 585787"/>
                  <a:gd name="connsiteY0" fmla="*/ 124016 h 585787"/>
                  <a:gd name="connsiteX1" fmla="*/ 583883 w 585787"/>
                  <a:gd name="connsiteY1" fmla="*/ 69247 h 585787"/>
                  <a:gd name="connsiteX2" fmla="*/ 573500 w 585787"/>
                  <a:gd name="connsiteY2" fmla="*/ 59436 h 585787"/>
                  <a:gd name="connsiteX3" fmla="*/ 523304 w 585787"/>
                  <a:gd name="connsiteY3" fmla="*/ 112395 h 585787"/>
                  <a:gd name="connsiteX4" fmla="*/ 292894 w 585787"/>
                  <a:gd name="connsiteY4" fmla="*/ 0 h 585787"/>
                  <a:gd name="connsiteX5" fmla="*/ 0 w 585787"/>
                  <a:gd name="connsiteY5" fmla="*/ 292894 h 585787"/>
                  <a:gd name="connsiteX6" fmla="*/ 292894 w 585787"/>
                  <a:gd name="connsiteY6" fmla="*/ 585788 h 585787"/>
                  <a:gd name="connsiteX7" fmla="*/ 585788 w 585787"/>
                  <a:gd name="connsiteY7" fmla="*/ 292894 h 585787"/>
                  <a:gd name="connsiteX8" fmla="*/ 531971 w 585787"/>
                  <a:gd name="connsiteY8" fmla="*/ 124016 h 585787"/>
                  <a:gd name="connsiteX9" fmla="*/ 292894 w 585787"/>
                  <a:gd name="connsiteY9" fmla="*/ 571500 h 585787"/>
                  <a:gd name="connsiteX10" fmla="*/ 14288 w 585787"/>
                  <a:gd name="connsiteY10" fmla="*/ 292894 h 585787"/>
                  <a:gd name="connsiteX11" fmla="*/ 292894 w 585787"/>
                  <a:gd name="connsiteY11" fmla="*/ 14288 h 585787"/>
                  <a:gd name="connsiteX12" fmla="*/ 513302 w 585787"/>
                  <a:gd name="connsiteY12" fmla="*/ 122873 h 585787"/>
                  <a:gd name="connsiteX13" fmla="*/ 235553 w 585787"/>
                  <a:gd name="connsiteY13" fmla="*/ 416052 h 585787"/>
                  <a:gd name="connsiteX14" fmla="*/ 107347 w 585787"/>
                  <a:gd name="connsiteY14" fmla="*/ 287846 h 585787"/>
                  <a:gd name="connsiteX15" fmla="*/ 97250 w 585787"/>
                  <a:gd name="connsiteY15" fmla="*/ 297942 h 585787"/>
                  <a:gd name="connsiteX16" fmla="*/ 230600 w 585787"/>
                  <a:gd name="connsiteY16" fmla="*/ 431292 h 585787"/>
                  <a:gd name="connsiteX17" fmla="*/ 235649 w 585787"/>
                  <a:gd name="connsiteY17" fmla="*/ 433388 h 585787"/>
                  <a:gd name="connsiteX18" fmla="*/ 235649 w 585787"/>
                  <a:gd name="connsiteY18" fmla="*/ 433388 h 585787"/>
                  <a:gd name="connsiteX19" fmla="*/ 240792 w 585787"/>
                  <a:gd name="connsiteY19" fmla="*/ 431197 h 585787"/>
                  <a:gd name="connsiteX20" fmla="*/ 521780 w 585787"/>
                  <a:gd name="connsiteY20" fmla="*/ 134588 h 585787"/>
                  <a:gd name="connsiteX21" fmla="*/ 571310 w 585787"/>
                  <a:gd name="connsiteY21" fmla="*/ 292989 h 585787"/>
                  <a:gd name="connsiteX22" fmla="*/ 292703 w 585787"/>
                  <a:gd name="connsiteY22" fmla="*/ 571595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5787" h="585787">
                    <a:moveTo>
                      <a:pt x="531971" y="124016"/>
                    </a:moveTo>
                    <a:lnTo>
                      <a:pt x="583883" y="69247"/>
                    </a:lnTo>
                    <a:lnTo>
                      <a:pt x="573500" y="59436"/>
                    </a:lnTo>
                    <a:lnTo>
                      <a:pt x="523304" y="112395"/>
                    </a:lnTo>
                    <a:cubicBezTo>
                      <a:pt x="469678" y="44101"/>
                      <a:pt x="386334" y="0"/>
                      <a:pt x="292894" y="0"/>
                    </a:cubicBezTo>
                    <a:cubicBezTo>
                      <a:pt x="131350" y="0"/>
                      <a:pt x="0" y="131350"/>
                      <a:pt x="0" y="292894"/>
                    </a:cubicBezTo>
                    <a:cubicBezTo>
                      <a:pt x="0" y="454438"/>
                      <a:pt x="131350" y="585788"/>
                      <a:pt x="292894" y="585788"/>
                    </a:cubicBezTo>
                    <a:cubicBezTo>
                      <a:pt x="454438" y="585788"/>
                      <a:pt x="585788" y="454438"/>
                      <a:pt x="585788" y="292894"/>
                    </a:cubicBezTo>
                    <a:cubicBezTo>
                      <a:pt x="585788" y="230029"/>
                      <a:pt x="565785" y="171736"/>
                      <a:pt x="531971" y="124016"/>
                    </a:cubicBezTo>
                    <a:close/>
                    <a:moveTo>
                      <a:pt x="292894" y="571500"/>
                    </a:moveTo>
                    <a:cubicBezTo>
                      <a:pt x="139256" y="571500"/>
                      <a:pt x="14288" y="446532"/>
                      <a:pt x="14288" y="292894"/>
                    </a:cubicBezTo>
                    <a:cubicBezTo>
                      <a:pt x="14288" y="139256"/>
                      <a:pt x="139256" y="14288"/>
                      <a:pt x="292894" y="14288"/>
                    </a:cubicBezTo>
                    <a:cubicBezTo>
                      <a:pt x="382524" y="14288"/>
                      <a:pt x="462344" y="56864"/>
                      <a:pt x="513302" y="122873"/>
                    </a:cubicBezTo>
                    <a:lnTo>
                      <a:pt x="235553" y="416052"/>
                    </a:lnTo>
                    <a:lnTo>
                      <a:pt x="107347" y="287846"/>
                    </a:lnTo>
                    <a:lnTo>
                      <a:pt x="97250" y="297942"/>
                    </a:lnTo>
                    <a:lnTo>
                      <a:pt x="230600" y="431292"/>
                    </a:lnTo>
                    <a:cubicBezTo>
                      <a:pt x="231934" y="432625"/>
                      <a:pt x="233744" y="433388"/>
                      <a:pt x="235649" y="433388"/>
                    </a:cubicBezTo>
                    <a:lnTo>
                      <a:pt x="235649" y="433388"/>
                    </a:lnTo>
                    <a:cubicBezTo>
                      <a:pt x="237553" y="433388"/>
                      <a:pt x="239459" y="432530"/>
                      <a:pt x="240792" y="431197"/>
                    </a:cubicBezTo>
                    <a:lnTo>
                      <a:pt x="521780" y="134588"/>
                    </a:lnTo>
                    <a:cubicBezTo>
                      <a:pt x="553022" y="179546"/>
                      <a:pt x="571310" y="234125"/>
                      <a:pt x="571310" y="292989"/>
                    </a:cubicBezTo>
                    <a:cubicBezTo>
                      <a:pt x="571310" y="446627"/>
                      <a:pt x="446342" y="571595"/>
                      <a:pt x="292703" y="571595"/>
                    </a:cubicBezTo>
                    <a:close/>
                  </a:path>
                </a:pathLst>
              </a:custGeom>
              <a:solidFill>
                <a:schemeClr val="bg2"/>
              </a:solidFill>
              <a:ln w="9525" cap="flat">
                <a:noFill/>
                <a:prstDash val="solid"/>
                <a:miter/>
              </a:ln>
            </p:spPr>
            <p:txBody>
              <a:bodyPr rtlCol="0" anchor="ctr"/>
              <a:lstStyle/>
              <a:p>
                <a:pPr defTabSz="609585" fontAlgn="base">
                  <a:spcBef>
                    <a:spcPct val="0"/>
                  </a:spcBef>
                  <a:spcAft>
                    <a:spcPct val="0"/>
                  </a:spcAft>
                  <a:defRPr/>
                </a:pPr>
                <a:endParaRPr lang="en-US" sz="2400">
                  <a:solidFill>
                    <a:srgbClr val="101820"/>
                  </a:solidFill>
                  <a:latin typeface="Arial" charset="0"/>
                  <a:ea typeface="ＭＳ Ｐゴシック" charset="0"/>
                </a:endParaRPr>
              </a:p>
            </p:txBody>
          </p:sp>
        </p:grpSp>
      </p:grpSp>
    </p:spTree>
    <p:extLst>
      <p:ext uri="{BB962C8B-B14F-4D97-AF65-F5344CB8AC3E}">
        <p14:creationId xmlns:p14="http://schemas.microsoft.com/office/powerpoint/2010/main" val="62423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anim calcmode="lin" valueType="num">
                                      <p:cBhvr>
                                        <p:cTn id="12" dur="500" fill="hold"/>
                                        <p:tgtEl>
                                          <p:spTgt spid="113"/>
                                        </p:tgtEl>
                                        <p:attrNameLst>
                                          <p:attrName>ppt_x</p:attrName>
                                        </p:attrNameLst>
                                      </p:cBhvr>
                                      <p:tavLst>
                                        <p:tav tm="0">
                                          <p:val>
                                            <p:strVal val="#ppt_x"/>
                                          </p:val>
                                        </p:tav>
                                        <p:tav tm="100000">
                                          <p:val>
                                            <p:strVal val="#ppt_x"/>
                                          </p:val>
                                        </p:tav>
                                      </p:tavLst>
                                    </p:anim>
                                    <p:anim calcmode="lin" valueType="num">
                                      <p:cBhvr>
                                        <p:cTn id="13" dur="500" fill="hold"/>
                                        <p:tgtEl>
                                          <p:spTgt spid="113"/>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1324"/>
                                        </p:tgtEl>
                                        <p:attrNameLst>
                                          <p:attrName>style.visibility</p:attrName>
                                        </p:attrNameLst>
                                      </p:cBhvr>
                                      <p:to>
                                        <p:strVal val="visible"/>
                                      </p:to>
                                    </p:set>
                                    <p:anim calcmode="lin" valueType="num">
                                      <p:cBhvr>
                                        <p:cTn id="16" dur="500" fill="hold"/>
                                        <p:tgtEl>
                                          <p:spTgt spid="11324"/>
                                        </p:tgtEl>
                                        <p:attrNameLst>
                                          <p:attrName>ppt_w</p:attrName>
                                        </p:attrNameLst>
                                      </p:cBhvr>
                                      <p:tavLst>
                                        <p:tav tm="0">
                                          <p:val>
                                            <p:fltVal val="0"/>
                                          </p:val>
                                        </p:tav>
                                        <p:tav tm="100000">
                                          <p:val>
                                            <p:strVal val="#ppt_w"/>
                                          </p:val>
                                        </p:tav>
                                      </p:tavLst>
                                    </p:anim>
                                    <p:anim calcmode="lin" valueType="num">
                                      <p:cBhvr>
                                        <p:cTn id="17" dur="500" fill="hold"/>
                                        <p:tgtEl>
                                          <p:spTgt spid="11324"/>
                                        </p:tgtEl>
                                        <p:attrNameLst>
                                          <p:attrName>ppt_h</p:attrName>
                                        </p:attrNameLst>
                                      </p:cBhvr>
                                      <p:tavLst>
                                        <p:tav tm="0">
                                          <p:val>
                                            <p:fltVal val="0"/>
                                          </p:val>
                                        </p:tav>
                                        <p:tav tm="100000">
                                          <p:val>
                                            <p:strVal val="#ppt_h"/>
                                          </p:val>
                                        </p:tav>
                                      </p:tavLst>
                                    </p:anim>
                                    <p:animEffect transition="in" filter="fade">
                                      <p:cBhvr>
                                        <p:cTn id="18" dur="500"/>
                                        <p:tgtEl>
                                          <p:spTgt spid="113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13"/>
                                        </p:tgtEl>
                                      </p:cBhvr>
                                    </p:animEffect>
                                    <p:set>
                                      <p:cBhvr>
                                        <p:cTn id="23" dur="1" fill="hold">
                                          <p:stCondLst>
                                            <p:cond delay="499"/>
                                          </p:stCondLst>
                                        </p:cTn>
                                        <p:tgtEl>
                                          <p:spTgt spid="113"/>
                                        </p:tgtEl>
                                        <p:attrNameLst>
                                          <p:attrName>style.visibility</p:attrName>
                                        </p:attrNameLst>
                                      </p:cBhvr>
                                      <p:to>
                                        <p:strVal val="hidden"/>
                                      </p:to>
                                    </p:set>
                                  </p:childTnLst>
                                </p:cTn>
                              </p:par>
                            </p:childTnLst>
                          </p:cTn>
                        </p:par>
                        <p:par>
                          <p:cTn id="24" fill="hold">
                            <p:stCondLst>
                              <p:cond delay="500"/>
                            </p:stCondLst>
                            <p:childTnLst>
                              <p:par>
                                <p:cTn id="25" presetID="42" presetClass="path" presetSubtype="0" accel="50000" decel="50000" fill="hold" nodeType="afterEffect">
                                  <p:stCondLst>
                                    <p:cond delay="0"/>
                                  </p:stCondLst>
                                  <p:childTnLst>
                                    <p:animMotion origin="layout" path="M 1.45833E-6 -3.33333E-6 L 0.37995 -3.33333E-6 " pathEditMode="relative" rAng="0" ptsTypes="AA">
                                      <p:cBhvr>
                                        <p:cTn id="26" dur="1000" fill="hold"/>
                                        <p:tgtEl>
                                          <p:spTgt spid="48"/>
                                        </p:tgtEl>
                                        <p:attrNameLst>
                                          <p:attrName>ppt_x</p:attrName>
                                          <p:attrName>ppt_y</p:attrName>
                                        </p:attrNameLst>
                                      </p:cBhvr>
                                      <p:rCtr x="18971" y="0"/>
                                    </p:animMotion>
                                  </p:childTnLst>
                                </p:cTn>
                              </p:par>
                              <p:par>
                                <p:cTn id="27" presetID="47" presetClass="entr" presetSubtype="0" fill="hold" nodeType="withEffect">
                                  <p:stCondLst>
                                    <p:cond delay="500"/>
                                  </p:stCondLst>
                                  <p:childTnLst>
                                    <p:set>
                                      <p:cBhvr>
                                        <p:cTn id="28" dur="1" fill="hold">
                                          <p:stCondLst>
                                            <p:cond delay="0"/>
                                          </p:stCondLst>
                                        </p:cTn>
                                        <p:tgtEl>
                                          <p:spTgt spid="92"/>
                                        </p:tgtEl>
                                        <p:attrNameLst>
                                          <p:attrName>style.visibility</p:attrName>
                                        </p:attrNameLst>
                                      </p:cBhvr>
                                      <p:to>
                                        <p:strVal val="visible"/>
                                      </p:to>
                                    </p:set>
                                    <p:animEffect transition="in" filter="fade">
                                      <p:cBhvr>
                                        <p:cTn id="29" dur="500"/>
                                        <p:tgtEl>
                                          <p:spTgt spid="92"/>
                                        </p:tgtEl>
                                      </p:cBhvr>
                                    </p:animEffect>
                                    <p:anim calcmode="lin" valueType="num">
                                      <p:cBhvr>
                                        <p:cTn id="30" dur="500" fill="hold"/>
                                        <p:tgtEl>
                                          <p:spTgt spid="92"/>
                                        </p:tgtEl>
                                        <p:attrNameLst>
                                          <p:attrName>ppt_x</p:attrName>
                                        </p:attrNameLst>
                                      </p:cBhvr>
                                      <p:tavLst>
                                        <p:tav tm="0">
                                          <p:val>
                                            <p:strVal val="#ppt_x"/>
                                          </p:val>
                                        </p:tav>
                                        <p:tav tm="100000">
                                          <p:val>
                                            <p:strVal val="#ppt_x"/>
                                          </p:val>
                                        </p:tav>
                                      </p:tavLst>
                                    </p:anim>
                                    <p:anim calcmode="lin" valueType="num">
                                      <p:cBhvr>
                                        <p:cTn id="31" dur="500" fill="hold"/>
                                        <p:tgtEl>
                                          <p:spTgt spid="92"/>
                                        </p:tgtEl>
                                        <p:attrNameLst>
                                          <p:attrName>ppt_y</p:attrName>
                                        </p:attrNameLst>
                                      </p:cBhvr>
                                      <p:tavLst>
                                        <p:tav tm="0">
                                          <p:val>
                                            <p:strVal val="#ppt_y-.1"/>
                                          </p:val>
                                        </p:tav>
                                        <p:tav tm="100000">
                                          <p:val>
                                            <p:strVal val="#ppt_y"/>
                                          </p:val>
                                        </p:tav>
                                      </p:tavLst>
                                    </p:anim>
                                  </p:childTnLst>
                                </p:cTn>
                              </p:par>
                              <p:par>
                                <p:cTn id="32" presetID="22" presetClass="entr" presetSubtype="8" fill="hold" nodeType="withEffect">
                                  <p:stCondLst>
                                    <p:cond delay="500"/>
                                  </p:stCondLst>
                                  <p:childTnLst>
                                    <p:set>
                                      <p:cBhvr>
                                        <p:cTn id="33" dur="1" fill="hold">
                                          <p:stCondLst>
                                            <p:cond delay="0"/>
                                          </p:stCondLst>
                                        </p:cTn>
                                        <p:tgtEl>
                                          <p:spTgt spid="163"/>
                                        </p:tgtEl>
                                        <p:attrNameLst>
                                          <p:attrName>style.visibility</p:attrName>
                                        </p:attrNameLst>
                                      </p:cBhvr>
                                      <p:to>
                                        <p:strVal val="visible"/>
                                      </p:to>
                                    </p:set>
                                    <p:animEffect transition="in" filter="wipe(left)">
                                      <p:cBhvr>
                                        <p:cTn id="34" dur="500"/>
                                        <p:tgtEl>
                                          <p:spTgt spid="16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92"/>
                                        </p:tgtEl>
                                      </p:cBhvr>
                                    </p:animEffect>
                                    <p:set>
                                      <p:cBhvr>
                                        <p:cTn id="39" dur="1" fill="hold">
                                          <p:stCondLst>
                                            <p:cond delay="499"/>
                                          </p:stCondLst>
                                        </p:cTn>
                                        <p:tgtEl>
                                          <p:spTgt spid="92"/>
                                        </p:tgtEl>
                                        <p:attrNameLst>
                                          <p:attrName>style.visibility</p:attrName>
                                        </p:attrNameLst>
                                      </p:cBhvr>
                                      <p:to>
                                        <p:strVal val="hidden"/>
                                      </p:to>
                                    </p:se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wipe(left)">
                                      <p:cBhvr>
                                        <p:cTn id="43" dur="500"/>
                                        <p:tgtEl>
                                          <p:spTgt spid="93"/>
                                        </p:tgtEl>
                                      </p:cBhvr>
                                    </p:animEffect>
                                  </p:childTnLst>
                                </p:cTn>
                              </p:par>
                              <p:par>
                                <p:cTn id="44" presetID="47" presetClass="entr" presetSubtype="0" fill="hold"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fade">
                                      <p:cBhvr>
                                        <p:cTn id="46" dur="500"/>
                                        <p:tgtEl>
                                          <p:spTgt spid="112"/>
                                        </p:tgtEl>
                                      </p:cBhvr>
                                    </p:animEffect>
                                    <p:anim calcmode="lin" valueType="num">
                                      <p:cBhvr>
                                        <p:cTn id="47" dur="500" fill="hold"/>
                                        <p:tgtEl>
                                          <p:spTgt spid="112"/>
                                        </p:tgtEl>
                                        <p:attrNameLst>
                                          <p:attrName>ppt_x</p:attrName>
                                        </p:attrNameLst>
                                      </p:cBhvr>
                                      <p:tavLst>
                                        <p:tav tm="0">
                                          <p:val>
                                            <p:strVal val="#ppt_x"/>
                                          </p:val>
                                        </p:tav>
                                        <p:tav tm="100000">
                                          <p:val>
                                            <p:strVal val="#ppt_x"/>
                                          </p:val>
                                        </p:tav>
                                      </p:tavLst>
                                    </p:anim>
                                    <p:anim calcmode="lin" valueType="num">
                                      <p:cBhvr>
                                        <p:cTn id="48" dur="500" fill="hold"/>
                                        <p:tgtEl>
                                          <p:spTgt spid="112"/>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1" presetClass="entr" presetSubtype="0"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childTnLst>
                                </p:cTn>
                              </p:par>
                            </p:childTnLst>
                          </p:cTn>
                        </p:par>
                        <p:par>
                          <p:cTn id="52" fill="hold">
                            <p:stCondLst>
                              <p:cond delay="1000"/>
                            </p:stCondLst>
                            <p:childTnLst>
                              <p:par>
                                <p:cTn id="53" presetID="35" presetClass="emph" presetSubtype="0" repeatCount="2000" fill="hold" nodeType="afterEffect">
                                  <p:stCondLst>
                                    <p:cond delay="0"/>
                                  </p:stCondLst>
                                  <p:childTnLst>
                                    <p:anim calcmode="discrete" valueType="str">
                                      <p:cBhvr>
                                        <p:cTn id="54" dur="500" fill="hold"/>
                                        <p:tgtEl>
                                          <p:spTgt spid="99"/>
                                        </p:tgtEl>
                                        <p:attrNameLst>
                                          <p:attrName>style.visibility</p:attrName>
                                        </p:attrNameLst>
                                      </p:cBhvr>
                                      <p:tavLst>
                                        <p:tav tm="0">
                                          <p:val>
                                            <p:strVal val="hidden"/>
                                          </p:val>
                                        </p:tav>
                                        <p:tav tm="50000">
                                          <p:val>
                                            <p:strVal val="visible"/>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12"/>
                                        </p:tgtEl>
                                      </p:cBhvr>
                                    </p:animEffect>
                                    <p:set>
                                      <p:cBhvr>
                                        <p:cTn id="59" dur="1" fill="hold">
                                          <p:stCondLst>
                                            <p:cond delay="499"/>
                                          </p:stCondLst>
                                        </p:cTn>
                                        <p:tgtEl>
                                          <p:spTgt spid="112"/>
                                        </p:tgtEl>
                                        <p:attrNameLst>
                                          <p:attrName>style.visibility</p:attrName>
                                        </p:attrNameLst>
                                      </p:cBhvr>
                                      <p:to>
                                        <p:strVal val="hidden"/>
                                      </p:to>
                                    </p:set>
                                  </p:childTnLst>
                                </p:cTn>
                              </p:par>
                            </p:childTnLst>
                          </p:cTn>
                        </p:par>
                        <p:par>
                          <p:cTn id="60" fill="hold">
                            <p:stCondLst>
                              <p:cond delay="500"/>
                            </p:stCondLst>
                            <p:childTnLst>
                              <p:par>
                                <p:cTn id="61" presetID="22" presetClass="exit" presetSubtype="2" fill="hold" nodeType="afterEffect">
                                  <p:stCondLst>
                                    <p:cond delay="0"/>
                                  </p:stCondLst>
                                  <p:childTnLst>
                                    <p:animEffect transition="out" filter="wipe(right)">
                                      <p:cBhvr>
                                        <p:cTn id="62" dur="500"/>
                                        <p:tgtEl>
                                          <p:spTgt spid="93"/>
                                        </p:tgtEl>
                                      </p:cBhvr>
                                    </p:animEffect>
                                    <p:set>
                                      <p:cBhvr>
                                        <p:cTn id="63" dur="1" fill="hold">
                                          <p:stCondLst>
                                            <p:cond delay="499"/>
                                          </p:stCondLst>
                                        </p:cTn>
                                        <p:tgtEl>
                                          <p:spTgt spid="93"/>
                                        </p:tgtEl>
                                        <p:attrNameLst>
                                          <p:attrName>style.visibility</p:attrName>
                                        </p:attrNameLst>
                                      </p:cBhvr>
                                      <p:to>
                                        <p:strVal val="hidden"/>
                                      </p:to>
                                    </p:set>
                                  </p:childTnLst>
                                </p:cTn>
                              </p:par>
                            </p:childTnLst>
                          </p:cTn>
                        </p:par>
                        <p:par>
                          <p:cTn id="64" fill="hold">
                            <p:stCondLst>
                              <p:cond delay="1000"/>
                            </p:stCondLst>
                            <p:childTnLst>
                              <p:par>
                                <p:cTn id="65" presetID="47" presetClass="entr" presetSubtype="0" fill="hold" nodeType="afterEffect">
                                  <p:stCondLst>
                                    <p:cond delay="0"/>
                                  </p:stCondLst>
                                  <p:childTnLst>
                                    <p:set>
                                      <p:cBhvr>
                                        <p:cTn id="66" dur="1" fill="hold">
                                          <p:stCondLst>
                                            <p:cond delay="0"/>
                                          </p:stCondLst>
                                        </p:cTn>
                                        <p:tgtEl>
                                          <p:spTgt spid="11267"/>
                                        </p:tgtEl>
                                        <p:attrNameLst>
                                          <p:attrName>style.visibility</p:attrName>
                                        </p:attrNameLst>
                                      </p:cBhvr>
                                      <p:to>
                                        <p:strVal val="visible"/>
                                      </p:to>
                                    </p:set>
                                    <p:animEffect transition="in" filter="fade">
                                      <p:cBhvr>
                                        <p:cTn id="67" dur="500"/>
                                        <p:tgtEl>
                                          <p:spTgt spid="11267"/>
                                        </p:tgtEl>
                                      </p:cBhvr>
                                    </p:animEffect>
                                    <p:anim calcmode="lin" valueType="num">
                                      <p:cBhvr>
                                        <p:cTn id="68" dur="500" fill="hold"/>
                                        <p:tgtEl>
                                          <p:spTgt spid="11267"/>
                                        </p:tgtEl>
                                        <p:attrNameLst>
                                          <p:attrName>ppt_x</p:attrName>
                                        </p:attrNameLst>
                                      </p:cBhvr>
                                      <p:tavLst>
                                        <p:tav tm="0">
                                          <p:val>
                                            <p:strVal val="#ppt_x"/>
                                          </p:val>
                                        </p:tav>
                                        <p:tav tm="100000">
                                          <p:val>
                                            <p:strVal val="#ppt_x"/>
                                          </p:val>
                                        </p:tav>
                                      </p:tavLst>
                                    </p:anim>
                                    <p:anim calcmode="lin" valueType="num">
                                      <p:cBhvr>
                                        <p:cTn id="69" dur="500" fill="hold"/>
                                        <p:tgtEl>
                                          <p:spTgt spid="11267"/>
                                        </p:tgtEl>
                                        <p:attrNameLst>
                                          <p:attrName>ppt_y</p:attrName>
                                        </p:attrNameLst>
                                      </p:cBhvr>
                                      <p:tavLst>
                                        <p:tav tm="0">
                                          <p:val>
                                            <p:strVal val="#ppt_y-.1"/>
                                          </p:val>
                                        </p:tav>
                                        <p:tav tm="100000">
                                          <p:val>
                                            <p:strVal val="#ppt_y"/>
                                          </p:val>
                                        </p:tav>
                                      </p:tavLst>
                                    </p:anim>
                                  </p:childTnLst>
                                </p:cTn>
                              </p:par>
                              <p:par>
                                <p:cTn id="70" presetID="53" presetClass="entr" presetSubtype="16" fill="hold" grpId="0" nodeType="withEffect">
                                  <p:stCondLst>
                                    <p:cond delay="0"/>
                                  </p:stCondLst>
                                  <p:childTnLst>
                                    <p:set>
                                      <p:cBhvr>
                                        <p:cTn id="71" dur="1" fill="hold">
                                          <p:stCondLst>
                                            <p:cond delay="0"/>
                                          </p:stCondLst>
                                        </p:cTn>
                                        <p:tgtEl>
                                          <p:spTgt spid="11271"/>
                                        </p:tgtEl>
                                        <p:attrNameLst>
                                          <p:attrName>style.visibility</p:attrName>
                                        </p:attrNameLst>
                                      </p:cBhvr>
                                      <p:to>
                                        <p:strVal val="visible"/>
                                      </p:to>
                                    </p:set>
                                    <p:anim calcmode="lin" valueType="num">
                                      <p:cBhvr>
                                        <p:cTn id="72" dur="500" fill="hold"/>
                                        <p:tgtEl>
                                          <p:spTgt spid="11271"/>
                                        </p:tgtEl>
                                        <p:attrNameLst>
                                          <p:attrName>ppt_w</p:attrName>
                                        </p:attrNameLst>
                                      </p:cBhvr>
                                      <p:tavLst>
                                        <p:tav tm="0">
                                          <p:val>
                                            <p:fltVal val="0"/>
                                          </p:val>
                                        </p:tav>
                                        <p:tav tm="100000">
                                          <p:val>
                                            <p:strVal val="#ppt_w"/>
                                          </p:val>
                                        </p:tav>
                                      </p:tavLst>
                                    </p:anim>
                                    <p:anim calcmode="lin" valueType="num">
                                      <p:cBhvr>
                                        <p:cTn id="73" dur="500" fill="hold"/>
                                        <p:tgtEl>
                                          <p:spTgt spid="11271"/>
                                        </p:tgtEl>
                                        <p:attrNameLst>
                                          <p:attrName>ppt_h</p:attrName>
                                        </p:attrNameLst>
                                      </p:cBhvr>
                                      <p:tavLst>
                                        <p:tav tm="0">
                                          <p:val>
                                            <p:fltVal val="0"/>
                                          </p:val>
                                        </p:tav>
                                        <p:tav tm="100000">
                                          <p:val>
                                            <p:strVal val="#ppt_h"/>
                                          </p:val>
                                        </p:tav>
                                      </p:tavLst>
                                    </p:anim>
                                    <p:animEffect transition="in" filter="fade">
                                      <p:cBhvr>
                                        <p:cTn id="74" dur="500"/>
                                        <p:tgtEl>
                                          <p:spTgt spid="11271"/>
                                        </p:tgtEl>
                                      </p:cBhvr>
                                    </p:animEffect>
                                  </p:childTnLst>
                                </p:cTn>
                              </p:par>
                              <p:par>
                                <p:cTn id="75" presetID="53" presetClass="entr" presetSubtype="16" fill="hold" nodeType="withEffect">
                                  <p:stCondLst>
                                    <p:cond delay="0"/>
                                  </p:stCondLst>
                                  <p:childTnLst>
                                    <p:set>
                                      <p:cBhvr>
                                        <p:cTn id="76" dur="1" fill="hold">
                                          <p:stCondLst>
                                            <p:cond delay="0"/>
                                          </p:stCondLst>
                                        </p:cTn>
                                        <p:tgtEl>
                                          <p:spTgt spid="11272"/>
                                        </p:tgtEl>
                                        <p:attrNameLst>
                                          <p:attrName>style.visibility</p:attrName>
                                        </p:attrNameLst>
                                      </p:cBhvr>
                                      <p:to>
                                        <p:strVal val="visible"/>
                                      </p:to>
                                    </p:set>
                                    <p:anim calcmode="lin" valueType="num">
                                      <p:cBhvr>
                                        <p:cTn id="77" dur="500" fill="hold"/>
                                        <p:tgtEl>
                                          <p:spTgt spid="11272"/>
                                        </p:tgtEl>
                                        <p:attrNameLst>
                                          <p:attrName>ppt_w</p:attrName>
                                        </p:attrNameLst>
                                      </p:cBhvr>
                                      <p:tavLst>
                                        <p:tav tm="0">
                                          <p:val>
                                            <p:fltVal val="0"/>
                                          </p:val>
                                        </p:tav>
                                        <p:tav tm="100000">
                                          <p:val>
                                            <p:strVal val="#ppt_w"/>
                                          </p:val>
                                        </p:tav>
                                      </p:tavLst>
                                    </p:anim>
                                    <p:anim calcmode="lin" valueType="num">
                                      <p:cBhvr>
                                        <p:cTn id="78" dur="500" fill="hold"/>
                                        <p:tgtEl>
                                          <p:spTgt spid="11272"/>
                                        </p:tgtEl>
                                        <p:attrNameLst>
                                          <p:attrName>ppt_h</p:attrName>
                                        </p:attrNameLst>
                                      </p:cBhvr>
                                      <p:tavLst>
                                        <p:tav tm="0">
                                          <p:val>
                                            <p:fltVal val="0"/>
                                          </p:val>
                                        </p:tav>
                                        <p:tav tm="100000">
                                          <p:val>
                                            <p:strVal val="#ppt_h"/>
                                          </p:val>
                                        </p:tav>
                                      </p:tavLst>
                                    </p:anim>
                                    <p:animEffect transition="in" filter="fade">
                                      <p:cBhvr>
                                        <p:cTn id="79" dur="500"/>
                                        <p:tgtEl>
                                          <p:spTgt spid="11272"/>
                                        </p:tgtEl>
                                      </p:cBhvr>
                                    </p:animEffect>
                                  </p:childTnLst>
                                </p:cTn>
                              </p:par>
                            </p:childTnLst>
                          </p:cTn>
                        </p:par>
                        <p:par>
                          <p:cTn id="80" fill="hold">
                            <p:stCondLst>
                              <p:cond delay="1500"/>
                            </p:stCondLst>
                            <p:childTnLst>
                              <p:par>
                                <p:cTn id="81" presetID="8" presetClass="emph" presetSubtype="0" repeatCount="2000" fill="hold" nodeType="afterEffect">
                                  <p:stCondLst>
                                    <p:cond delay="0"/>
                                  </p:stCondLst>
                                  <p:childTnLst>
                                    <p:animRot by="21600000">
                                      <p:cBhvr>
                                        <p:cTn id="82" dur="1000" fill="hold"/>
                                        <p:tgtEl>
                                          <p:spTgt spid="11272"/>
                                        </p:tgtEl>
                                        <p:attrNameLst>
                                          <p:attrName>r</p:attrName>
                                        </p:attrNameLst>
                                      </p:cBhvr>
                                    </p:animRot>
                                  </p:childTnLst>
                                </p:cTn>
                              </p:par>
                            </p:childTnLst>
                          </p:cTn>
                        </p:par>
                        <p:par>
                          <p:cTn id="83" fill="hold">
                            <p:stCondLst>
                              <p:cond delay="3500"/>
                            </p:stCondLst>
                            <p:childTnLst>
                              <p:par>
                                <p:cTn id="84" presetID="53" presetClass="exit" presetSubtype="32" fill="hold" nodeType="afterEffect">
                                  <p:stCondLst>
                                    <p:cond delay="0"/>
                                  </p:stCondLst>
                                  <p:childTnLst>
                                    <p:anim calcmode="lin" valueType="num">
                                      <p:cBhvr>
                                        <p:cTn id="85" dur="500"/>
                                        <p:tgtEl>
                                          <p:spTgt spid="11272"/>
                                        </p:tgtEl>
                                        <p:attrNameLst>
                                          <p:attrName>ppt_w</p:attrName>
                                        </p:attrNameLst>
                                      </p:cBhvr>
                                      <p:tavLst>
                                        <p:tav tm="0">
                                          <p:val>
                                            <p:strVal val="ppt_w"/>
                                          </p:val>
                                        </p:tav>
                                        <p:tav tm="100000">
                                          <p:val>
                                            <p:fltVal val="0"/>
                                          </p:val>
                                        </p:tav>
                                      </p:tavLst>
                                    </p:anim>
                                    <p:anim calcmode="lin" valueType="num">
                                      <p:cBhvr>
                                        <p:cTn id="86" dur="500"/>
                                        <p:tgtEl>
                                          <p:spTgt spid="11272"/>
                                        </p:tgtEl>
                                        <p:attrNameLst>
                                          <p:attrName>ppt_h</p:attrName>
                                        </p:attrNameLst>
                                      </p:cBhvr>
                                      <p:tavLst>
                                        <p:tav tm="0">
                                          <p:val>
                                            <p:strVal val="ppt_h"/>
                                          </p:val>
                                        </p:tav>
                                        <p:tav tm="100000">
                                          <p:val>
                                            <p:fltVal val="0"/>
                                          </p:val>
                                        </p:tav>
                                      </p:tavLst>
                                    </p:anim>
                                    <p:animEffect transition="out" filter="fade">
                                      <p:cBhvr>
                                        <p:cTn id="87" dur="500"/>
                                        <p:tgtEl>
                                          <p:spTgt spid="11272"/>
                                        </p:tgtEl>
                                      </p:cBhvr>
                                    </p:animEffect>
                                    <p:set>
                                      <p:cBhvr>
                                        <p:cTn id="88" dur="1" fill="hold">
                                          <p:stCondLst>
                                            <p:cond delay="499"/>
                                          </p:stCondLst>
                                        </p:cTn>
                                        <p:tgtEl>
                                          <p:spTgt spid="11272"/>
                                        </p:tgtEl>
                                        <p:attrNameLst>
                                          <p:attrName>style.visibility</p:attrName>
                                        </p:attrNameLst>
                                      </p:cBhvr>
                                      <p:to>
                                        <p:strVal val="hidden"/>
                                      </p:to>
                                    </p:set>
                                  </p:childTnLst>
                                </p:cTn>
                              </p:par>
                              <p:par>
                                <p:cTn id="89" presetID="53" presetClass="exit" presetSubtype="32" fill="hold" grpId="1" nodeType="withEffect">
                                  <p:stCondLst>
                                    <p:cond delay="0"/>
                                  </p:stCondLst>
                                  <p:childTnLst>
                                    <p:anim calcmode="lin" valueType="num">
                                      <p:cBhvr>
                                        <p:cTn id="90" dur="500"/>
                                        <p:tgtEl>
                                          <p:spTgt spid="11271"/>
                                        </p:tgtEl>
                                        <p:attrNameLst>
                                          <p:attrName>ppt_w</p:attrName>
                                        </p:attrNameLst>
                                      </p:cBhvr>
                                      <p:tavLst>
                                        <p:tav tm="0">
                                          <p:val>
                                            <p:strVal val="ppt_w"/>
                                          </p:val>
                                        </p:tav>
                                        <p:tav tm="100000">
                                          <p:val>
                                            <p:fltVal val="0"/>
                                          </p:val>
                                        </p:tav>
                                      </p:tavLst>
                                    </p:anim>
                                    <p:anim calcmode="lin" valueType="num">
                                      <p:cBhvr>
                                        <p:cTn id="91" dur="500"/>
                                        <p:tgtEl>
                                          <p:spTgt spid="11271"/>
                                        </p:tgtEl>
                                        <p:attrNameLst>
                                          <p:attrName>ppt_h</p:attrName>
                                        </p:attrNameLst>
                                      </p:cBhvr>
                                      <p:tavLst>
                                        <p:tav tm="0">
                                          <p:val>
                                            <p:strVal val="ppt_h"/>
                                          </p:val>
                                        </p:tav>
                                        <p:tav tm="100000">
                                          <p:val>
                                            <p:fltVal val="0"/>
                                          </p:val>
                                        </p:tav>
                                      </p:tavLst>
                                    </p:anim>
                                    <p:animEffect transition="out" filter="fade">
                                      <p:cBhvr>
                                        <p:cTn id="92" dur="500"/>
                                        <p:tgtEl>
                                          <p:spTgt spid="11271"/>
                                        </p:tgtEl>
                                      </p:cBhvr>
                                    </p:animEffect>
                                    <p:set>
                                      <p:cBhvr>
                                        <p:cTn id="93" dur="1" fill="hold">
                                          <p:stCondLst>
                                            <p:cond delay="499"/>
                                          </p:stCondLst>
                                        </p:cTn>
                                        <p:tgtEl>
                                          <p:spTgt spid="11271"/>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11324"/>
                                        </p:tgtEl>
                                        <p:attrNameLst>
                                          <p:attrName>ppt_w</p:attrName>
                                        </p:attrNameLst>
                                      </p:cBhvr>
                                      <p:tavLst>
                                        <p:tav tm="0">
                                          <p:val>
                                            <p:strVal val="ppt_w"/>
                                          </p:val>
                                        </p:tav>
                                        <p:tav tm="100000">
                                          <p:val>
                                            <p:fltVal val="0"/>
                                          </p:val>
                                        </p:tav>
                                      </p:tavLst>
                                    </p:anim>
                                    <p:anim calcmode="lin" valueType="num">
                                      <p:cBhvr>
                                        <p:cTn id="96" dur="500"/>
                                        <p:tgtEl>
                                          <p:spTgt spid="11324"/>
                                        </p:tgtEl>
                                        <p:attrNameLst>
                                          <p:attrName>ppt_h</p:attrName>
                                        </p:attrNameLst>
                                      </p:cBhvr>
                                      <p:tavLst>
                                        <p:tav tm="0">
                                          <p:val>
                                            <p:strVal val="ppt_h"/>
                                          </p:val>
                                        </p:tav>
                                        <p:tav tm="100000">
                                          <p:val>
                                            <p:fltVal val="0"/>
                                          </p:val>
                                        </p:tav>
                                      </p:tavLst>
                                    </p:anim>
                                    <p:animEffect transition="out" filter="fade">
                                      <p:cBhvr>
                                        <p:cTn id="97" dur="500"/>
                                        <p:tgtEl>
                                          <p:spTgt spid="11324"/>
                                        </p:tgtEl>
                                      </p:cBhvr>
                                    </p:animEffect>
                                    <p:set>
                                      <p:cBhvr>
                                        <p:cTn id="98" dur="1" fill="hold">
                                          <p:stCondLst>
                                            <p:cond delay="499"/>
                                          </p:stCondLst>
                                        </p:cTn>
                                        <p:tgtEl>
                                          <p:spTgt spid="11324"/>
                                        </p:tgtEl>
                                        <p:attrNameLst>
                                          <p:attrName>style.visibility</p:attrName>
                                        </p:attrNameLst>
                                      </p:cBhvr>
                                      <p:to>
                                        <p:strVal val="hidden"/>
                                      </p:to>
                                    </p:set>
                                  </p:childTnLst>
                                </p:cTn>
                              </p:par>
                              <p:par>
                                <p:cTn id="99" presetID="42" presetClass="path" presetSubtype="0" accel="50000" decel="50000" fill="hold" nodeType="withEffect">
                                  <p:stCondLst>
                                    <p:cond delay="0"/>
                                  </p:stCondLst>
                                  <p:childTnLst>
                                    <p:animMotion origin="layout" path="M 3.54167E-6 -3.33333E-6 L -0.37995 -3.33333E-6 " pathEditMode="relative" rAng="0" ptsTypes="AA">
                                      <p:cBhvr>
                                        <p:cTn id="100" dur="1000" fill="hold"/>
                                        <p:tgtEl>
                                          <p:spTgt spid="163"/>
                                        </p:tgtEl>
                                        <p:attrNameLst>
                                          <p:attrName>ppt_x</p:attrName>
                                          <p:attrName>ppt_y</p:attrName>
                                        </p:attrNameLst>
                                      </p:cBhvr>
                                      <p:rCtr x="-18958" y="0"/>
                                    </p:animMotion>
                                  </p:childTnLst>
                                </p:cTn>
                              </p:par>
                              <p:par>
                                <p:cTn id="101" presetID="47" presetClass="exit" presetSubtype="0" fill="hold" nodeType="withEffect">
                                  <p:stCondLst>
                                    <p:cond delay="0"/>
                                  </p:stCondLst>
                                  <p:childTnLst>
                                    <p:animEffect transition="out" filter="fade">
                                      <p:cBhvr>
                                        <p:cTn id="102" dur="500"/>
                                        <p:tgtEl>
                                          <p:spTgt spid="11267"/>
                                        </p:tgtEl>
                                      </p:cBhvr>
                                    </p:animEffect>
                                    <p:anim calcmode="lin" valueType="num">
                                      <p:cBhvr>
                                        <p:cTn id="103" dur="500"/>
                                        <p:tgtEl>
                                          <p:spTgt spid="11267"/>
                                        </p:tgtEl>
                                        <p:attrNameLst>
                                          <p:attrName>ppt_x</p:attrName>
                                        </p:attrNameLst>
                                      </p:cBhvr>
                                      <p:tavLst>
                                        <p:tav tm="0">
                                          <p:val>
                                            <p:strVal val="ppt_x"/>
                                          </p:val>
                                        </p:tav>
                                        <p:tav tm="100000">
                                          <p:val>
                                            <p:strVal val="ppt_x"/>
                                          </p:val>
                                        </p:tav>
                                      </p:tavLst>
                                    </p:anim>
                                    <p:anim calcmode="lin" valueType="num">
                                      <p:cBhvr>
                                        <p:cTn id="104" dur="500"/>
                                        <p:tgtEl>
                                          <p:spTgt spid="11267"/>
                                        </p:tgtEl>
                                        <p:attrNameLst>
                                          <p:attrName>ppt_y</p:attrName>
                                        </p:attrNameLst>
                                      </p:cBhvr>
                                      <p:tavLst>
                                        <p:tav tm="0">
                                          <p:val>
                                            <p:strVal val="ppt_y"/>
                                          </p:val>
                                        </p:tav>
                                        <p:tav tm="100000">
                                          <p:val>
                                            <p:strVal val="ppt_y-.1"/>
                                          </p:val>
                                        </p:tav>
                                      </p:tavLst>
                                    </p:anim>
                                    <p:set>
                                      <p:cBhvr>
                                        <p:cTn id="105" dur="1" fill="hold">
                                          <p:stCondLst>
                                            <p:cond delay="499"/>
                                          </p:stCondLst>
                                        </p:cTn>
                                        <p:tgtEl>
                                          <p:spTgt spid="11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P spid="11271"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 name="Title 2">
            <a:extLst>
              <a:ext uri="{FF2B5EF4-FFF2-40B4-BE49-F238E27FC236}">
                <a16:creationId xmlns:a16="http://schemas.microsoft.com/office/drawing/2014/main" id="{912FCEAB-0C8C-9EBA-DD5D-8ED130904477}"/>
              </a:ext>
            </a:extLst>
          </p:cNvPr>
          <p:cNvSpPr>
            <a:spLocks noGrp="1"/>
          </p:cNvSpPr>
          <p:nvPr>
            <p:ph type="title"/>
          </p:nvPr>
        </p:nvSpPr>
        <p:spPr>
          <a:xfrm>
            <a:off x="609602" y="367145"/>
            <a:ext cx="10972800" cy="685800"/>
          </a:xfrm>
        </p:spPr>
        <p:txBody>
          <a:bodyPr/>
          <a:lstStyle/>
          <a:p>
            <a:r>
              <a:rPr lang="en-US"/>
              <a:t>AI-driven Autonomous Security Outcomes</a:t>
            </a:r>
          </a:p>
        </p:txBody>
      </p:sp>
      <p:cxnSp>
        <p:nvCxnSpPr>
          <p:cNvPr id="207" name="Straight Arrow Connector 206">
            <a:extLst>
              <a:ext uri="{FF2B5EF4-FFF2-40B4-BE49-F238E27FC236}">
                <a16:creationId xmlns:a16="http://schemas.microsoft.com/office/drawing/2014/main" id="{8763D401-4C5A-1AD9-1EFE-F1BA73122285}"/>
              </a:ext>
            </a:extLst>
          </p:cNvPr>
          <p:cNvCxnSpPr>
            <a:cxnSpLocks/>
          </p:cNvCxnSpPr>
          <p:nvPr/>
        </p:nvCxnSpPr>
        <p:spPr>
          <a:xfrm>
            <a:off x="3855203" y="3516388"/>
            <a:ext cx="7788729" cy="0"/>
          </a:xfrm>
          <a:prstGeom prst="straightConnector1">
            <a:avLst/>
          </a:prstGeom>
          <a:noFill/>
          <a:ln w="28575" cap="flat" cmpd="sng" algn="ctr">
            <a:solidFill>
              <a:srgbClr val="00BCEB"/>
            </a:solidFill>
            <a:prstDash val="solid"/>
            <a:headEnd type="diamond"/>
            <a:tailEnd type="triangle"/>
          </a:ln>
          <a:effectLst/>
        </p:spPr>
      </p:cxnSp>
      <p:grpSp>
        <p:nvGrpSpPr>
          <p:cNvPr id="208" name="Group 207">
            <a:extLst>
              <a:ext uri="{FF2B5EF4-FFF2-40B4-BE49-F238E27FC236}">
                <a16:creationId xmlns:a16="http://schemas.microsoft.com/office/drawing/2014/main" id="{6A5EA5C1-A8DD-F15C-7326-C2AA9EE8A584}"/>
              </a:ext>
            </a:extLst>
          </p:cNvPr>
          <p:cNvGrpSpPr/>
          <p:nvPr/>
        </p:nvGrpSpPr>
        <p:grpSpPr>
          <a:xfrm>
            <a:off x="11097008" y="2756747"/>
            <a:ext cx="259370" cy="264856"/>
            <a:chOff x="4395019" y="471948"/>
            <a:chExt cx="196646" cy="196646"/>
          </a:xfrm>
        </p:grpSpPr>
        <p:sp>
          <p:nvSpPr>
            <p:cNvPr id="224" name="Oval 223">
              <a:extLst>
                <a:ext uri="{FF2B5EF4-FFF2-40B4-BE49-F238E27FC236}">
                  <a16:creationId xmlns:a16="http://schemas.microsoft.com/office/drawing/2014/main" id="{82BA7BDA-F31B-95D6-C82D-767D3613D93A}"/>
                </a:ext>
              </a:extLst>
            </p:cNvPr>
            <p:cNvSpPr/>
            <p:nvPr/>
          </p:nvSpPr>
          <p:spPr>
            <a:xfrm>
              <a:off x="4395019" y="471948"/>
              <a:ext cx="196646" cy="196646"/>
            </a:xfrm>
            <a:prstGeom prst="ellipse">
              <a:avLst/>
            </a:prstGeom>
            <a:solidFill>
              <a:srgbClr val="00BCE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BCEB"/>
                </a:solidFill>
                <a:effectLst/>
                <a:uLnTx/>
                <a:uFillTx/>
                <a:ea typeface="ＭＳ Ｐゴシック" charset="0"/>
              </a:endParaRPr>
            </a:p>
          </p:txBody>
        </p:sp>
        <p:sp>
          <p:nvSpPr>
            <p:cNvPr id="225" name="Freeform 224">
              <a:extLst>
                <a:ext uri="{FF2B5EF4-FFF2-40B4-BE49-F238E27FC236}">
                  <a16:creationId xmlns:a16="http://schemas.microsoft.com/office/drawing/2014/main" id="{7406D010-A88A-55D5-295E-2CB6B8A322EB}"/>
                </a:ext>
              </a:extLst>
            </p:cNvPr>
            <p:cNvSpPr>
              <a:spLocks noChangeAspect="1"/>
            </p:cNvSpPr>
            <p:nvPr/>
          </p:nvSpPr>
          <p:spPr>
            <a:xfrm>
              <a:off x="4448555" y="525484"/>
              <a:ext cx="89574" cy="89574"/>
            </a:xfrm>
            <a:custGeom>
              <a:avLst/>
              <a:gdLst>
                <a:gd name="connsiteX0" fmla="*/ 871055 w 1742128"/>
                <a:gd name="connsiteY0" fmla="*/ 0 h 1742128"/>
                <a:gd name="connsiteX1" fmla="*/ 984295 w 1742128"/>
                <a:gd name="connsiteY1" fmla="*/ 113240 h 1742128"/>
                <a:gd name="connsiteX2" fmla="*/ 984295 w 1742128"/>
                <a:gd name="connsiteY2" fmla="*/ 757824 h 1742128"/>
                <a:gd name="connsiteX3" fmla="*/ 1628888 w 1742128"/>
                <a:gd name="connsiteY3" fmla="*/ 757824 h 1742128"/>
                <a:gd name="connsiteX4" fmla="*/ 1742128 w 1742128"/>
                <a:gd name="connsiteY4" fmla="*/ 871064 h 1742128"/>
                <a:gd name="connsiteX5" fmla="*/ 1628888 w 1742128"/>
                <a:gd name="connsiteY5" fmla="*/ 984304 h 1742128"/>
                <a:gd name="connsiteX6" fmla="*/ 984295 w 1742128"/>
                <a:gd name="connsiteY6" fmla="*/ 984304 h 1742128"/>
                <a:gd name="connsiteX7" fmla="*/ 984295 w 1742128"/>
                <a:gd name="connsiteY7" fmla="*/ 1628888 h 1742128"/>
                <a:gd name="connsiteX8" fmla="*/ 871055 w 1742128"/>
                <a:gd name="connsiteY8" fmla="*/ 1742128 h 1742128"/>
                <a:gd name="connsiteX9" fmla="*/ 757815 w 1742128"/>
                <a:gd name="connsiteY9" fmla="*/ 1628888 h 1742128"/>
                <a:gd name="connsiteX10" fmla="*/ 757815 w 1742128"/>
                <a:gd name="connsiteY10" fmla="*/ 984304 h 1742128"/>
                <a:gd name="connsiteX11" fmla="*/ 113240 w 1742128"/>
                <a:gd name="connsiteY11" fmla="*/ 984304 h 1742128"/>
                <a:gd name="connsiteX12" fmla="*/ 0 w 1742128"/>
                <a:gd name="connsiteY12" fmla="*/ 871064 h 1742128"/>
                <a:gd name="connsiteX13" fmla="*/ 113240 w 1742128"/>
                <a:gd name="connsiteY13" fmla="*/ 757824 h 1742128"/>
                <a:gd name="connsiteX14" fmla="*/ 757815 w 1742128"/>
                <a:gd name="connsiteY14" fmla="*/ 757824 h 1742128"/>
                <a:gd name="connsiteX15" fmla="*/ 757815 w 1742128"/>
                <a:gd name="connsiteY15" fmla="*/ 113240 h 1742128"/>
                <a:gd name="connsiteX16" fmla="*/ 871055 w 1742128"/>
                <a:gd name="connsiteY16" fmla="*/ 0 h 17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128" h="1742128">
                  <a:moveTo>
                    <a:pt x="871055" y="0"/>
                  </a:moveTo>
                  <a:cubicBezTo>
                    <a:pt x="933596" y="0"/>
                    <a:pt x="984295" y="50699"/>
                    <a:pt x="984295" y="113240"/>
                  </a:cubicBezTo>
                  <a:lnTo>
                    <a:pt x="984295" y="757824"/>
                  </a:lnTo>
                  <a:lnTo>
                    <a:pt x="1628888" y="757824"/>
                  </a:lnTo>
                  <a:cubicBezTo>
                    <a:pt x="1691429" y="757824"/>
                    <a:pt x="1742128" y="808523"/>
                    <a:pt x="1742128" y="871064"/>
                  </a:cubicBezTo>
                  <a:cubicBezTo>
                    <a:pt x="1742128" y="933605"/>
                    <a:pt x="1691429" y="984304"/>
                    <a:pt x="1628888" y="984304"/>
                  </a:cubicBezTo>
                  <a:lnTo>
                    <a:pt x="984295" y="984304"/>
                  </a:lnTo>
                  <a:lnTo>
                    <a:pt x="984295" y="1628888"/>
                  </a:lnTo>
                  <a:cubicBezTo>
                    <a:pt x="984295" y="1691429"/>
                    <a:pt x="933596" y="1742128"/>
                    <a:pt x="871055" y="1742128"/>
                  </a:cubicBezTo>
                  <a:cubicBezTo>
                    <a:pt x="808514" y="1742128"/>
                    <a:pt x="757815" y="1691429"/>
                    <a:pt x="757815" y="1628888"/>
                  </a:cubicBezTo>
                  <a:lnTo>
                    <a:pt x="757815" y="984304"/>
                  </a:lnTo>
                  <a:lnTo>
                    <a:pt x="113240" y="984304"/>
                  </a:lnTo>
                  <a:cubicBezTo>
                    <a:pt x="50699" y="984304"/>
                    <a:pt x="0" y="933605"/>
                    <a:pt x="0" y="871064"/>
                  </a:cubicBezTo>
                  <a:cubicBezTo>
                    <a:pt x="0" y="808523"/>
                    <a:pt x="50699" y="757824"/>
                    <a:pt x="113240" y="757824"/>
                  </a:cubicBezTo>
                  <a:lnTo>
                    <a:pt x="757815" y="757824"/>
                  </a:lnTo>
                  <a:lnTo>
                    <a:pt x="757815" y="113240"/>
                  </a:lnTo>
                  <a:cubicBezTo>
                    <a:pt x="757815" y="50699"/>
                    <a:pt x="808514" y="0"/>
                    <a:pt x="871055" y="0"/>
                  </a:cubicBezTo>
                  <a:close/>
                </a:path>
              </a:pathLst>
            </a:custGeom>
            <a:solidFill>
              <a:srgbClr val="FFFFFF"/>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BCEB"/>
                </a:solidFill>
                <a:effectLst/>
                <a:uLnTx/>
                <a:uFillTx/>
                <a:ea typeface="ＭＳ Ｐゴシック" charset="0"/>
              </a:endParaRPr>
            </a:p>
          </p:txBody>
        </p:sp>
      </p:grpSp>
      <p:cxnSp>
        <p:nvCxnSpPr>
          <p:cNvPr id="209" name="Straight Connector 208">
            <a:extLst>
              <a:ext uri="{FF2B5EF4-FFF2-40B4-BE49-F238E27FC236}">
                <a16:creationId xmlns:a16="http://schemas.microsoft.com/office/drawing/2014/main" id="{E64CBCCA-F398-DE97-6A24-D8218F488573}"/>
              </a:ext>
            </a:extLst>
          </p:cNvPr>
          <p:cNvCxnSpPr>
            <a:cxnSpLocks/>
            <a:stCxn id="224" idx="4"/>
          </p:cNvCxnSpPr>
          <p:nvPr/>
        </p:nvCxnSpPr>
        <p:spPr>
          <a:xfrm>
            <a:off x="11226693" y="3021603"/>
            <a:ext cx="0" cy="485631"/>
          </a:xfrm>
          <a:prstGeom prst="line">
            <a:avLst/>
          </a:prstGeom>
          <a:noFill/>
          <a:ln w="15875" cap="flat" cmpd="sng" algn="ctr">
            <a:solidFill>
              <a:srgbClr val="00BCEB"/>
            </a:solidFill>
            <a:prstDash val="solid"/>
          </a:ln>
          <a:effectLst/>
        </p:spPr>
      </p:cxnSp>
      <p:sp>
        <p:nvSpPr>
          <p:cNvPr id="210" name="TextBox 209">
            <a:extLst>
              <a:ext uri="{FF2B5EF4-FFF2-40B4-BE49-F238E27FC236}">
                <a16:creationId xmlns:a16="http://schemas.microsoft.com/office/drawing/2014/main" id="{924B5AA3-A617-BAA2-148E-57FC08F13F2E}"/>
              </a:ext>
            </a:extLst>
          </p:cNvPr>
          <p:cNvSpPr txBox="1"/>
          <p:nvPr/>
        </p:nvSpPr>
        <p:spPr>
          <a:xfrm>
            <a:off x="10741060" y="2078488"/>
            <a:ext cx="853119" cy="400110"/>
          </a:xfrm>
          <a:prstGeom prst="rect">
            <a:avLst/>
          </a:prstGeom>
          <a:noFill/>
        </p:spPr>
        <p:txBody>
          <a:bodyPr wrap="none" rtlCol="0" anchor="ctr">
            <a:spAutoFit/>
          </a:bodyPr>
          <a:lstStyle/>
          <a:p>
            <a:pPr marL="0" marR="0" lvl="0" indent="0" algn="ctr" defTabSz="609585"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chemeClr val="bg2"/>
                </a:solidFill>
                <a:effectLst/>
                <a:uLnTx/>
                <a:uFillTx/>
                <a:ea typeface="ＭＳ Ｐゴシック" charset="0"/>
              </a:rPr>
              <a:t>Playbook</a:t>
            </a:r>
          </a:p>
          <a:p>
            <a:pPr marL="0" marR="0" lvl="0" indent="0" algn="ctr" defTabSz="609585"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chemeClr val="bg2"/>
                </a:solidFill>
                <a:effectLst/>
                <a:uLnTx/>
                <a:uFillTx/>
                <a:ea typeface="ＭＳ Ｐゴシック" charset="0"/>
              </a:rPr>
              <a:t>Automation</a:t>
            </a:r>
          </a:p>
        </p:txBody>
      </p:sp>
      <p:grpSp>
        <p:nvGrpSpPr>
          <p:cNvPr id="211" name="Group 210">
            <a:extLst>
              <a:ext uri="{FF2B5EF4-FFF2-40B4-BE49-F238E27FC236}">
                <a16:creationId xmlns:a16="http://schemas.microsoft.com/office/drawing/2014/main" id="{25D72B61-6EF8-8C1D-0E1D-B510FA312E61}"/>
              </a:ext>
            </a:extLst>
          </p:cNvPr>
          <p:cNvGrpSpPr/>
          <p:nvPr/>
        </p:nvGrpSpPr>
        <p:grpSpPr>
          <a:xfrm>
            <a:off x="8497346" y="2765901"/>
            <a:ext cx="259370" cy="264856"/>
            <a:chOff x="4395019" y="471948"/>
            <a:chExt cx="196646" cy="196646"/>
          </a:xfrm>
        </p:grpSpPr>
        <p:sp>
          <p:nvSpPr>
            <p:cNvPr id="222" name="Oval 221">
              <a:extLst>
                <a:ext uri="{FF2B5EF4-FFF2-40B4-BE49-F238E27FC236}">
                  <a16:creationId xmlns:a16="http://schemas.microsoft.com/office/drawing/2014/main" id="{A0B3277B-978B-3078-7B4C-D7C099576211}"/>
                </a:ext>
              </a:extLst>
            </p:cNvPr>
            <p:cNvSpPr/>
            <p:nvPr/>
          </p:nvSpPr>
          <p:spPr>
            <a:xfrm>
              <a:off x="4395019" y="471948"/>
              <a:ext cx="196646" cy="196646"/>
            </a:xfrm>
            <a:prstGeom prst="ellipse">
              <a:avLst/>
            </a:prstGeom>
            <a:solidFill>
              <a:srgbClr val="00BCE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BCEB"/>
                </a:solidFill>
                <a:effectLst/>
                <a:uLnTx/>
                <a:uFillTx/>
                <a:ea typeface="ＭＳ Ｐゴシック" charset="0"/>
              </a:endParaRPr>
            </a:p>
          </p:txBody>
        </p:sp>
        <p:sp>
          <p:nvSpPr>
            <p:cNvPr id="223" name="Freeform 222">
              <a:extLst>
                <a:ext uri="{FF2B5EF4-FFF2-40B4-BE49-F238E27FC236}">
                  <a16:creationId xmlns:a16="http://schemas.microsoft.com/office/drawing/2014/main" id="{1231034C-51B5-706C-E355-D1DBE7A30357}"/>
                </a:ext>
              </a:extLst>
            </p:cNvPr>
            <p:cNvSpPr>
              <a:spLocks noChangeAspect="1"/>
            </p:cNvSpPr>
            <p:nvPr/>
          </p:nvSpPr>
          <p:spPr>
            <a:xfrm>
              <a:off x="4448555" y="525484"/>
              <a:ext cx="89574" cy="89574"/>
            </a:xfrm>
            <a:custGeom>
              <a:avLst/>
              <a:gdLst>
                <a:gd name="connsiteX0" fmla="*/ 871055 w 1742128"/>
                <a:gd name="connsiteY0" fmla="*/ 0 h 1742128"/>
                <a:gd name="connsiteX1" fmla="*/ 984295 w 1742128"/>
                <a:gd name="connsiteY1" fmla="*/ 113240 h 1742128"/>
                <a:gd name="connsiteX2" fmla="*/ 984295 w 1742128"/>
                <a:gd name="connsiteY2" fmla="*/ 757824 h 1742128"/>
                <a:gd name="connsiteX3" fmla="*/ 1628888 w 1742128"/>
                <a:gd name="connsiteY3" fmla="*/ 757824 h 1742128"/>
                <a:gd name="connsiteX4" fmla="*/ 1742128 w 1742128"/>
                <a:gd name="connsiteY4" fmla="*/ 871064 h 1742128"/>
                <a:gd name="connsiteX5" fmla="*/ 1628888 w 1742128"/>
                <a:gd name="connsiteY5" fmla="*/ 984304 h 1742128"/>
                <a:gd name="connsiteX6" fmla="*/ 984295 w 1742128"/>
                <a:gd name="connsiteY6" fmla="*/ 984304 h 1742128"/>
                <a:gd name="connsiteX7" fmla="*/ 984295 w 1742128"/>
                <a:gd name="connsiteY7" fmla="*/ 1628888 h 1742128"/>
                <a:gd name="connsiteX8" fmla="*/ 871055 w 1742128"/>
                <a:gd name="connsiteY8" fmla="*/ 1742128 h 1742128"/>
                <a:gd name="connsiteX9" fmla="*/ 757815 w 1742128"/>
                <a:gd name="connsiteY9" fmla="*/ 1628888 h 1742128"/>
                <a:gd name="connsiteX10" fmla="*/ 757815 w 1742128"/>
                <a:gd name="connsiteY10" fmla="*/ 984304 h 1742128"/>
                <a:gd name="connsiteX11" fmla="*/ 113240 w 1742128"/>
                <a:gd name="connsiteY11" fmla="*/ 984304 h 1742128"/>
                <a:gd name="connsiteX12" fmla="*/ 0 w 1742128"/>
                <a:gd name="connsiteY12" fmla="*/ 871064 h 1742128"/>
                <a:gd name="connsiteX13" fmla="*/ 113240 w 1742128"/>
                <a:gd name="connsiteY13" fmla="*/ 757824 h 1742128"/>
                <a:gd name="connsiteX14" fmla="*/ 757815 w 1742128"/>
                <a:gd name="connsiteY14" fmla="*/ 757824 h 1742128"/>
                <a:gd name="connsiteX15" fmla="*/ 757815 w 1742128"/>
                <a:gd name="connsiteY15" fmla="*/ 113240 h 1742128"/>
                <a:gd name="connsiteX16" fmla="*/ 871055 w 1742128"/>
                <a:gd name="connsiteY16" fmla="*/ 0 h 17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128" h="1742128">
                  <a:moveTo>
                    <a:pt x="871055" y="0"/>
                  </a:moveTo>
                  <a:cubicBezTo>
                    <a:pt x="933596" y="0"/>
                    <a:pt x="984295" y="50699"/>
                    <a:pt x="984295" y="113240"/>
                  </a:cubicBezTo>
                  <a:lnTo>
                    <a:pt x="984295" y="757824"/>
                  </a:lnTo>
                  <a:lnTo>
                    <a:pt x="1628888" y="757824"/>
                  </a:lnTo>
                  <a:cubicBezTo>
                    <a:pt x="1691429" y="757824"/>
                    <a:pt x="1742128" y="808523"/>
                    <a:pt x="1742128" y="871064"/>
                  </a:cubicBezTo>
                  <a:cubicBezTo>
                    <a:pt x="1742128" y="933605"/>
                    <a:pt x="1691429" y="984304"/>
                    <a:pt x="1628888" y="984304"/>
                  </a:cubicBezTo>
                  <a:lnTo>
                    <a:pt x="984295" y="984304"/>
                  </a:lnTo>
                  <a:lnTo>
                    <a:pt x="984295" y="1628888"/>
                  </a:lnTo>
                  <a:cubicBezTo>
                    <a:pt x="984295" y="1691429"/>
                    <a:pt x="933596" y="1742128"/>
                    <a:pt x="871055" y="1742128"/>
                  </a:cubicBezTo>
                  <a:cubicBezTo>
                    <a:pt x="808514" y="1742128"/>
                    <a:pt x="757815" y="1691429"/>
                    <a:pt x="757815" y="1628888"/>
                  </a:cubicBezTo>
                  <a:lnTo>
                    <a:pt x="757815" y="984304"/>
                  </a:lnTo>
                  <a:lnTo>
                    <a:pt x="113240" y="984304"/>
                  </a:lnTo>
                  <a:cubicBezTo>
                    <a:pt x="50699" y="984304"/>
                    <a:pt x="0" y="933605"/>
                    <a:pt x="0" y="871064"/>
                  </a:cubicBezTo>
                  <a:cubicBezTo>
                    <a:pt x="0" y="808523"/>
                    <a:pt x="50699" y="757824"/>
                    <a:pt x="113240" y="757824"/>
                  </a:cubicBezTo>
                  <a:lnTo>
                    <a:pt x="757815" y="757824"/>
                  </a:lnTo>
                  <a:lnTo>
                    <a:pt x="757815" y="113240"/>
                  </a:lnTo>
                  <a:cubicBezTo>
                    <a:pt x="757815" y="50699"/>
                    <a:pt x="808514" y="0"/>
                    <a:pt x="871055" y="0"/>
                  </a:cubicBezTo>
                  <a:close/>
                </a:path>
              </a:pathLst>
            </a:custGeom>
            <a:solidFill>
              <a:srgbClr val="FFFFFF"/>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BCEB"/>
                </a:solidFill>
                <a:effectLst/>
                <a:uLnTx/>
                <a:uFillTx/>
                <a:ea typeface="ＭＳ Ｐゴシック" charset="0"/>
              </a:endParaRPr>
            </a:p>
          </p:txBody>
        </p:sp>
      </p:grpSp>
      <p:cxnSp>
        <p:nvCxnSpPr>
          <p:cNvPr id="212" name="Straight Connector 211">
            <a:extLst>
              <a:ext uri="{FF2B5EF4-FFF2-40B4-BE49-F238E27FC236}">
                <a16:creationId xmlns:a16="http://schemas.microsoft.com/office/drawing/2014/main" id="{6EC20691-16E4-1B57-6D31-A6F1FCE5CF11}"/>
              </a:ext>
            </a:extLst>
          </p:cNvPr>
          <p:cNvCxnSpPr>
            <a:cxnSpLocks/>
            <a:stCxn id="222" idx="4"/>
          </p:cNvCxnSpPr>
          <p:nvPr/>
        </p:nvCxnSpPr>
        <p:spPr>
          <a:xfrm>
            <a:off x="8627031" y="3030757"/>
            <a:ext cx="0" cy="485631"/>
          </a:xfrm>
          <a:prstGeom prst="line">
            <a:avLst/>
          </a:prstGeom>
          <a:noFill/>
          <a:ln w="15875" cap="flat" cmpd="sng" algn="ctr">
            <a:solidFill>
              <a:srgbClr val="00BCEB"/>
            </a:solidFill>
            <a:prstDash val="solid"/>
          </a:ln>
          <a:effectLst/>
        </p:spPr>
      </p:cxnSp>
      <p:sp>
        <p:nvSpPr>
          <p:cNvPr id="213" name="TextBox 212">
            <a:extLst>
              <a:ext uri="{FF2B5EF4-FFF2-40B4-BE49-F238E27FC236}">
                <a16:creationId xmlns:a16="http://schemas.microsoft.com/office/drawing/2014/main" id="{873F07CD-7E74-6B4E-6BB4-CB8FC966728E}"/>
              </a:ext>
            </a:extLst>
          </p:cNvPr>
          <p:cNvSpPr txBox="1"/>
          <p:nvPr/>
        </p:nvSpPr>
        <p:spPr>
          <a:xfrm>
            <a:off x="8193258" y="2078488"/>
            <a:ext cx="867545" cy="400110"/>
          </a:xfrm>
          <a:prstGeom prst="rect">
            <a:avLst/>
          </a:prstGeom>
          <a:noFill/>
        </p:spPr>
        <p:txBody>
          <a:bodyPr wrap="none" rtlCol="0" anchor="ctr">
            <a:spAutoFit/>
          </a:bodyPr>
          <a:lstStyle/>
          <a:p>
            <a:pPr marL="0" marR="0" lvl="0" indent="0" algn="ctr" defTabSz="609585" eaLnBrk="1" fontAlgn="base" latinLnBrk="0" hangingPunct="1">
              <a:lnSpc>
                <a:spcPct val="100000"/>
              </a:lnSpc>
              <a:spcBef>
                <a:spcPct val="0"/>
              </a:spcBef>
              <a:spcAft>
                <a:spcPct val="0"/>
              </a:spcAft>
              <a:buClrTx/>
              <a:buSzTx/>
              <a:buFontTx/>
              <a:buNone/>
              <a:tabLst/>
              <a:defRPr/>
            </a:pPr>
            <a:r>
              <a:rPr lang="en-US" sz="1000" kern="0" dirty="0">
                <a:solidFill>
                  <a:schemeClr val="bg2"/>
                </a:solidFill>
                <a:ea typeface="ＭＳ Ｐゴシック" charset="0"/>
              </a:rPr>
              <a:t>Webex</a:t>
            </a:r>
          </a:p>
          <a:p>
            <a:pPr marL="0" marR="0" lvl="0" indent="0" algn="ctr" defTabSz="609585"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chemeClr val="bg2"/>
                </a:solidFill>
                <a:effectLst/>
                <a:uLnTx/>
                <a:uFillTx/>
                <a:ea typeface="ＭＳ Ｐゴシック" charset="0"/>
              </a:rPr>
              <a:t>War Rooms</a:t>
            </a:r>
          </a:p>
        </p:txBody>
      </p:sp>
      <p:sp>
        <p:nvSpPr>
          <p:cNvPr id="253" name="Oval 252">
            <a:extLst>
              <a:ext uri="{FF2B5EF4-FFF2-40B4-BE49-F238E27FC236}">
                <a16:creationId xmlns:a16="http://schemas.microsoft.com/office/drawing/2014/main" id="{70957861-8AD6-2741-EF5F-700867660C6A}"/>
              </a:ext>
            </a:extLst>
          </p:cNvPr>
          <p:cNvSpPr/>
          <p:nvPr/>
        </p:nvSpPr>
        <p:spPr>
          <a:xfrm>
            <a:off x="6568703" y="2771161"/>
            <a:ext cx="259370" cy="264856"/>
          </a:xfrm>
          <a:prstGeom prst="ellipse">
            <a:avLst/>
          </a:prstGeom>
          <a:solidFill>
            <a:srgbClr val="00BCE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BCEB"/>
              </a:solidFill>
              <a:effectLst/>
              <a:uLnTx/>
              <a:uFillTx/>
              <a:ea typeface="ＭＳ Ｐゴシック" charset="0"/>
            </a:endParaRPr>
          </a:p>
        </p:txBody>
      </p:sp>
      <p:sp>
        <p:nvSpPr>
          <p:cNvPr id="254" name="Freeform 253">
            <a:extLst>
              <a:ext uri="{FF2B5EF4-FFF2-40B4-BE49-F238E27FC236}">
                <a16:creationId xmlns:a16="http://schemas.microsoft.com/office/drawing/2014/main" id="{E3DF5A6B-C4EF-8C37-143F-76A10FC06E9B}"/>
              </a:ext>
            </a:extLst>
          </p:cNvPr>
          <p:cNvSpPr>
            <a:spLocks noChangeAspect="1"/>
          </p:cNvSpPr>
          <p:nvPr/>
        </p:nvSpPr>
        <p:spPr>
          <a:xfrm>
            <a:off x="6639315" y="2843267"/>
            <a:ext cx="118145" cy="120644"/>
          </a:xfrm>
          <a:custGeom>
            <a:avLst/>
            <a:gdLst>
              <a:gd name="connsiteX0" fmla="*/ 871055 w 1742128"/>
              <a:gd name="connsiteY0" fmla="*/ 0 h 1742128"/>
              <a:gd name="connsiteX1" fmla="*/ 984295 w 1742128"/>
              <a:gd name="connsiteY1" fmla="*/ 113240 h 1742128"/>
              <a:gd name="connsiteX2" fmla="*/ 984295 w 1742128"/>
              <a:gd name="connsiteY2" fmla="*/ 757824 h 1742128"/>
              <a:gd name="connsiteX3" fmla="*/ 1628888 w 1742128"/>
              <a:gd name="connsiteY3" fmla="*/ 757824 h 1742128"/>
              <a:gd name="connsiteX4" fmla="*/ 1742128 w 1742128"/>
              <a:gd name="connsiteY4" fmla="*/ 871064 h 1742128"/>
              <a:gd name="connsiteX5" fmla="*/ 1628888 w 1742128"/>
              <a:gd name="connsiteY5" fmla="*/ 984304 h 1742128"/>
              <a:gd name="connsiteX6" fmla="*/ 984295 w 1742128"/>
              <a:gd name="connsiteY6" fmla="*/ 984304 h 1742128"/>
              <a:gd name="connsiteX7" fmla="*/ 984295 w 1742128"/>
              <a:gd name="connsiteY7" fmla="*/ 1628888 h 1742128"/>
              <a:gd name="connsiteX8" fmla="*/ 871055 w 1742128"/>
              <a:gd name="connsiteY8" fmla="*/ 1742128 h 1742128"/>
              <a:gd name="connsiteX9" fmla="*/ 757815 w 1742128"/>
              <a:gd name="connsiteY9" fmla="*/ 1628888 h 1742128"/>
              <a:gd name="connsiteX10" fmla="*/ 757815 w 1742128"/>
              <a:gd name="connsiteY10" fmla="*/ 984304 h 1742128"/>
              <a:gd name="connsiteX11" fmla="*/ 113240 w 1742128"/>
              <a:gd name="connsiteY11" fmla="*/ 984304 h 1742128"/>
              <a:gd name="connsiteX12" fmla="*/ 0 w 1742128"/>
              <a:gd name="connsiteY12" fmla="*/ 871064 h 1742128"/>
              <a:gd name="connsiteX13" fmla="*/ 113240 w 1742128"/>
              <a:gd name="connsiteY13" fmla="*/ 757824 h 1742128"/>
              <a:gd name="connsiteX14" fmla="*/ 757815 w 1742128"/>
              <a:gd name="connsiteY14" fmla="*/ 757824 h 1742128"/>
              <a:gd name="connsiteX15" fmla="*/ 757815 w 1742128"/>
              <a:gd name="connsiteY15" fmla="*/ 113240 h 1742128"/>
              <a:gd name="connsiteX16" fmla="*/ 871055 w 1742128"/>
              <a:gd name="connsiteY16" fmla="*/ 0 h 17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128" h="1742128">
                <a:moveTo>
                  <a:pt x="871055" y="0"/>
                </a:moveTo>
                <a:cubicBezTo>
                  <a:pt x="933596" y="0"/>
                  <a:pt x="984295" y="50699"/>
                  <a:pt x="984295" y="113240"/>
                </a:cubicBezTo>
                <a:lnTo>
                  <a:pt x="984295" y="757824"/>
                </a:lnTo>
                <a:lnTo>
                  <a:pt x="1628888" y="757824"/>
                </a:lnTo>
                <a:cubicBezTo>
                  <a:pt x="1691429" y="757824"/>
                  <a:pt x="1742128" y="808523"/>
                  <a:pt x="1742128" y="871064"/>
                </a:cubicBezTo>
                <a:cubicBezTo>
                  <a:pt x="1742128" y="933605"/>
                  <a:pt x="1691429" y="984304"/>
                  <a:pt x="1628888" y="984304"/>
                </a:cubicBezTo>
                <a:lnTo>
                  <a:pt x="984295" y="984304"/>
                </a:lnTo>
                <a:lnTo>
                  <a:pt x="984295" y="1628888"/>
                </a:lnTo>
                <a:cubicBezTo>
                  <a:pt x="984295" y="1691429"/>
                  <a:pt x="933596" y="1742128"/>
                  <a:pt x="871055" y="1742128"/>
                </a:cubicBezTo>
                <a:cubicBezTo>
                  <a:pt x="808514" y="1742128"/>
                  <a:pt x="757815" y="1691429"/>
                  <a:pt x="757815" y="1628888"/>
                </a:cubicBezTo>
                <a:lnTo>
                  <a:pt x="757815" y="984304"/>
                </a:lnTo>
                <a:lnTo>
                  <a:pt x="113240" y="984304"/>
                </a:lnTo>
                <a:cubicBezTo>
                  <a:pt x="50699" y="984304"/>
                  <a:pt x="0" y="933605"/>
                  <a:pt x="0" y="871064"/>
                </a:cubicBezTo>
                <a:cubicBezTo>
                  <a:pt x="0" y="808523"/>
                  <a:pt x="50699" y="757824"/>
                  <a:pt x="113240" y="757824"/>
                </a:cubicBezTo>
                <a:lnTo>
                  <a:pt x="757815" y="757824"/>
                </a:lnTo>
                <a:lnTo>
                  <a:pt x="757815" y="113240"/>
                </a:lnTo>
                <a:cubicBezTo>
                  <a:pt x="757815" y="50699"/>
                  <a:pt x="808514" y="0"/>
                  <a:pt x="871055" y="0"/>
                </a:cubicBezTo>
                <a:close/>
              </a:path>
            </a:pathLst>
          </a:custGeom>
          <a:solidFill>
            <a:srgbClr val="FFFFFF"/>
          </a:solidFill>
          <a:ln w="25400" cap="flat" cmpd="sng" algn="ctr">
            <a:noFill/>
            <a:prstDash val="solid"/>
          </a:ln>
          <a:effectLst/>
        </p:spPr>
        <p:txBody>
          <a:bodyPr wrap="square" rtlCol="0" anchor="ctr">
            <a:noAutofit/>
          </a:bodyPr>
          <a:lstStyle/>
          <a:p>
            <a:pPr algn="ctr">
              <a:defRPr/>
            </a:pPr>
            <a:endParaRPr lang="en-US" sz="2400" kern="0">
              <a:solidFill>
                <a:srgbClr val="00BCEB"/>
              </a:solidFill>
              <a:ea typeface="ＭＳ Ｐゴシック" charset="0"/>
            </a:endParaRPr>
          </a:p>
        </p:txBody>
      </p:sp>
      <p:cxnSp>
        <p:nvCxnSpPr>
          <p:cNvPr id="255" name="Straight Connector 254">
            <a:extLst>
              <a:ext uri="{FF2B5EF4-FFF2-40B4-BE49-F238E27FC236}">
                <a16:creationId xmlns:a16="http://schemas.microsoft.com/office/drawing/2014/main" id="{9375CC98-580D-0D22-7494-0934DBB581EC}"/>
              </a:ext>
            </a:extLst>
          </p:cNvPr>
          <p:cNvCxnSpPr>
            <a:cxnSpLocks/>
            <a:stCxn id="253" idx="4"/>
          </p:cNvCxnSpPr>
          <p:nvPr/>
        </p:nvCxnSpPr>
        <p:spPr>
          <a:xfrm>
            <a:off x="6698388" y="3036017"/>
            <a:ext cx="0" cy="485631"/>
          </a:xfrm>
          <a:prstGeom prst="line">
            <a:avLst/>
          </a:prstGeom>
          <a:noFill/>
          <a:ln w="15875" cap="flat" cmpd="sng" algn="ctr">
            <a:solidFill>
              <a:srgbClr val="00BCEB"/>
            </a:solidFill>
            <a:prstDash val="solid"/>
          </a:ln>
          <a:effectLst/>
        </p:spPr>
      </p:cxnSp>
      <p:sp>
        <p:nvSpPr>
          <p:cNvPr id="256" name="TextBox 255">
            <a:extLst>
              <a:ext uri="{FF2B5EF4-FFF2-40B4-BE49-F238E27FC236}">
                <a16:creationId xmlns:a16="http://schemas.microsoft.com/office/drawing/2014/main" id="{8AEE5EA8-A8DA-349E-4270-454870A4A3ED}"/>
              </a:ext>
            </a:extLst>
          </p:cNvPr>
          <p:cNvSpPr txBox="1"/>
          <p:nvPr/>
        </p:nvSpPr>
        <p:spPr>
          <a:xfrm>
            <a:off x="6300681" y="2090735"/>
            <a:ext cx="795411" cy="400110"/>
          </a:xfrm>
          <a:prstGeom prst="rect">
            <a:avLst/>
          </a:prstGeom>
          <a:noFill/>
        </p:spPr>
        <p:txBody>
          <a:bodyPr wrap="none" rtlCol="0" anchor="ctr">
            <a:spAutoFit/>
          </a:bodyPr>
          <a:lstStyle/>
          <a:p>
            <a:pPr algn="ctr" defTabSz="609585" fontAlgn="base">
              <a:spcBef>
                <a:spcPct val="0"/>
              </a:spcBef>
              <a:spcAft>
                <a:spcPct val="0"/>
              </a:spcAft>
              <a:defRPr/>
            </a:pPr>
            <a:r>
              <a:rPr lang="en-US" sz="1000" dirty="0">
                <a:solidFill>
                  <a:schemeClr val="bg2"/>
                </a:solidFill>
                <a:ea typeface="ＭＳ Ｐゴシック" charset="0"/>
              </a:rPr>
              <a:t>Next Best </a:t>
            </a:r>
          </a:p>
          <a:p>
            <a:pPr algn="ctr" defTabSz="609585" fontAlgn="base">
              <a:spcBef>
                <a:spcPct val="0"/>
              </a:spcBef>
              <a:spcAft>
                <a:spcPct val="0"/>
              </a:spcAft>
              <a:defRPr/>
            </a:pPr>
            <a:r>
              <a:rPr lang="en-US" sz="1000" dirty="0">
                <a:solidFill>
                  <a:schemeClr val="bg2"/>
                </a:solidFill>
                <a:ea typeface="ＭＳ Ｐゴシック" charset="0"/>
              </a:rPr>
              <a:t>Action</a:t>
            </a:r>
          </a:p>
        </p:txBody>
      </p:sp>
      <p:sp>
        <p:nvSpPr>
          <p:cNvPr id="257" name="Oval 256">
            <a:extLst>
              <a:ext uri="{FF2B5EF4-FFF2-40B4-BE49-F238E27FC236}">
                <a16:creationId xmlns:a16="http://schemas.microsoft.com/office/drawing/2014/main" id="{8BFDE61E-A583-FEAF-745F-16CD158F137D}"/>
              </a:ext>
            </a:extLst>
          </p:cNvPr>
          <p:cNvSpPr/>
          <p:nvPr/>
        </p:nvSpPr>
        <p:spPr>
          <a:xfrm>
            <a:off x="5265425" y="2760650"/>
            <a:ext cx="259370" cy="264856"/>
          </a:xfrm>
          <a:prstGeom prst="ellipse">
            <a:avLst/>
          </a:prstGeom>
          <a:solidFill>
            <a:srgbClr val="00BCE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BCEB"/>
              </a:solidFill>
              <a:effectLst/>
              <a:uLnTx/>
              <a:uFillTx/>
              <a:ea typeface="ＭＳ Ｐゴシック" charset="0"/>
            </a:endParaRPr>
          </a:p>
        </p:txBody>
      </p:sp>
      <p:sp>
        <p:nvSpPr>
          <p:cNvPr id="258" name="Freeform 257">
            <a:extLst>
              <a:ext uri="{FF2B5EF4-FFF2-40B4-BE49-F238E27FC236}">
                <a16:creationId xmlns:a16="http://schemas.microsoft.com/office/drawing/2014/main" id="{D40A54C8-7051-C496-0CC1-0E52E90FBF00}"/>
              </a:ext>
            </a:extLst>
          </p:cNvPr>
          <p:cNvSpPr>
            <a:spLocks noChangeAspect="1"/>
          </p:cNvSpPr>
          <p:nvPr/>
        </p:nvSpPr>
        <p:spPr>
          <a:xfrm>
            <a:off x="5336037" y="2832756"/>
            <a:ext cx="118145" cy="120644"/>
          </a:xfrm>
          <a:custGeom>
            <a:avLst/>
            <a:gdLst>
              <a:gd name="connsiteX0" fmla="*/ 871055 w 1742128"/>
              <a:gd name="connsiteY0" fmla="*/ 0 h 1742128"/>
              <a:gd name="connsiteX1" fmla="*/ 984295 w 1742128"/>
              <a:gd name="connsiteY1" fmla="*/ 113240 h 1742128"/>
              <a:gd name="connsiteX2" fmla="*/ 984295 w 1742128"/>
              <a:gd name="connsiteY2" fmla="*/ 757824 h 1742128"/>
              <a:gd name="connsiteX3" fmla="*/ 1628888 w 1742128"/>
              <a:gd name="connsiteY3" fmla="*/ 757824 h 1742128"/>
              <a:gd name="connsiteX4" fmla="*/ 1742128 w 1742128"/>
              <a:gd name="connsiteY4" fmla="*/ 871064 h 1742128"/>
              <a:gd name="connsiteX5" fmla="*/ 1628888 w 1742128"/>
              <a:gd name="connsiteY5" fmla="*/ 984304 h 1742128"/>
              <a:gd name="connsiteX6" fmla="*/ 984295 w 1742128"/>
              <a:gd name="connsiteY6" fmla="*/ 984304 h 1742128"/>
              <a:gd name="connsiteX7" fmla="*/ 984295 w 1742128"/>
              <a:gd name="connsiteY7" fmla="*/ 1628888 h 1742128"/>
              <a:gd name="connsiteX8" fmla="*/ 871055 w 1742128"/>
              <a:gd name="connsiteY8" fmla="*/ 1742128 h 1742128"/>
              <a:gd name="connsiteX9" fmla="*/ 757815 w 1742128"/>
              <a:gd name="connsiteY9" fmla="*/ 1628888 h 1742128"/>
              <a:gd name="connsiteX10" fmla="*/ 757815 w 1742128"/>
              <a:gd name="connsiteY10" fmla="*/ 984304 h 1742128"/>
              <a:gd name="connsiteX11" fmla="*/ 113240 w 1742128"/>
              <a:gd name="connsiteY11" fmla="*/ 984304 h 1742128"/>
              <a:gd name="connsiteX12" fmla="*/ 0 w 1742128"/>
              <a:gd name="connsiteY12" fmla="*/ 871064 h 1742128"/>
              <a:gd name="connsiteX13" fmla="*/ 113240 w 1742128"/>
              <a:gd name="connsiteY13" fmla="*/ 757824 h 1742128"/>
              <a:gd name="connsiteX14" fmla="*/ 757815 w 1742128"/>
              <a:gd name="connsiteY14" fmla="*/ 757824 h 1742128"/>
              <a:gd name="connsiteX15" fmla="*/ 757815 w 1742128"/>
              <a:gd name="connsiteY15" fmla="*/ 113240 h 1742128"/>
              <a:gd name="connsiteX16" fmla="*/ 871055 w 1742128"/>
              <a:gd name="connsiteY16" fmla="*/ 0 h 17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128" h="1742128">
                <a:moveTo>
                  <a:pt x="871055" y="0"/>
                </a:moveTo>
                <a:cubicBezTo>
                  <a:pt x="933596" y="0"/>
                  <a:pt x="984295" y="50699"/>
                  <a:pt x="984295" y="113240"/>
                </a:cubicBezTo>
                <a:lnTo>
                  <a:pt x="984295" y="757824"/>
                </a:lnTo>
                <a:lnTo>
                  <a:pt x="1628888" y="757824"/>
                </a:lnTo>
                <a:cubicBezTo>
                  <a:pt x="1691429" y="757824"/>
                  <a:pt x="1742128" y="808523"/>
                  <a:pt x="1742128" y="871064"/>
                </a:cubicBezTo>
                <a:cubicBezTo>
                  <a:pt x="1742128" y="933605"/>
                  <a:pt x="1691429" y="984304"/>
                  <a:pt x="1628888" y="984304"/>
                </a:cubicBezTo>
                <a:lnTo>
                  <a:pt x="984295" y="984304"/>
                </a:lnTo>
                <a:lnTo>
                  <a:pt x="984295" y="1628888"/>
                </a:lnTo>
                <a:cubicBezTo>
                  <a:pt x="984295" y="1691429"/>
                  <a:pt x="933596" y="1742128"/>
                  <a:pt x="871055" y="1742128"/>
                </a:cubicBezTo>
                <a:cubicBezTo>
                  <a:pt x="808514" y="1742128"/>
                  <a:pt x="757815" y="1691429"/>
                  <a:pt x="757815" y="1628888"/>
                </a:cubicBezTo>
                <a:lnTo>
                  <a:pt x="757815" y="984304"/>
                </a:lnTo>
                <a:lnTo>
                  <a:pt x="113240" y="984304"/>
                </a:lnTo>
                <a:cubicBezTo>
                  <a:pt x="50699" y="984304"/>
                  <a:pt x="0" y="933605"/>
                  <a:pt x="0" y="871064"/>
                </a:cubicBezTo>
                <a:cubicBezTo>
                  <a:pt x="0" y="808523"/>
                  <a:pt x="50699" y="757824"/>
                  <a:pt x="113240" y="757824"/>
                </a:cubicBezTo>
                <a:lnTo>
                  <a:pt x="757815" y="757824"/>
                </a:lnTo>
                <a:lnTo>
                  <a:pt x="757815" y="113240"/>
                </a:lnTo>
                <a:cubicBezTo>
                  <a:pt x="757815" y="50699"/>
                  <a:pt x="808514" y="0"/>
                  <a:pt x="871055" y="0"/>
                </a:cubicBezTo>
                <a:close/>
              </a:path>
            </a:pathLst>
          </a:custGeom>
          <a:solidFill>
            <a:srgbClr val="FFFFFF"/>
          </a:solidFill>
          <a:ln w="25400" cap="flat" cmpd="sng" algn="ctr">
            <a:noFill/>
            <a:prstDash val="solid"/>
          </a:ln>
          <a:effectLst/>
        </p:spPr>
        <p:txBody>
          <a:bodyPr wrap="square" rtlCol="0" anchor="ctr">
            <a:noAutofit/>
          </a:bodyPr>
          <a:lstStyle/>
          <a:p>
            <a:pPr algn="ctr">
              <a:defRPr/>
            </a:pPr>
            <a:endParaRPr lang="en-US" sz="2400" kern="0">
              <a:solidFill>
                <a:srgbClr val="00BCEB"/>
              </a:solidFill>
              <a:ea typeface="ＭＳ Ｐゴシック" charset="0"/>
            </a:endParaRPr>
          </a:p>
        </p:txBody>
      </p:sp>
      <p:cxnSp>
        <p:nvCxnSpPr>
          <p:cNvPr id="259" name="Straight Connector 258">
            <a:extLst>
              <a:ext uri="{FF2B5EF4-FFF2-40B4-BE49-F238E27FC236}">
                <a16:creationId xmlns:a16="http://schemas.microsoft.com/office/drawing/2014/main" id="{57B60BEE-242D-1C12-0695-395A8FC40D27}"/>
              </a:ext>
            </a:extLst>
          </p:cNvPr>
          <p:cNvCxnSpPr>
            <a:cxnSpLocks/>
            <a:stCxn id="257" idx="4"/>
          </p:cNvCxnSpPr>
          <p:nvPr/>
        </p:nvCxnSpPr>
        <p:spPr>
          <a:xfrm>
            <a:off x="5395110" y="3025506"/>
            <a:ext cx="0" cy="485631"/>
          </a:xfrm>
          <a:prstGeom prst="line">
            <a:avLst/>
          </a:prstGeom>
          <a:noFill/>
          <a:ln w="15875" cap="flat" cmpd="sng" algn="ctr">
            <a:solidFill>
              <a:srgbClr val="00BCEB"/>
            </a:solidFill>
            <a:prstDash val="solid"/>
          </a:ln>
          <a:effectLst/>
        </p:spPr>
      </p:cxnSp>
      <p:sp>
        <p:nvSpPr>
          <p:cNvPr id="260" name="TextBox 259">
            <a:extLst>
              <a:ext uri="{FF2B5EF4-FFF2-40B4-BE49-F238E27FC236}">
                <a16:creationId xmlns:a16="http://schemas.microsoft.com/office/drawing/2014/main" id="{4E0D9FC0-6C37-90D1-0E4E-C99927945190}"/>
              </a:ext>
            </a:extLst>
          </p:cNvPr>
          <p:cNvSpPr txBox="1"/>
          <p:nvPr/>
        </p:nvSpPr>
        <p:spPr>
          <a:xfrm>
            <a:off x="4961336" y="2082042"/>
            <a:ext cx="867545" cy="400110"/>
          </a:xfrm>
          <a:prstGeom prst="rect">
            <a:avLst/>
          </a:prstGeom>
          <a:noFill/>
        </p:spPr>
        <p:txBody>
          <a:bodyPr wrap="none" rtlCol="0" anchor="ctr">
            <a:spAutoFit/>
          </a:bodyPr>
          <a:lstStyle/>
          <a:p>
            <a:pPr algn="ctr" defTabSz="609585" fontAlgn="base">
              <a:spcBef>
                <a:spcPct val="0"/>
              </a:spcBef>
              <a:spcAft>
                <a:spcPct val="0"/>
              </a:spcAft>
              <a:defRPr/>
            </a:pPr>
            <a:r>
              <a:rPr lang="en-US" sz="1000" dirty="0">
                <a:solidFill>
                  <a:schemeClr val="bg2"/>
                </a:solidFill>
                <a:ea typeface="ＭＳ Ｐゴシック" charset="0"/>
              </a:rPr>
              <a:t>Automated </a:t>
            </a:r>
          </a:p>
          <a:p>
            <a:pPr algn="ctr" defTabSz="609585" fontAlgn="base">
              <a:spcBef>
                <a:spcPct val="0"/>
              </a:spcBef>
              <a:spcAft>
                <a:spcPct val="0"/>
              </a:spcAft>
              <a:defRPr/>
            </a:pPr>
            <a:r>
              <a:rPr lang="en-US" sz="1000" dirty="0">
                <a:solidFill>
                  <a:schemeClr val="bg2"/>
                </a:solidFill>
                <a:ea typeface="ＭＳ Ｐゴシック" charset="0"/>
              </a:rPr>
              <a:t>Summaries</a:t>
            </a:r>
          </a:p>
        </p:txBody>
      </p:sp>
      <p:sp>
        <p:nvSpPr>
          <p:cNvPr id="6" name="TextBox 5">
            <a:extLst>
              <a:ext uri="{FF2B5EF4-FFF2-40B4-BE49-F238E27FC236}">
                <a16:creationId xmlns:a16="http://schemas.microsoft.com/office/drawing/2014/main" id="{6C6B48C8-D20B-B4BB-6D84-69DEC10F5172}"/>
              </a:ext>
            </a:extLst>
          </p:cNvPr>
          <p:cNvSpPr txBox="1"/>
          <p:nvPr/>
        </p:nvSpPr>
        <p:spPr>
          <a:xfrm>
            <a:off x="565210" y="2661425"/>
            <a:ext cx="2375971"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a:solidFill>
                  <a:schemeClr val="accent1">
                    <a:lumMod val="60000"/>
                    <a:lumOff val="40000"/>
                  </a:schemeClr>
                </a:solidFill>
                <a:ea typeface="ＭＳ Ｐゴシック" charset="0"/>
              </a:rPr>
              <a:t>Autonomous</a:t>
            </a:r>
            <a:r>
              <a:rPr kumimoji="0" lang="en-US" sz="1800" b="0" i="0" u="none" strike="noStrike" kern="1200" cap="none" spc="0" normalizeH="0" baseline="0" noProof="0">
                <a:ln>
                  <a:noFill/>
                </a:ln>
                <a:solidFill>
                  <a:schemeClr val="accent1"/>
                </a:solidFill>
                <a:effectLst/>
                <a:uLnTx/>
                <a:uFillTx/>
                <a:ea typeface="ＭＳ Ｐゴシック" charset="0"/>
                <a:cs typeface="+mn-cs"/>
              </a:rPr>
              <a:t> </a:t>
            </a:r>
            <a:r>
              <a:rPr kumimoji="0" lang="en-US" sz="1800" b="0" i="0" u="none" strike="noStrike" kern="1200" cap="none" spc="0" normalizeH="0" baseline="0" noProof="0">
                <a:ln>
                  <a:noFill/>
                </a:ln>
                <a:solidFill>
                  <a:schemeClr val="bg2"/>
                </a:solidFill>
                <a:effectLst/>
                <a:uLnTx/>
                <a:uFillTx/>
                <a:ea typeface="ＭＳ Ｐゴシック" charset="0"/>
                <a:cs typeface="+mn-cs"/>
              </a:rPr>
              <a:t>Actions</a:t>
            </a:r>
          </a:p>
        </p:txBody>
      </p:sp>
      <p:sp>
        <p:nvSpPr>
          <p:cNvPr id="7" name="TextBox 6">
            <a:extLst>
              <a:ext uri="{FF2B5EF4-FFF2-40B4-BE49-F238E27FC236}">
                <a16:creationId xmlns:a16="http://schemas.microsoft.com/office/drawing/2014/main" id="{DFDC64F1-080F-F71C-E5EC-8B90A808FF8C}"/>
              </a:ext>
            </a:extLst>
          </p:cNvPr>
          <p:cNvSpPr txBox="1"/>
          <p:nvPr/>
        </p:nvSpPr>
        <p:spPr>
          <a:xfrm>
            <a:off x="565210" y="3001424"/>
            <a:ext cx="2644275" cy="600164"/>
          </a:xfrm>
          <a:prstGeom prst="rect">
            <a:avLst/>
          </a:prstGeom>
          <a:noFill/>
        </p:spPr>
        <p:txBody>
          <a:bodyPr wrap="square" lIns="91440" tIns="45720" rIns="91440" bIns="45720" rtlCol="0" anchor="t">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2"/>
                </a:solidFill>
                <a:effectLst/>
                <a:uLnTx/>
                <a:uFillTx/>
                <a:ea typeface="ＭＳ Ｐゴシック"/>
                <a:cs typeface="+mn-cs"/>
              </a:rPr>
              <a:t>Learn from human-to-machine interactions to automate complex playbooks.</a:t>
            </a:r>
          </a:p>
        </p:txBody>
      </p:sp>
      <p:grpSp>
        <p:nvGrpSpPr>
          <p:cNvPr id="2" name="Group 1">
            <a:extLst>
              <a:ext uri="{FF2B5EF4-FFF2-40B4-BE49-F238E27FC236}">
                <a16:creationId xmlns:a16="http://schemas.microsoft.com/office/drawing/2014/main" id="{F71BD56B-91C6-F62A-3DC1-E35962F72558}"/>
              </a:ext>
            </a:extLst>
          </p:cNvPr>
          <p:cNvGrpSpPr/>
          <p:nvPr/>
        </p:nvGrpSpPr>
        <p:grpSpPr>
          <a:xfrm>
            <a:off x="9788573" y="2765901"/>
            <a:ext cx="259370" cy="264856"/>
            <a:chOff x="4395019" y="471948"/>
            <a:chExt cx="196646" cy="196646"/>
          </a:xfrm>
        </p:grpSpPr>
        <p:sp>
          <p:nvSpPr>
            <p:cNvPr id="3" name="Oval 2">
              <a:extLst>
                <a:ext uri="{FF2B5EF4-FFF2-40B4-BE49-F238E27FC236}">
                  <a16:creationId xmlns:a16="http://schemas.microsoft.com/office/drawing/2014/main" id="{824E41BD-FE40-5A1A-F31B-505E9CF3C3F1}"/>
                </a:ext>
              </a:extLst>
            </p:cNvPr>
            <p:cNvSpPr/>
            <p:nvPr/>
          </p:nvSpPr>
          <p:spPr>
            <a:xfrm>
              <a:off x="4395019" y="471948"/>
              <a:ext cx="196646" cy="196646"/>
            </a:xfrm>
            <a:prstGeom prst="ellipse">
              <a:avLst/>
            </a:prstGeom>
            <a:solidFill>
              <a:srgbClr val="00BCE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BCEB"/>
                </a:solidFill>
                <a:effectLst/>
                <a:uLnTx/>
                <a:uFillTx/>
                <a:ea typeface="ＭＳ Ｐゴシック" charset="0"/>
              </a:endParaRPr>
            </a:p>
          </p:txBody>
        </p:sp>
        <p:sp>
          <p:nvSpPr>
            <p:cNvPr id="4" name="Freeform 3">
              <a:extLst>
                <a:ext uri="{FF2B5EF4-FFF2-40B4-BE49-F238E27FC236}">
                  <a16:creationId xmlns:a16="http://schemas.microsoft.com/office/drawing/2014/main" id="{E5CBEDA7-4DF2-E0ED-F8C5-574B09C4B8DC}"/>
                </a:ext>
              </a:extLst>
            </p:cNvPr>
            <p:cNvSpPr>
              <a:spLocks noChangeAspect="1"/>
            </p:cNvSpPr>
            <p:nvPr/>
          </p:nvSpPr>
          <p:spPr>
            <a:xfrm>
              <a:off x="4448555" y="525484"/>
              <a:ext cx="89574" cy="89574"/>
            </a:xfrm>
            <a:custGeom>
              <a:avLst/>
              <a:gdLst>
                <a:gd name="connsiteX0" fmla="*/ 871055 w 1742128"/>
                <a:gd name="connsiteY0" fmla="*/ 0 h 1742128"/>
                <a:gd name="connsiteX1" fmla="*/ 984295 w 1742128"/>
                <a:gd name="connsiteY1" fmla="*/ 113240 h 1742128"/>
                <a:gd name="connsiteX2" fmla="*/ 984295 w 1742128"/>
                <a:gd name="connsiteY2" fmla="*/ 757824 h 1742128"/>
                <a:gd name="connsiteX3" fmla="*/ 1628888 w 1742128"/>
                <a:gd name="connsiteY3" fmla="*/ 757824 h 1742128"/>
                <a:gd name="connsiteX4" fmla="*/ 1742128 w 1742128"/>
                <a:gd name="connsiteY4" fmla="*/ 871064 h 1742128"/>
                <a:gd name="connsiteX5" fmla="*/ 1628888 w 1742128"/>
                <a:gd name="connsiteY5" fmla="*/ 984304 h 1742128"/>
                <a:gd name="connsiteX6" fmla="*/ 984295 w 1742128"/>
                <a:gd name="connsiteY6" fmla="*/ 984304 h 1742128"/>
                <a:gd name="connsiteX7" fmla="*/ 984295 w 1742128"/>
                <a:gd name="connsiteY7" fmla="*/ 1628888 h 1742128"/>
                <a:gd name="connsiteX8" fmla="*/ 871055 w 1742128"/>
                <a:gd name="connsiteY8" fmla="*/ 1742128 h 1742128"/>
                <a:gd name="connsiteX9" fmla="*/ 757815 w 1742128"/>
                <a:gd name="connsiteY9" fmla="*/ 1628888 h 1742128"/>
                <a:gd name="connsiteX10" fmla="*/ 757815 w 1742128"/>
                <a:gd name="connsiteY10" fmla="*/ 984304 h 1742128"/>
                <a:gd name="connsiteX11" fmla="*/ 113240 w 1742128"/>
                <a:gd name="connsiteY11" fmla="*/ 984304 h 1742128"/>
                <a:gd name="connsiteX12" fmla="*/ 0 w 1742128"/>
                <a:gd name="connsiteY12" fmla="*/ 871064 h 1742128"/>
                <a:gd name="connsiteX13" fmla="*/ 113240 w 1742128"/>
                <a:gd name="connsiteY13" fmla="*/ 757824 h 1742128"/>
                <a:gd name="connsiteX14" fmla="*/ 757815 w 1742128"/>
                <a:gd name="connsiteY14" fmla="*/ 757824 h 1742128"/>
                <a:gd name="connsiteX15" fmla="*/ 757815 w 1742128"/>
                <a:gd name="connsiteY15" fmla="*/ 113240 h 1742128"/>
                <a:gd name="connsiteX16" fmla="*/ 871055 w 1742128"/>
                <a:gd name="connsiteY16" fmla="*/ 0 h 17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128" h="1742128">
                  <a:moveTo>
                    <a:pt x="871055" y="0"/>
                  </a:moveTo>
                  <a:cubicBezTo>
                    <a:pt x="933596" y="0"/>
                    <a:pt x="984295" y="50699"/>
                    <a:pt x="984295" y="113240"/>
                  </a:cubicBezTo>
                  <a:lnTo>
                    <a:pt x="984295" y="757824"/>
                  </a:lnTo>
                  <a:lnTo>
                    <a:pt x="1628888" y="757824"/>
                  </a:lnTo>
                  <a:cubicBezTo>
                    <a:pt x="1691429" y="757824"/>
                    <a:pt x="1742128" y="808523"/>
                    <a:pt x="1742128" y="871064"/>
                  </a:cubicBezTo>
                  <a:cubicBezTo>
                    <a:pt x="1742128" y="933605"/>
                    <a:pt x="1691429" y="984304"/>
                    <a:pt x="1628888" y="984304"/>
                  </a:cubicBezTo>
                  <a:lnTo>
                    <a:pt x="984295" y="984304"/>
                  </a:lnTo>
                  <a:lnTo>
                    <a:pt x="984295" y="1628888"/>
                  </a:lnTo>
                  <a:cubicBezTo>
                    <a:pt x="984295" y="1691429"/>
                    <a:pt x="933596" y="1742128"/>
                    <a:pt x="871055" y="1742128"/>
                  </a:cubicBezTo>
                  <a:cubicBezTo>
                    <a:pt x="808514" y="1742128"/>
                    <a:pt x="757815" y="1691429"/>
                    <a:pt x="757815" y="1628888"/>
                  </a:cubicBezTo>
                  <a:lnTo>
                    <a:pt x="757815" y="984304"/>
                  </a:lnTo>
                  <a:lnTo>
                    <a:pt x="113240" y="984304"/>
                  </a:lnTo>
                  <a:cubicBezTo>
                    <a:pt x="50699" y="984304"/>
                    <a:pt x="0" y="933605"/>
                    <a:pt x="0" y="871064"/>
                  </a:cubicBezTo>
                  <a:cubicBezTo>
                    <a:pt x="0" y="808523"/>
                    <a:pt x="50699" y="757824"/>
                    <a:pt x="113240" y="757824"/>
                  </a:cubicBezTo>
                  <a:lnTo>
                    <a:pt x="757815" y="757824"/>
                  </a:lnTo>
                  <a:lnTo>
                    <a:pt x="757815" y="113240"/>
                  </a:lnTo>
                  <a:cubicBezTo>
                    <a:pt x="757815" y="50699"/>
                    <a:pt x="808514" y="0"/>
                    <a:pt x="871055" y="0"/>
                  </a:cubicBezTo>
                  <a:close/>
                </a:path>
              </a:pathLst>
            </a:custGeom>
            <a:solidFill>
              <a:srgbClr val="FFFFFF"/>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BCEB"/>
                </a:solidFill>
                <a:effectLst/>
                <a:uLnTx/>
                <a:uFillTx/>
                <a:ea typeface="ＭＳ Ｐゴシック" charset="0"/>
              </a:endParaRPr>
            </a:p>
          </p:txBody>
        </p:sp>
      </p:grpSp>
      <p:cxnSp>
        <p:nvCxnSpPr>
          <p:cNvPr id="5" name="Straight Connector 4">
            <a:extLst>
              <a:ext uri="{FF2B5EF4-FFF2-40B4-BE49-F238E27FC236}">
                <a16:creationId xmlns:a16="http://schemas.microsoft.com/office/drawing/2014/main" id="{B9D28534-A86C-AF7E-6C5C-F05D83440B69}"/>
              </a:ext>
            </a:extLst>
          </p:cNvPr>
          <p:cNvCxnSpPr>
            <a:cxnSpLocks/>
            <a:stCxn id="3" idx="4"/>
          </p:cNvCxnSpPr>
          <p:nvPr/>
        </p:nvCxnSpPr>
        <p:spPr>
          <a:xfrm>
            <a:off x="9918258" y="3030757"/>
            <a:ext cx="0" cy="485631"/>
          </a:xfrm>
          <a:prstGeom prst="line">
            <a:avLst/>
          </a:prstGeom>
          <a:noFill/>
          <a:ln w="15875" cap="flat" cmpd="sng" algn="ctr">
            <a:solidFill>
              <a:srgbClr val="00BCEB"/>
            </a:solidFill>
            <a:prstDash val="solid"/>
          </a:ln>
          <a:effectLst/>
        </p:spPr>
      </p:cxnSp>
      <p:sp>
        <p:nvSpPr>
          <p:cNvPr id="8" name="TextBox 7">
            <a:extLst>
              <a:ext uri="{FF2B5EF4-FFF2-40B4-BE49-F238E27FC236}">
                <a16:creationId xmlns:a16="http://schemas.microsoft.com/office/drawing/2014/main" id="{E4D92693-B444-7474-E564-225ADD777328}"/>
              </a:ext>
            </a:extLst>
          </p:cNvPr>
          <p:cNvSpPr txBox="1"/>
          <p:nvPr/>
        </p:nvSpPr>
        <p:spPr>
          <a:xfrm>
            <a:off x="9292124" y="2078488"/>
            <a:ext cx="1252266" cy="400110"/>
          </a:xfrm>
          <a:prstGeom prst="rect">
            <a:avLst/>
          </a:prstGeom>
          <a:noFill/>
        </p:spPr>
        <p:txBody>
          <a:bodyPr wrap="none" rtlCol="0" anchor="ctr">
            <a:spAutoFit/>
          </a:bodyPr>
          <a:lstStyle/>
          <a:p>
            <a:pPr marL="0" marR="0" lvl="0" indent="0" algn="ctr" defTabSz="609585"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chemeClr val="bg2"/>
                </a:solidFill>
                <a:effectLst/>
                <a:uLnTx/>
                <a:uFillTx/>
                <a:ea typeface="ＭＳ Ｐゴシック" charset="0"/>
              </a:rPr>
              <a:t>Playbook</a:t>
            </a:r>
          </a:p>
          <a:p>
            <a:pPr marL="0" marR="0" lvl="0" indent="0" algn="ctr" defTabSz="609585"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chemeClr val="bg2"/>
                </a:solidFill>
                <a:effectLst/>
                <a:uLnTx/>
                <a:uFillTx/>
                <a:ea typeface="ＭＳ Ｐゴシック" charset="0"/>
              </a:rPr>
              <a:t> Recommendation</a:t>
            </a:r>
          </a:p>
        </p:txBody>
      </p:sp>
      <p:grpSp>
        <p:nvGrpSpPr>
          <p:cNvPr id="9" name="Group 8">
            <a:extLst>
              <a:ext uri="{FF2B5EF4-FFF2-40B4-BE49-F238E27FC236}">
                <a16:creationId xmlns:a16="http://schemas.microsoft.com/office/drawing/2014/main" id="{9A5493BE-91B2-71AD-5EE9-DB09DBFF99AE}"/>
              </a:ext>
            </a:extLst>
          </p:cNvPr>
          <p:cNvGrpSpPr/>
          <p:nvPr/>
        </p:nvGrpSpPr>
        <p:grpSpPr>
          <a:xfrm>
            <a:off x="7515940" y="2765901"/>
            <a:ext cx="259370" cy="264856"/>
            <a:chOff x="4395019" y="471948"/>
            <a:chExt cx="196646" cy="196646"/>
          </a:xfrm>
        </p:grpSpPr>
        <p:sp>
          <p:nvSpPr>
            <p:cNvPr id="10" name="Oval 9">
              <a:extLst>
                <a:ext uri="{FF2B5EF4-FFF2-40B4-BE49-F238E27FC236}">
                  <a16:creationId xmlns:a16="http://schemas.microsoft.com/office/drawing/2014/main" id="{0642DF4F-86AC-44E1-6CA6-A208363E2CFA}"/>
                </a:ext>
              </a:extLst>
            </p:cNvPr>
            <p:cNvSpPr/>
            <p:nvPr/>
          </p:nvSpPr>
          <p:spPr>
            <a:xfrm>
              <a:off x="4395019" y="471948"/>
              <a:ext cx="196646" cy="196646"/>
            </a:xfrm>
            <a:prstGeom prst="ellipse">
              <a:avLst/>
            </a:prstGeom>
            <a:solidFill>
              <a:srgbClr val="00BCE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BCEB"/>
                </a:solidFill>
                <a:effectLst/>
                <a:uLnTx/>
                <a:uFillTx/>
                <a:ea typeface="ＭＳ Ｐゴシック" charset="0"/>
              </a:endParaRPr>
            </a:p>
          </p:txBody>
        </p:sp>
        <p:sp>
          <p:nvSpPr>
            <p:cNvPr id="11" name="Freeform 10">
              <a:extLst>
                <a:ext uri="{FF2B5EF4-FFF2-40B4-BE49-F238E27FC236}">
                  <a16:creationId xmlns:a16="http://schemas.microsoft.com/office/drawing/2014/main" id="{0F7FA20C-1670-A18E-8509-636613ABB6D0}"/>
                </a:ext>
              </a:extLst>
            </p:cNvPr>
            <p:cNvSpPr>
              <a:spLocks noChangeAspect="1"/>
            </p:cNvSpPr>
            <p:nvPr/>
          </p:nvSpPr>
          <p:spPr>
            <a:xfrm>
              <a:off x="4448555" y="525484"/>
              <a:ext cx="89574" cy="89574"/>
            </a:xfrm>
            <a:custGeom>
              <a:avLst/>
              <a:gdLst>
                <a:gd name="connsiteX0" fmla="*/ 871055 w 1742128"/>
                <a:gd name="connsiteY0" fmla="*/ 0 h 1742128"/>
                <a:gd name="connsiteX1" fmla="*/ 984295 w 1742128"/>
                <a:gd name="connsiteY1" fmla="*/ 113240 h 1742128"/>
                <a:gd name="connsiteX2" fmla="*/ 984295 w 1742128"/>
                <a:gd name="connsiteY2" fmla="*/ 757824 h 1742128"/>
                <a:gd name="connsiteX3" fmla="*/ 1628888 w 1742128"/>
                <a:gd name="connsiteY3" fmla="*/ 757824 h 1742128"/>
                <a:gd name="connsiteX4" fmla="*/ 1742128 w 1742128"/>
                <a:gd name="connsiteY4" fmla="*/ 871064 h 1742128"/>
                <a:gd name="connsiteX5" fmla="*/ 1628888 w 1742128"/>
                <a:gd name="connsiteY5" fmla="*/ 984304 h 1742128"/>
                <a:gd name="connsiteX6" fmla="*/ 984295 w 1742128"/>
                <a:gd name="connsiteY6" fmla="*/ 984304 h 1742128"/>
                <a:gd name="connsiteX7" fmla="*/ 984295 w 1742128"/>
                <a:gd name="connsiteY7" fmla="*/ 1628888 h 1742128"/>
                <a:gd name="connsiteX8" fmla="*/ 871055 w 1742128"/>
                <a:gd name="connsiteY8" fmla="*/ 1742128 h 1742128"/>
                <a:gd name="connsiteX9" fmla="*/ 757815 w 1742128"/>
                <a:gd name="connsiteY9" fmla="*/ 1628888 h 1742128"/>
                <a:gd name="connsiteX10" fmla="*/ 757815 w 1742128"/>
                <a:gd name="connsiteY10" fmla="*/ 984304 h 1742128"/>
                <a:gd name="connsiteX11" fmla="*/ 113240 w 1742128"/>
                <a:gd name="connsiteY11" fmla="*/ 984304 h 1742128"/>
                <a:gd name="connsiteX12" fmla="*/ 0 w 1742128"/>
                <a:gd name="connsiteY12" fmla="*/ 871064 h 1742128"/>
                <a:gd name="connsiteX13" fmla="*/ 113240 w 1742128"/>
                <a:gd name="connsiteY13" fmla="*/ 757824 h 1742128"/>
                <a:gd name="connsiteX14" fmla="*/ 757815 w 1742128"/>
                <a:gd name="connsiteY14" fmla="*/ 757824 h 1742128"/>
                <a:gd name="connsiteX15" fmla="*/ 757815 w 1742128"/>
                <a:gd name="connsiteY15" fmla="*/ 113240 h 1742128"/>
                <a:gd name="connsiteX16" fmla="*/ 871055 w 1742128"/>
                <a:gd name="connsiteY16" fmla="*/ 0 h 17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2128" h="1742128">
                  <a:moveTo>
                    <a:pt x="871055" y="0"/>
                  </a:moveTo>
                  <a:cubicBezTo>
                    <a:pt x="933596" y="0"/>
                    <a:pt x="984295" y="50699"/>
                    <a:pt x="984295" y="113240"/>
                  </a:cubicBezTo>
                  <a:lnTo>
                    <a:pt x="984295" y="757824"/>
                  </a:lnTo>
                  <a:lnTo>
                    <a:pt x="1628888" y="757824"/>
                  </a:lnTo>
                  <a:cubicBezTo>
                    <a:pt x="1691429" y="757824"/>
                    <a:pt x="1742128" y="808523"/>
                    <a:pt x="1742128" y="871064"/>
                  </a:cubicBezTo>
                  <a:cubicBezTo>
                    <a:pt x="1742128" y="933605"/>
                    <a:pt x="1691429" y="984304"/>
                    <a:pt x="1628888" y="984304"/>
                  </a:cubicBezTo>
                  <a:lnTo>
                    <a:pt x="984295" y="984304"/>
                  </a:lnTo>
                  <a:lnTo>
                    <a:pt x="984295" y="1628888"/>
                  </a:lnTo>
                  <a:cubicBezTo>
                    <a:pt x="984295" y="1691429"/>
                    <a:pt x="933596" y="1742128"/>
                    <a:pt x="871055" y="1742128"/>
                  </a:cubicBezTo>
                  <a:cubicBezTo>
                    <a:pt x="808514" y="1742128"/>
                    <a:pt x="757815" y="1691429"/>
                    <a:pt x="757815" y="1628888"/>
                  </a:cubicBezTo>
                  <a:lnTo>
                    <a:pt x="757815" y="984304"/>
                  </a:lnTo>
                  <a:lnTo>
                    <a:pt x="113240" y="984304"/>
                  </a:lnTo>
                  <a:cubicBezTo>
                    <a:pt x="50699" y="984304"/>
                    <a:pt x="0" y="933605"/>
                    <a:pt x="0" y="871064"/>
                  </a:cubicBezTo>
                  <a:cubicBezTo>
                    <a:pt x="0" y="808523"/>
                    <a:pt x="50699" y="757824"/>
                    <a:pt x="113240" y="757824"/>
                  </a:cubicBezTo>
                  <a:lnTo>
                    <a:pt x="757815" y="757824"/>
                  </a:lnTo>
                  <a:lnTo>
                    <a:pt x="757815" y="113240"/>
                  </a:lnTo>
                  <a:cubicBezTo>
                    <a:pt x="757815" y="50699"/>
                    <a:pt x="808514" y="0"/>
                    <a:pt x="871055" y="0"/>
                  </a:cubicBezTo>
                  <a:close/>
                </a:path>
              </a:pathLst>
            </a:custGeom>
            <a:solidFill>
              <a:srgbClr val="FFFFFF"/>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BCEB"/>
                </a:solidFill>
                <a:effectLst/>
                <a:uLnTx/>
                <a:uFillTx/>
                <a:ea typeface="ＭＳ Ｐゴシック" charset="0"/>
              </a:endParaRPr>
            </a:p>
          </p:txBody>
        </p:sp>
      </p:grpSp>
      <p:cxnSp>
        <p:nvCxnSpPr>
          <p:cNvPr id="12" name="Straight Connector 11">
            <a:extLst>
              <a:ext uri="{FF2B5EF4-FFF2-40B4-BE49-F238E27FC236}">
                <a16:creationId xmlns:a16="http://schemas.microsoft.com/office/drawing/2014/main" id="{B33DF1DD-706D-D915-298A-9B687ABC91D9}"/>
              </a:ext>
            </a:extLst>
          </p:cNvPr>
          <p:cNvCxnSpPr>
            <a:cxnSpLocks/>
            <a:stCxn id="10" idx="4"/>
          </p:cNvCxnSpPr>
          <p:nvPr/>
        </p:nvCxnSpPr>
        <p:spPr>
          <a:xfrm>
            <a:off x="7645625" y="3030757"/>
            <a:ext cx="0" cy="485631"/>
          </a:xfrm>
          <a:prstGeom prst="line">
            <a:avLst/>
          </a:prstGeom>
          <a:noFill/>
          <a:ln w="15875" cap="flat" cmpd="sng" algn="ctr">
            <a:solidFill>
              <a:srgbClr val="00BCEB"/>
            </a:solidFill>
            <a:prstDash val="solid"/>
          </a:ln>
          <a:effectLst/>
        </p:spPr>
      </p:cxnSp>
      <p:sp>
        <p:nvSpPr>
          <p:cNvPr id="13" name="TextBox 12">
            <a:extLst>
              <a:ext uri="{FF2B5EF4-FFF2-40B4-BE49-F238E27FC236}">
                <a16:creationId xmlns:a16="http://schemas.microsoft.com/office/drawing/2014/main" id="{5B5C15DC-22A6-D8EF-4B3E-C466FBB047D5}"/>
              </a:ext>
            </a:extLst>
          </p:cNvPr>
          <p:cNvSpPr txBox="1"/>
          <p:nvPr/>
        </p:nvSpPr>
        <p:spPr>
          <a:xfrm>
            <a:off x="7268759" y="2078488"/>
            <a:ext cx="753732" cy="400110"/>
          </a:xfrm>
          <a:prstGeom prst="rect">
            <a:avLst/>
          </a:prstGeom>
          <a:noFill/>
        </p:spPr>
        <p:txBody>
          <a:bodyPr wrap="none" rtlCol="0" anchor="ctr">
            <a:spAutoFit/>
          </a:bodyPr>
          <a:lstStyle/>
          <a:p>
            <a:pPr marL="0" marR="0" lvl="0" indent="0" algn="ctr" defTabSz="609585"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chemeClr val="bg2"/>
                </a:solidFill>
                <a:effectLst/>
                <a:uLnTx/>
                <a:uFillTx/>
                <a:ea typeface="ＭＳ Ｐゴシック" charset="0"/>
              </a:rPr>
              <a:t>Incident </a:t>
            </a:r>
          </a:p>
          <a:p>
            <a:pPr marL="0" marR="0" lvl="0" indent="0" algn="ctr" defTabSz="609585" eaLnBrk="1" fontAlgn="base" latinLnBrk="0" hangingPunct="1">
              <a:lnSpc>
                <a:spcPct val="100000"/>
              </a:lnSpc>
              <a:spcBef>
                <a:spcPct val="0"/>
              </a:spcBef>
              <a:spcAft>
                <a:spcPct val="0"/>
              </a:spcAft>
              <a:buClrTx/>
              <a:buSzTx/>
              <a:buFontTx/>
              <a:buNone/>
              <a:tabLst/>
              <a:defRPr/>
            </a:pPr>
            <a:r>
              <a:rPr lang="en-US" sz="1000" kern="0" dirty="0">
                <a:solidFill>
                  <a:schemeClr val="bg2"/>
                </a:solidFill>
                <a:ea typeface="ＭＳ Ｐゴシック" charset="0"/>
              </a:rPr>
              <a:t>Reporting</a:t>
            </a:r>
            <a:endParaRPr kumimoji="0" lang="en-US" sz="1000" b="0" i="0" u="none" strike="noStrike" kern="0" cap="none" spc="0" normalizeH="0" baseline="0" noProof="0" dirty="0">
              <a:ln>
                <a:noFill/>
              </a:ln>
              <a:solidFill>
                <a:schemeClr val="bg2"/>
              </a:solidFill>
              <a:effectLst/>
              <a:uLnTx/>
              <a:uFillTx/>
              <a:ea typeface="ＭＳ Ｐゴシック" charset="0"/>
            </a:endParaRPr>
          </a:p>
        </p:txBody>
      </p:sp>
    </p:spTree>
    <p:extLst>
      <p:ext uri="{BB962C8B-B14F-4D97-AF65-F5344CB8AC3E}">
        <p14:creationId xmlns:p14="http://schemas.microsoft.com/office/powerpoint/2010/main" val="3581159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E636212F-8129-378C-5B6F-EA6F3B2A8EBD}"/>
              </a:ext>
            </a:extLst>
          </p:cNvPr>
          <p:cNvSpPr/>
          <p:nvPr/>
        </p:nvSpPr>
        <p:spPr>
          <a:xfrm flipV="1">
            <a:off x="0" y="4545724"/>
            <a:ext cx="12192000" cy="2312276"/>
          </a:xfrm>
          <a:prstGeom prst="rect">
            <a:avLst/>
          </a:prstGeom>
          <a:gradFill>
            <a:gsLst>
              <a:gs pos="100000">
                <a:schemeClr val="bg1"/>
              </a:gs>
              <a:gs pos="0">
                <a:srgbClr val="07172E"/>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60955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244"/>
              </a:solidFill>
              <a:effectLst/>
              <a:uLnTx/>
              <a:uFillTx/>
              <a:latin typeface="CiscoSansTT Light"/>
              <a:ea typeface="+mn-ea"/>
              <a:cs typeface="+mn-cs"/>
            </a:endParaRPr>
          </a:p>
        </p:txBody>
      </p:sp>
      <p:sp>
        <p:nvSpPr>
          <p:cNvPr id="68" name="Oval 67">
            <a:extLst>
              <a:ext uri="{FF2B5EF4-FFF2-40B4-BE49-F238E27FC236}">
                <a16:creationId xmlns:a16="http://schemas.microsoft.com/office/drawing/2014/main" id="{957EF230-31B8-1030-01D9-F91BC28C3A1B}"/>
              </a:ext>
            </a:extLst>
          </p:cNvPr>
          <p:cNvSpPr/>
          <p:nvPr/>
        </p:nvSpPr>
        <p:spPr>
          <a:xfrm flipH="1">
            <a:off x="7609120" y="2312245"/>
            <a:ext cx="2422790" cy="2422790"/>
          </a:xfrm>
          <a:prstGeom prst="ellipse">
            <a:avLst/>
          </a:prstGeom>
          <a:gradFill>
            <a:gsLst>
              <a:gs pos="0">
                <a:schemeClr val="accent2">
                  <a:alpha val="15192"/>
                </a:schemeClr>
              </a:gs>
              <a:gs pos="100000">
                <a:schemeClr val="tx2"/>
              </a:gs>
            </a:gsLst>
            <a:lin ang="12600000" scaled="0"/>
          </a:gradFill>
          <a:ln w="25400" cap="flat" cmpd="sng" algn="ctr">
            <a:no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grpSp>
        <p:nvGrpSpPr>
          <p:cNvPr id="3" name="Group 2">
            <a:extLst>
              <a:ext uri="{FF2B5EF4-FFF2-40B4-BE49-F238E27FC236}">
                <a16:creationId xmlns:a16="http://schemas.microsoft.com/office/drawing/2014/main" id="{0E5A6DF3-5D55-CA50-C7E1-6F2D44CCA572}"/>
              </a:ext>
            </a:extLst>
          </p:cNvPr>
          <p:cNvGrpSpPr/>
          <p:nvPr/>
        </p:nvGrpSpPr>
        <p:grpSpPr>
          <a:xfrm>
            <a:off x="7794890" y="2463836"/>
            <a:ext cx="2029502" cy="2089487"/>
            <a:chOff x="7784842" y="2342131"/>
            <a:chExt cx="2029502" cy="2089487"/>
          </a:xfrm>
        </p:grpSpPr>
        <p:sp>
          <p:nvSpPr>
            <p:cNvPr id="70" name="Oval 69">
              <a:extLst>
                <a:ext uri="{FF2B5EF4-FFF2-40B4-BE49-F238E27FC236}">
                  <a16:creationId xmlns:a16="http://schemas.microsoft.com/office/drawing/2014/main" id="{56A19B1A-29D9-263D-F081-585E8BC40277}"/>
                </a:ext>
              </a:extLst>
            </p:cNvPr>
            <p:cNvSpPr/>
            <p:nvPr/>
          </p:nvSpPr>
          <p:spPr>
            <a:xfrm rot="16200000" flipH="1">
              <a:off x="7784841" y="2402116"/>
              <a:ext cx="2029503" cy="2029502"/>
            </a:xfrm>
            <a:prstGeom prst="ellipse">
              <a:avLst/>
            </a:prstGeom>
            <a:noFill/>
            <a:ln w="19050" cap="flat" cmpd="sng" algn="ctr">
              <a:gradFill>
                <a:gsLst>
                  <a:gs pos="5000">
                    <a:schemeClr val="accent1">
                      <a:lumMod val="5000"/>
                      <a:lumOff val="95000"/>
                      <a:alpha val="0"/>
                    </a:schemeClr>
                  </a:gs>
                  <a:gs pos="100000">
                    <a:schemeClr val="accent1"/>
                  </a:gs>
                </a:gsLst>
                <a:lin ang="5400000" scaled="1"/>
              </a:gra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sp>
          <p:nvSpPr>
            <p:cNvPr id="71" name="Oval 70">
              <a:extLst>
                <a:ext uri="{FF2B5EF4-FFF2-40B4-BE49-F238E27FC236}">
                  <a16:creationId xmlns:a16="http://schemas.microsoft.com/office/drawing/2014/main" id="{4A49EFB9-41F9-528A-1774-DB5148DF77FF}"/>
                </a:ext>
              </a:extLst>
            </p:cNvPr>
            <p:cNvSpPr/>
            <p:nvPr/>
          </p:nvSpPr>
          <p:spPr>
            <a:xfrm flipH="1">
              <a:off x="8726909" y="2342131"/>
              <a:ext cx="145369" cy="145369"/>
            </a:xfrm>
            <a:prstGeom prst="ellipse">
              <a:avLst/>
            </a:prstGeom>
            <a:solidFill>
              <a:schemeClr val="tx2"/>
            </a:solidFill>
            <a:ln w="19050" cap="flat" cmpd="sng" algn="ctr">
              <a:solidFill>
                <a:schemeClr val="accent1"/>
              </a:soli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sp>
          <p:nvSpPr>
            <p:cNvPr id="72" name="Oval 71">
              <a:extLst>
                <a:ext uri="{FF2B5EF4-FFF2-40B4-BE49-F238E27FC236}">
                  <a16:creationId xmlns:a16="http://schemas.microsoft.com/office/drawing/2014/main" id="{27DDE8B2-CC6A-6480-45B8-29DB2AB2F38B}"/>
                </a:ext>
              </a:extLst>
            </p:cNvPr>
            <p:cNvSpPr/>
            <p:nvPr/>
          </p:nvSpPr>
          <p:spPr>
            <a:xfrm flipH="1">
              <a:off x="9659059" y="3770831"/>
              <a:ext cx="145369" cy="145369"/>
            </a:xfrm>
            <a:prstGeom prst="ellipse">
              <a:avLst/>
            </a:prstGeom>
            <a:solidFill>
              <a:schemeClr val="tx2"/>
            </a:solidFill>
            <a:ln w="19050" cap="flat" cmpd="sng" algn="ctr">
              <a:solidFill>
                <a:schemeClr val="accent1"/>
              </a:soli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sp>
          <p:nvSpPr>
            <p:cNvPr id="73" name="Oval 72">
              <a:extLst>
                <a:ext uri="{FF2B5EF4-FFF2-40B4-BE49-F238E27FC236}">
                  <a16:creationId xmlns:a16="http://schemas.microsoft.com/office/drawing/2014/main" id="{3517EDF3-76D9-93D6-0629-DC86F66E7A77}"/>
                </a:ext>
              </a:extLst>
            </p:cNvPr>
            <p:cNvSpPr/>
            <p:nvPr/>
          </p:nvSpPr>
          <p:spPr>
            <a:xfrm flipH="1">
              <a:off x="9619461" y="2825590"/>
              <a:ext cx="145369" cy="145369"/>
            </a:xfrm>
            <a:prstGeom prst="ellipse">
              <a:avLst/>
            </a:prstGeom>
            <a:solidFill>
              <a:schemeClr val="tx2"/>
            </a:solidFill>
            <a:ln w="19050" cap="flat" cmpd="sng" algn="ctr">
              <a:solidFill>
                <a:schemeClr val="accent1"/>
              </a:soli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grpSp>
      <p:sp>
        <p:nvSpPr>
          <p:cNvPr id="12" name="Oval 11">
            <a:extLst>
              <a:ext uri="{FF2B5EF4-FFF2-40B4-BE49-F238E27FC236}">
                <a16:creationId xmlns:a16="http://schemas.microsoft.com/office/drawing/2014/main" id="{CF653A27-A4B3-8D56-1FAF-7D8531C4B36B}"/>
              </a:ext>
            </a:extLst>
          </p:cNvPr>
          <p:cNvSpPr/>
          <p:nvPr/>
        </p:nvSpPr>
        <p:spPr>
          <a:xfrm>
            <a:off x="1912141" y="2312245"/>
            <a:ext cx="2422790" cy="2422790"/>
          </a:xfrm>
          <a:prstGeom prst="ellipse">
            <a:avLst/>
          </a:prstGeom>
          <a:gradFill>
            <a:gsLst>
              <a:gs pos="0">
                <a:schemeClr val="tx2">
                  <a:alpha val="15000"/>
                </a:schemeClr>
              </a:gs>
              <a:gs pos="100000">
                <a:schemeClr val="tx2"/>
              </a:gs>
            </a:gsLst>
            <a:lin ang="12600000" scaled="0"/>
          </a:gradFill>
          <a:ln w="25400" cap="flat" cmpd="sng" algn="ctr">
            <a:no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sp>
        <p:nvSpPr>
          <p:cNvPr id="13" name="Oval 12">
            <a:extLst>
              <a:ext uri="{FF2B5EF4-FFF2-40B4-BE49-F238E27FC236}">
                <a16:creationId xmlns:a16="http://schemas.microsoft.com/office/drawing/2014/main" id="{EC5BFD03-04AB-0AAC-706E-4EAFCC50C2EF}"/>
              </a:ext>
            </a:extLst>
          </p:cNvPr>
          <p:cNvSpPr/>
          <p:nvPr/>
        </p:nvSpPr>
        <p:spPr>
          <a:xfrm rot="2700000">
            <a:off x="3929198" y="2076019"/>
            <a:ext cx="4118670" cy="4118670"/>
          </a:xfrm>
          <a:prstGeom prst="ellipse">
            <a:avLst/>
          </a:prstGeom>
          <a:gradFill>
            <a:gsLst>
              <a:gs pos="0">
                <a:schemeClr val="tx2">
                  <a:alpha val="0"/>
                </a:schemeClr>
              </a:gs>
              <a:gs pos="100000">
                <a:schemeClr val="tx2"/>
              </a:gs>
            </a:gsLst>
            <a:lin ang="12600000" scaled="0"/>
          </a:gradFill>
          <a:ln w="25400" cap="flat" cmpd="sng" algn="ctr">
            <a:no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4" name="TextBox 13">
            <a:extLst>
              <a:ext uri="{FF2B5EF4-FFF2-40B4-BE49-F238E27FC236}">
                <a16:creationId xmlns:a16="http://schemas.microsoft.com/office/drawing/2014/main" id="{14328F55-011C-9AE8-967A-32639076525D}"/>
              </a:ext>
            </a:extLst>
          </p:cNvPr>
          <p:cNvSpPr txBox="1"/>
          <p:nvPr/>
        </p:nvSpPr>
        <p:spPr>
          <a:xfrm>
            <a:off x="5040681" y="3680584"/>
            <a:ext cx="1969842" cy="584775"/>
          </a:xfrm>
          <a:prstGeom prst="rect">
            <a:avLst/>
          </a:prstGeom>
          <a:noFill/>
        </p:spPr>
        <p:txBody>
          <a:bodyPr wrap="square" lIns="91440" tIns="45720" rIns="91440" bIns="45720" rtlCol="0" anchor="t">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ea typeface="ＭＳ Ｐゴシック"/>
              </a:rPr>
              <a:t>What?</a:t>
            </a:r>
            <a:endParaRPr kumimoji="0" lang="en-US" sz="2800" b="0" i="0" u="none" strike="noStrike" kern="1200" cap="none" spc="0" normalizeH="0" baseline="0" noProof="0">
              <a:ln>
                <a:noFill/>
              </a:ln>
              <a:solidFill>
                <a:srgbClr val="FFFFFF"/>
              </a:solidFill>
              <a:effectLst/>
              <a:uLnTx/>
              <a:uFillTx/>
              <a:ea typeface="ＭＳ Ｐゴシック" charset="0"/>
            </a:endParaRPr>
          </a:p>
        </p:txBody>
      </p:sp>
      <p:sp>
        <p:nvSpPr>
          <p:cNvPr id="15" name="TextBox 14">
            <a:extLst>
              <a:ext uri="{FF2B5EF4-FFF2-40B4-BE49-F238E27FC236}">
                <a16:creationId xmlns:a16="http://schemas.microsoft.com/office/drawing/2014/main" id="{EC1C6FFE-223E-3D9B-E3D9-AF5CB3612EDC}"/>
              </a:ext>
            </a:extLst>
          </p:cNvPr>
          <p:cNvSpPr txBox="1"/>
          <p:nvPr/>
        </p:nvSpPr>
        <p:spPr>
          <a:xfrm>
            <a:off x="5431917" y="2619870"/>
            <a:ext cx="1096845" cy="400110"/>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rPr>
              <a:t>Assist</a:t>
            </a:r>
          </a:p>
        </p:txBody>
      </p:sp>
      <p:sp>
        <p:nvSpPr>
          <p:cNvPr id="16" name="TextBox 15">
            <a:extLst>
              <a:ext uri="{FF2B5EF4-FFF2-40B4-BE49-F238E27FC236}">
                <a16:creationId xmlns:a16="http://schemas.microsoft.com/office/drawing/2014/main" id="{71237E97-1A0A-7658-A2C1-607FB3F4F6A8}"/>
              </a:ext>
            </a:extLst>
          </p:cNvPr>
          <p:cNvSpPr txBox="1"/>
          <p:nvPr/>
        </p:nvSpPr>
        <p:spPr>
          <a:xfrm>
            <a:off x="4041408" y="1400535"/>
            <a:ext cx="3895618" cy="523220"/>
          </a:xfrm>
          <a:prstGeom prst="rect">
            <a:avLst/>
          </a:prstGeom>
          <a:noFill/>
        </p:spPr>
        <p:txBody>
          <a:bodyPr wrap="square" lIns="91440" tIns="45720" rIns="91440" bIns="45720" rtlCol="0" anchor="t">
            <a:spAutoFit/>
          </a:bodyPr>
          <a:lstStyle>
            <a:defPPr>
              <a:defRPr lang="en-US"/>
            </a:defPPr>
            <a:lvl1pPr marL="0" marR="0" lvl="0" indent="0" defTabSz="609585" eaLnBrk="1" latinLnBrk="0" hangingPunct="1">
              <a:lnSpc>
                <a:spcPct val="100000"/>
              </a:lnSpc>
              <a:buClrTx/>
              <a:buSzTx/>
              <a:buFontTx/>
              <a:buNone/>
              <a:tabLst/>
              <a:defRPr kumimoji="0" sz="1400" b="0" i="0" u="none" strike="noStrike" cap="none" spc="0" normalizeH="0" baseline="0">
                <a:ln>
                  <a:noFill/>
                </a:ln>
                <a:solidFill>
                  <a:srgbClr val="FFFFFF"/>
                </a:solidFill>
                <a:effectLst/>
                <a:uLnTx/>
                <a:uFillTx/>
                <a:latin typeface="CiscoSansTT ExtraLight"/>
                <a:ea typeface="ＭＳ Ｐゴシック"/>
              </a:defRPr>
            </a:lvl1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n-lt"/>
                <a:ea typeface="ＭＳ Ｐゴシック"/>
              </a:rPr>
              <a:t>AI Assistants that change the way humans and machines interact with each other</a:t>
            </a:r>
          </a:p>
        </p:txBody>
      </p:sp>
      <p:sp>
        <p:nvSpPr>
          <p:cNvPr id="17" name="TextBox 16">
            <a:extLst>
              <a:ext uri="{FF2B5EF4-FFF2-40B4-BE49-F238E27FC236}">
                <a16:creationId xmlns:a16="http://schemas.microsoft.com/office/drawing/2014/main" id="{561831D3-B6BA-0A83-AFE0-11BF1CD3466E}"/>
              </a:ext>
            </a:extLst>
          </p:cNvPr>
          <p:cNvSpPr txBox="1"/>
          <p:nvPr/>
        </p:nvSpPr>
        <p:spPr>
          <a:xfrm>
            <a:off x="2132034" y="3337497"/>
            <a:ext cx="1969842" cy="400110"/>
          </a:xfrm>
          <a:prstGeom prst="rect">
            <a:avLst/>
          </a:prstGeom>
          <a:noFill/>
        </p:spPr>
        <p:txBody>
          <a:bodyPr wrap="square" lIns="91440" tIns="45720" rIns="91440" bIns="45720" rtlCol="0" anchor="t">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ea typeface="ＭＳ Ｐゴシック"/>
              </a:rPr>
              <a:t>Why?</a:t>
            </a:r>
            <a:endParaRPr kumimoji="0" lang="en-US" sz="1800" b="0" i="0" u="none" strike="noStrike" kern="1200" cap="none" spc="0" normalizeH="0" baseline="0" noProof="0">
              <a:ln>
                <a:noFill/>
              </a:ln>
              <a:solidFill>
                <a:srgbClr val="FFFFFF"/>
              </a:solidFill>
              <a:effectLst/>
              <a:uLnTx/>
              <a:uFillTx/>
              <a:ea typeface="ＭＳ Ｐゴシック" charset="0"/>
            </a:endParaRPr>
          </a:p>
        </p:txBody>
      </p:sp>
      <p:sp>
        <p:nvSpPr>
          <p:cNvPr id="18" name="TextBox 17">
            <a:extLst>
              <a:ext uri="{FF2B5EF4-FFF2-40B4-BE49-F238E27FC236}">
                <a16:creationId xmlns:a16="http://schemas.microsoft.com/office/drawing/2014/main" id="{DE01F602-EF72-6871-9EB9-B55B13470E82}"/>
              </a:ext>
            </a:extLst>
          </p:cNvPr>
          <p:cNvSpPr txBox="1"/>
          <p:nvPr/>
        </p:nvSpPr>
        <p:spPr>
          <a:xfrm>
            <a:off x="8250517" y="3337497"/>
            <a:ext cx="1212982" cy="400110"/>
          </a:xfrm>
          <a:prstGeom prst="rect">
            <a:avLst/>
          </a:prstGeom>
          <a:noFill/>
        </p:spPr>
        <p:txBody>
          <a:bodyPr wrap="square" lIns="91440" tIns="45720" rIns="91440" bIns="45720" rtlCol="0" anchor="t">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ea typeface="ＭＳ Ｐゴシック"/>
              </a:rPr>
              <a:t>How?</a:t>
            </a:r>
            <a:endParaRPr kumimoji="0" lang="en-US" sz="1800" b="0" i="0" u="none" strike="noStrike" kern="1200" cap="none" spc="0" normalizeH="0" baseline="0" noProof="0">
              <a:ln>
                <a:noFill/>
              </a:ln>
              <a:solidFill>
                <a:srgbClr val="FFFFFF"/>
              </a:solidFill>
              <a:effectLst/>
              <a:uLnTx/>
              <a:uFillTx/>
              <a:ea typeface="ＭＳ Ｐゴシック" charset="0"/>
            </a:endParaRPr>
          </a:p>
        </p:txBody>
      </p:sp>
      <p:sp>
        <p:nvSpPr>
          <p:cNvPr id="19" name="TextBox 18">
            <a:extLst>
              <a:ext uri="{FF2B5EF4-FFF2-40B4-BE49-F238E27FC236}">
                <a16:creationId xmlns:a16="http://schemas.microsoft.com/office/drawing/2014/main" id="{562E9862-B248-C459-FE2A-61D6614FC506}"/>
              </a:ext>
            </a:extLst>
          </p:cNvPr>
          <p:cNvSpPr txBox="1"/>
          <p:nvPr/>
        </p:nvSpPr>
        <p:spPr>
          <a:xfrm>
            <a:off x="4466640" y="4528246"/>
            <a:ext cx="1543789" cy="400110"/>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rPr>
              <a:t>Augment</a:t>
            </a:r>
          </a:p>
        </p:txBody>
      </p:sp>
      <p:sp>
        <p:nvSpPr>
          <p:cNvPr id="20" name="TextBox 19">
            <a:extLst>
              <a:ext uri="{FF2B5EF4-FFF2-40B4-BE49-F238E27FC236}">
                <a16:creationId xmlns:a16="http://schemas.microsoft.com/office/drawing/2014/main" id="{D72D3351-00A4-3BCA-87E5-1A168C0E6760}"/>
              </a:ext>
            </a:extLst>
          </p:cNvPr>
          <p:cNvSpPr txBox="1"/>
          <p:nvPr/>
        </p:nvSpPr>
        <p:spPr>
          <a:xfrm>
            <a:off x="5980339" y="4528246"/>
            <a:ext cx="1626417" cy="400110"/>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rPr>
              <a:t>Automate</a:t>
            </a:r>
          </a:p>
        </p:txBody>
      </p:sp>
      <p:sp>
        <p:nvSpPr>
          <p:cNvPr id="39" name="TextBox 38">
            <a:extLst>
              <a:ext uri="{FF2B5EF4-FFF2-40B4-BE49-F238E27FC236}">
                <a16:creationId xmlns:a16="http://schemas.microsoft.com/office/drawing/2014/main" id="{4B4E2BD2-9E38-1624-29BB-E66974C6DD41}"/>
              </a:ext>
            </a:extLst>
          </p:cNvPr>
          <p:cNvSpPr txBox="1"/>
          <p:nvPr/>
        </p:nvSpPr>
        <p:spPr>
          <a:xfrm>
            <a:off x="1195120" y="5039960"/>
            <a:ext cx="2455698" cy="738664"/>
          </a:xfrm>
          <a:prstGeom prst="rect">
            <a:avLst/>
          </a:prstGeom>
          <a:noFill/>
        </p:spPr>
        <p:txBody>
          <a:bodyPr wrap="square" lIns="91440" tIns="45720" rIns="91440" bIns="45720" rtlCol="0" anchor="t">
            <a:spAutoFit/>
          </a:bodyPr>
          <a:lstStyle>
            <a:defPPr>
              <a:defRPr lang="en-US"/>
            </a:defPPr>
            <a:lvl1pPr marL="0" marR="0" lvl="0" indent="0" defTabSz="609585" eaLnBrk="1" latinLnBrk="0" hangingPunct="1">
              <a:lnSpc>
                <a:spcPct val="100000"/>
              </a:lnSpc>
              <a:buClrTx/>
              <a:buSzTx/>
              <a:buFontTx/>
              <a:buNone/>
              <a:tabLst/>
              <a:defRPr kumimoji="0" sz="1400" b="0" i="0" u="none" strike="noStrike" cap="none" spc="0" normalizeH="0" baseline="0">
                <a:ln>
                  <a:noFill/>
                </a:ln>
                <a:solidFill>
                  <a:srgbClr val="FFFFFF"/>
                </a:solidFill>
                <a:effectLst/>
                <a:uLnTx/>
                <a:uFillTx/>
                <a:latin typeface="CiscoSansTT ExtraLight"/>
                <a:ea typeface="ＭＳ Ｐゴシック"/>
              </a:defRPr>
            </a:lvl1p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n-lt"/>
                <a:ea typeface="ＭＳ Ｐゴシック"/>
              </a:rPr>
              <a:t>Correlating insights at machine-speed, creating a 10x return on human effort</a:t>
            </a:r>
          </a:p>
        </p:txBody>
      </p:sp>
      <p:sp>
        <p:nvSpPr>
          <p:cNvPr id="40" name="TextBox 39">
            <a:extLst>
              <a:ext uri="{FF2B5EF4-FFF2-40B4-BE49-F238E27FC236}">
                <a16:creationId xmlns:a16="http://schemas.microsoft.com/office/drawing/2014/main" id="{590109FE-E8F9-464D-A831-F0F64062EB77}"/>
              </a:ext>
            </a:extLst>
          </p:cNvPr>
          <p:cNvSpPr txBox="1"/>
          <p:nvPr/>
        </p:nvSpPr>
        <p:spPr>
          <a:xfrm>
            <a:off x="8391497" y="5024797"/>
            <a:ext cx="2691604" cy="738664"/>
          </a:xfrm>
          <a:prstGeom prst="rect">
            <a:avLst/>
          </a:prstGeom>
          <a:noFill/>
        </p:spPr>
        <p:txBody>
          <a:bodyPr wrap="square" lIns="91440" tIns="45720" rIns="91440" bIns="45720" rtlCol="0" anchor="t">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ＭＳ Ｐゴシック"/>
              </a:rPr>
              <a:t>Automating complex workflows that make the lives of security admins easier</a:t>
            </a:r>
          </a:p>
        </p:txBody>
      </p:sp>
      <p:sp>
        <p:nvSpPr>
          <p:cNvPr id="41" name="Oval 40">
            <a:extLst>
              <a:ext uri="{FF2B5EF4-FFF2-40B4-BE49-F238E27FC236}">
                <a16:creationId xmlns:a16="http://schemas.microsoft.com/office/drawing/2014/main" id="{13FB3FBE-8907-0EEC-80E4-6A6D239C9672}"/>
              </a:ext>
            </a:extLst>
          </p:cNvPr>
          <p:cNvSpPr/>
          <p:nvPr/>
        </p:nvSpPr>
        <p:spPr>
          <a:xfrm rot="2700000">
            <a:off x="4335519" y="2489477"/>
            <a:ext cx="3306026" cy="3306026"/>
          </a:xfrm>
          <a:prstGeom prst="ellipse">
            <a:avLst/>
          </a:prstGeom>
          <a:noFill/>
          <a:ln w="19050" cap="flat" cmpd="sng" algn="ctr">
            <a:solidFill>
              <a:schemeClr val="accent1"/>
            </a:soli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2" name="Oval 41">
            <a:extLst>
              <a:ext uri="{FF2B5EF4-FFF2-40B4-BE49-F238E27FC236}">
                <a16:creationId xmlns:a16="http://schemas.microsoft.com/office/drawing/2014/main" id="{18DFED7D-9E0F-1651-9543-F1171535E579}"/>
              </a:ext>
            </a:extLst>
          </p:cNvPr>
          <p:cNvSpPr/>
          <p:nvPr/>
        </p:nvSpPr>
        <p:spPr>
          <a:xfrm>
            <a:off x="5905685" y="2415671"/>
            <a:ext cx="165694" cy="165694"/>
          </a:xfrm>
          <a:prstGeom prst="ellipse">
            <a:avLst/>
          </a:prstGeom>
          <a:solidFill>
            <a:schemeClr val="tx2"/>
          </a:solidFill>
          <a:ln w="19050" cap="flat" cmpd="sng" algn="ctr">
            <a:solidFill>
              <a:schemeClr val="accent1"/>
            </a:soli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sp>
        <p:nvSpPr>
          <p:cNvPr id="43" name="Oval 42">
            <a:extLst>
              <a:ext uri="{FF2B5EF4-FFF2-40B4-BE49-F238E27FC236}">
                <a16:creationId xmlns:a16="http://schemas.microsoft.com/office/drawing/2014/main" id="{C9B5DB63-BE43-2E8F-842B-37F81EBFD40E}"/>
              </a:ext>
            </a:extLst>
          </p:cNvPr>
          <p:cNvSpPr/>
          <p:nvPr/>
        </p:nvSpPr>
        <p:spPr>
          <a:xfrm>
            <a:off x="4522467" y="4947608"/>
            <a:ext cx="165694" cy="165694"/>
          </a:xfrm>
          <a:prstGeom prst="ellipse">
            <a:avLst/>
          </a:prstGeom>
          <a:solidFill>
            <a:srgbClr val="0A346B"/>
          </a:solidFill>
          <a:ln w="19050" cap="flat" cmpd="sng" algn="ctr">
            <a:solidFill>
              <a:schemeClr val="accent1"/>
            </a:soli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sp>
        <p:nvSpPr>
          <p:cNvPr id="44" name="Oval 43">
            <a:extLst>
              <a:ext uri="{FF2B5EF4-FFF2-40B4-BE49-F238E27FC236}">
                <a16:creationId xmlns:a16="http://schemas.microsoft.com/office/drawing/2014/main" id="{AEC312E1-DF93-5410-BADA-706E1E4C383C}"/>
              </a:ext>
            </a:extLst>
          </p:cNvPr>
          <p:cNvSpPr/>
          <p:nvPr/>
        </p:nvSpPr>
        <p:spPr>
          <a:xfrm>
            <a:off x="7300671" y="4947608"/>
            <a:ext cx="165694" cy="165694"/>
          </a:xfrm>
          <a:prstGeom prst="ellipse">
            <a:avLst/>
          </a:prstGeom>
          <a:solidFill>
            <a:srgbClr val="0A346B"/>
          </a:solidFill>
          <a:ln w="19050" cap="flat" cmpd="sng" algn="ctr">
            <a:solidFill>
              <a:schemeClr val="accent1"/>
            </a:soli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sp>
        <p:nvSpPr>
          <p:cNvPr id="50" name="TextBox 49">
            <a:extLst>
              <a:ext uri="{FF2B5EF4-FFF2-40B4-BE49-F238E27FC236}">
                <a16:creationId xmlns:a16="http://schemas.microsoft.com/office/drawing/2014/main" id="{2709A456-2C12-DDC6-C5E1-7CB088D4AD2A}"/>
              </a:ext>
            </a:extLst>
          </p:cNvPr>
          <p:cNvSpPr txBox="1"/>
          <p:nvPr/>
        </p:nvSpPr>
        <p:spPr>
          <a:xfrm>
            <a:off x="1077941" y="2750664"/>
            <a:ext cx="935963" cy="307777"/>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accent1"/>
                </a:solidFill>
                <a:effectLst/>
                <a:uLnTx/>
                <a:uFillTx/>
                <a:ea typeface="ＭＳ Ｐゴシック" charset="0"/>
              </a:rPr>
              <a:t>Efficacy</a:t>
            </a:r>
          </a:p>
        </p:txBody>
      </p:sp>
      <p:sp>
        <p:nvSpPr>
          <p:cNvPr id="51" name="TextBox 50">
            <a:extLst>
              <a:ext uri="{FF2B5EF4-FFF2-40B4-BE49-F238E27FC236}">
                <a16:creationId xmlns:a16="http://schemas.microsoft.com/office/drawing/2014/main" id="{BAFB8116-06AC-729F-E916-8A94A48A59C1}"/>
              </a:ext>
            </a:extLst>
          </p:cNvPr>
          <p:cNvSpPr txBox="1"/>
          <p:nvPr/>
        </p:nvSpPr>
        <p:spPr>
          <a:xfrm>
            <a:off x="766758" y="3806270"/>
            <a:ext cx="1221078" cy="307777"/>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accent1"/>
                </a:solidFill>
                <a:effectLst/>
                <a:uLnTx/>
                <a:uFillTx/>
                <a:ea typeface="ＭＳ Ｐゴシック" charset="0"/>
              </a:rPr>
              <a:t>Economics</a:t>
            </a:r>
          </a:p>
        </p:txBody>
      </p:sp>
      <p:sp>
        <p:nvSpPr>
          <p:cNvPr id="60" name="TextBox 59">
            <a:extLst>
              <a:ext uri="{FF2B5EF4-FFF2-40B4-BE49-F238E27FC236}">
                <a16:creationId xmlns:a16="http://schemas.microsoft.com/office/drawing/2014/main" id="{71A7F796-3779-035E-293C-A5FC81ECAE58}"/>
              </a:ext>
            </a:extLst>
          </p:cNvPr>
          <p:cNvSpPr txBox="1"/>
          <p:nvPr/>
        </p:nvSpPr>
        <p:spPr>
          <a:xfrm>
            <a:off x="2492188" y="1880232"/>
            <a:ext cx="1246362" cy="307777"/>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accent1"/>
                </a:solidFill>
                <a:effectLst/>
                <a:uLnTx/>
                <a:uFillTx/>
                <a:ea typeface="ＭＳ Ｐゴシック" charset="0"/>
              </a:rPr>
              <a:t>Experience</a:t>
            </a:r>
          </a:p>
        </p:txBody>
      </p:sp>
      <p:sp>
        <p:nvSpPr>
          <p:cNvPr id="74" name="TextBox 73">
            <a:extLst>
              <a:ext uri="{FF2B5EF4-FFF2-40B4-BE49-F238E27FC236}">
                <a16:creationId xmlns:a16="http://schemas.microsoft.com/office/drawing/2014/main" id="{BE1AC941-6636-DF62-0C39-C4234FD5B3AE}"/>
              </a:ext>
            </a:extLst>
          </p:cNvPr>
          <p:cNvSpPr txBox="1"/>
          <p:nvPr/>
        </p:nvSpPr>
        <p:spPr>
          <a:xfrm>
            <a:off x="10021862" y="3793191"/>
            <a:ext cx="1221078" cy="307777"/>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accent1"/>
                </a:solidFill>
                <a:effectLst/>
                <a:uLnTx/>
                <a:uFillTx/>
                <a:ea typeface="ＭＳ Ｐゴシック" charset="0"/>
              </a:rPr>
              <a:t>Governance</a:t>
            </a:r>
          </a:p>
        </p:txBody>
      </p:sp>
      <p:sp>
        <p:nvSpPr>
          <p:cNvPr id="75" name="TextBox 74">
            <a:extLst>
              <a:ext uri="{FF2B5EF4-FFF2-40B4-BE49-F238E27FC236}">
                <a16:creationId xmlns:a16="http://schemas.microsoft.com/office/drawing/2014/main" id="{C64A6127-1F54-B953-C24C-A990FBDDADD0}"/>
              </a:ext>
            </a:extLst>
          </p:cNvPr>
          <p:cNvSpPr txBox="1"/>
          <p:nvPr/>
        </p:nvSpPr>
        <p:spPr>
          <a:xfrm>
            <a:off x="8153418" y="1939921"/>
            <a:ext cx="1246362" cy="307777"/>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accent1"/>
                </a:solidFill>
                <a:effectLst/>
                <a:uLnTx/>
                <a:uFillTx/>
                <a:ea typeface="ＭＳ Ｐゴシック" charset="0"/>
              </a:rPr>
              <a:t>Data</a:t>
            </a:r>
          </a:p>
        </p:txBody>
      </p:sp>
      <p:sp>
        <p:nvSpPr>
          <p:cNvPr id="76" name="TextBox 75">
            <a:extLst>
              <a:ext uri="{FF2B5EF4-FFF2-40B4-BE49-F238E27FC236}">
                <a16:creationId xmlns:a16="http://schemas.microsoft.com/office/drawing/2014/main" id="{1622B21C-FADA-7F8F-0554-65ADFC35E6A2}"/>
              </a:ext>
            </a:extLst>
          </p:cNvPr>
          <p:cNvSpPr txBox="1"/>
          <p:nvPr/>
        </p:nvSpPr>
        <p:spPr>
          <a:xfrm>
            <a:off x="9939386" y="2772003"/>
            <a:ext cx="935963" cy="307777"/>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accent1"/>
                </a:solidFill>
                <a:effectLst/>
                <a:uLnTx/>
                <a:uFillTx/>
                <a:ea typeface="ＭＳ Ｐゴシック" charset="0"/>
              </a:rPr>
              <a:t>Models</a:t>
            </a:r>
          </a:p>
        </p:txBody>
      </p:sp>
      <p:sp>
        <p:nvSpPr>
          <p:cNvPr id="2" name="Freeform 1">
            <a:extLst>
              <a:ext uri="{FF2B5EF4-FFF2-40B4-BE49-F238E27FC236}">
                <a16:creationId xmlns:a16="http://schemas.microsoft.com/office/drawing/2014/main" id="{08E4AD2F-294C-9E19-BFAA-53C3B5164E7E}"/>
              </a:ext>
            </a:extLst>
          </p:cNvPr>
          <p:cNvSpPr/>
          <p:nvPr/>
        </p:nvSpPr>
        <p:spPr>
          <a:xfrm>
            <a:off x="7536148" y="5135086"/>
            <a:ext cx="750571" cy="274206"/>
          </a:xfrm>
          <a:custGeom>
            <a:avLst/>
            <a:gdLst>
              <a:gd name="connsiteX0" fmla="*/ 0 w 844061"/>
              <a:gd name="connsiteY0" fmla="*/ 0 h 351692"/>
              <a:gd name="connsiteX1" fmla="*/ 351692 w 844061"/>
              <a:gd name="connsiteY1" fmla="*/ 351692 h 351692"/>
              <a:gd name="connsiteX2" fmla="*/ 844061 w 844061"/>
              <a:gd name="connsiteY2" fmla="*/ 351692 h 351692"/>
            </a:gdLst>
            <a:ahLst/>
            <a:cxnLst>
              <a:cxn ang="0">
                <a:pos x="connsiteX0" y="connsiteY0"/>
              </a:cxn>
              <a:cxn ang="0">
                <a:pos x="connsiteX1" y="connsiteY1"/>
              </a:cxn>
              <a:cxn ang="0">
                <a:pos x="connsiteX2" y="connsiteY2"/>
              </a:cxn>
            </a:cxnLst>
            <a:rect l="l" t="t" r="r" b="b"/>
            <a:pathLst>
              <a:path w="844061" h="351692">
                <a:moveTo>
                  <a:pt x="0" y="0"/>
                </a:moveTo>
                <a:lnTo>
                  <a:pt x="351692" y="351692"/>
                </a:lnTo>
                <a:lnTo>
                  <a:pt x="844061" y="351692"/>
                </a:lnTo>
              </a:path>
            </a:pathLst>
          </a:custGeom>
          <a:noFill/>
          <a:ln w="12700">
            <a:solidFill>
              <a:schemeClr val="bg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4FE16E2-C1F6-D75E-824C-96EA503A2327}"/>
              </a:ext>
            </a:extLst>
          </p:cNvPr>
          <p:cNvGrpSpPr/>
          <p:nvPr/>
        </p:nvGrpSpPr>
        <p:grpSpPr>
          <a:xfrm flipH="1">
            <a:off x="2108785" y="2453788"/>
            <a:ext cx="2029502" cy="2089487"/>
            <a:chOff x="7784842" y="2342131"/>
            <a:chExt cx="2029502" cy="2089487"/>
          </a:xfrm>
        </p:grpSpPr>
        <p:sp>
          <p:nvSpPr>
            <p:cNvPr id="5" name="Oval 4">
              <a:extLst>
                <a:ext uri="{FF2B5EF4-FFF2-40B4-BE49-F238E27FC236}">
                  <a16:creationId xmlns:a16="http://schemas.microsoft.com/office/drawing/2014/main" id="{9C06D999-980C-0C82-75BC-5DA8923449DB}"/>
                </a:ext>
              </a:extLst>
            </p:cNvPr>
            <p:cNvSpPr/>
            <p:nvPr/>
          </p:nvSpPr>
          <p:spPr>
            <a:xfrm rot="16200000" flipH="1">
              <a:off x="7784841" y="2402116"/>
              <a:ext cx="2029503" cy="2029502"/>
            </a:xfrm>
            <a:prstGeom prst="ellipse">
              <a:avLst/>
            </a:prstGeom>
            <a:noFill/>
            <a:ln w="19050" cap="flat" cmpd="sng" algn="ctr">
              <a:gradFill>
                <a:gsLst>
                  <a:gs pos="5000">
                    <a:schemeClr val="accent1">
                      <a:lumMod val="5000"/>
                      <a:lumOff val="95000"/>
                      <a:alpha val="0"/>
                    </a:schemeClr>
                  </a:gs>
                  <a:gs pos="100000">
                    <a:schemeClr val="accent1"/>
                  </a:gs>
                </a:gsLst>
                <a:lin ang="5400000" scaled="1"/>
              </a:gra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sp>
          <p:nvSpPr>
            <p:cNvPr id="6" name="Oval 5">
              <a:extLst>
                <a:ext uri="{FF2B5EF4-FFF2-40B4-BE49-F238E27FC236}">
                  <a16:creationId xmlns:a16="http://schemas.microsoft.com/office/drawing/2014/main" id="{DA9CD0A0-198F-3EFD-461A-A6FE966DFA52}"/>
                </a:ext>
              </a:extLst>
            </p:cNvPr>
            <p:cNvSpPr/>
            <p:nvPr/>
          </p:nvSpPr>
          <p:spPr>
            <a:xfrm flipH="1">
              <a:off x="8726909" y="2342131"/>
              <a:ext cx="145369" cy="145369"/>
            </a:xfrm>
            <a:prstGeom prst="ellipse">
              <a:avLst/>
            </a:prstGeom>
            <a:solidFill>
              <a:schemeClr val="tx2"/>
            </a:solidFill>
            <a:ln w="19050" cap="flat" cmpd="sng" algn="ctr">
              <a:solidFill>
                <a:schemeClr val="accent1"/>
              </a:soli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sp>
          <p:nvSpPr>
            <p:cNvPr id="7" name="Oval 6">
              <a:extLst>
                <a:ext uri="{FF2B5EF4-FFF2-40B4-BE49-F238E27FC236}">
                  <a16:creationId xmlns:a16="http://schemas.microsoft.com/office/drawing/2014/main" id="{502C05CB-B30F-8A9A-9B0E-0680E3766C99}"/>
                </a:ext>
              </a:extLst>
            </p:cNvPr>
            <p:cNvSpPr/>
            <p:nvPr/>
          </p:nvSpPr>
          <p:spPr>
            <a:xfrm flipH="1">
              <a:off x="9659059" y="3770831"/>
              <a:ext cx="145369" cy="145369"/>
            </a:xfrm>
            <a:prstGeom prst="ellipse">
              <a:avLst/>
            </a:prstGeom>
            <a:solidFill>
              <a:schemeClr val="tx2"/>
            </a:solidFill>
            <a:ln w="19050" cap="flat" cmpd="sng" algn="ctr">
              <a:solidFill>
                <a:schemeClr val="accent1"/>
              </a:soli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sp>
          <p:nvSpPr>
            <p:cNvPr id="8" name="Oval 7">
              <a:extLst>
                <a:ext uri="{FF2B5EF4-FFF2-40B4-BE49-F238E27FC236}">
                  <a16:creationId xmlns:a16="http://schemas.microsoft.com/office/drawing/2014/main" id="{79340164-C388-21A2-D9CB-3178F2B468E0}"/>
                </a:ext>
              </a:extLst>
            </p:cNvPr>
            <p:cNvSpPr/>
            <p:nvPr/>
          </p:nvSpPr>
          <p:spPr>
            <a:xfrm flipH="1">
              <a:off x="9619461" y="2825590"/>
              <a:ext cx="145369" cy="145369"/>
            </a:xfrm>
            <a:prstGeom prst="ellipse">
              <a:avLst/>
            </a:prstGeom>
            <a:solidFill>
              <a:schemeClr val="tx2"/>
            </a:solidFill>
            <a:ln w="19050" cap="flat" cmpd="sng" algn="ctr">
              <a:solidFill>
                <a:schemeClr val="accent1"/>
              </a:solidFill>
              <a:prstDash val="solid"/>
            </a:ln>
            <a:effectLst/>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FFFFFF"/>
                </a:solidFill>
                <a:effectLst/>
                <a:uLnTx/>
                <a:uFillTx/>
                <a:ea typeface="ＭＳ Ｐゴシック" charset="0"/>
              </a:endParaRPr>
            </a:p>
          </p:txBody>
        </p:sp>
      </p:grpSp>
      <p:sp>
        <p:nvSpPr>
          <p:cNvPr id="9" name="Freeform 8">
            <a:extLst>
              <a:ext uri="{FF2B5EF4-FFF2-40B4-BE49-F238E27FC236}">
                <a16:creationId xmlns:a16="http://schemas.microsoft.com/office/drawing/2014/main" id="{A11C66CF-ADCE-869C-F8E9-6326783F5B4C}"/>
              </a:ext>
            </a:extLst>
          </p:cNvPr>
          <p:cNvSpPr/>
          <p:nvPr/>
        </p:nvSpPr>
        <p:spPr>
          <a:xfrm flipH="1">
            <a:off x="3716069" y="5135086"/>
            <a:ext cx="750571" cy="274206"/>
          </a:xfrm>
          <a:custGeom>
            <a:avLst/>
            <a:gdLst>
              <a:gd name="connsiteX0" fmla="*/ 0 w 844061"/>
              <a:gd name="connsiteY0" fmla="*/ 0 h 351692"/>
              <a:gd name="connsiteX1" fmla="*/ 351692 w 844061"/>
              <a:gd name="connsiteY1" fmla="*/ 351692 h 351692"/>
              <a:gd name="connsiteX2" fmla="*/ 844061 w 844061"/>
              <a:gd name="connsiteY2" fmla="*/ 351692 h 351692"/>
            </a:gdLst>
            <a:ahLst/>
            <a:cxnLst>
              <a:cxn ang="0">
                <a:pos x="connsiteX0" y="connsiteY0"/>
              </a:cxn>
              <a:cxn ang="0">
                <a:pos x="connsiteX1" y="connsiteY1"/>
              </a:cxn>
              <a:cxn ang="0">
                <a:pos x="connsiteX2" y="connsiteY2"/>
              </a:cxn>
            </a:cxnLst>
            <a:rect l="l" t="t" r="r" b="b"/>
            <a:pathLst>
              <a:path w="844061" h="351692">
                <a:moveTo>
                  <a:pt x="0" y="0"/>
                </a:moveTo>
                <a:lnTo>
                  <a:pt x="351692" y="351692"/>
                </a:lnTo>
                <a:lnTo>
                  <a:pt x="844061" y="351692"/>
                </a:lnTo>
              </a:path>
            </a:pathLst>
          </a:custGeom>
          <a:noFill/>
          <a:ln w="12700">
            <a:solidFill>
              <a:schemeClr val="bg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66C79D1-6AE5-344C-A7DA-00CA38CF9148}"/>
              </a:ext>
            </a:extLst>
          </p:cNvPr>
          <p:cNvCxnSpPr>
            <a:cxnSpLocks/>
          </p:cNvCxnSpPr>
          <p:nvPr/>
        </p:nvCxnSpPr>
        <p:spPr>
          <a:xfrm>
            <a:off x="5988532" y="1939921"/>
            <a:ext cx="0" cy="448519"/>
          </a:xfrm>
          <a:prstGeom prst="line">
            <a:avLst/>
          </a:prstGeom>
          <a:noFill/>
          <a:ln w="12700">
            <a:solidFill>
              <a:schemeClr val="bg2"/>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pic>
        <p:nvPicPr>
          <p:cNvPr id="22" name="Picture 21">
            <a:extLst>
              <a:ext uri="{FF2B5EF4-FFF2-40B4-BE49-F238E27FC236}">
                <a16:creationId xmlns:a16="http://schemas.microsoft.com/office/drawing/2014/main" id="{3EAB1C84-0CF4-FF2B-80A1-24FFC7CD37DC}"/>
              </a:ext>
            </a:extLst>
          </p:cNvPr>
          <p:cNvPicPr>
            <a:picLocks noChangeAspect="1"/>
          </p:cNvPicPr>
          <p:nvPr/>
        </p:nvPicPr>
        <p:blipFill rotWithShape="1">
          <a:blip r:embed="rId3"/>
          <a:srcRect t="28357" b="-5443"/>
          <a:stretch/>
        </p:blipFill>
        <p:spPr>
          <a:xfrm>
            <a:off x="5087096" y="0"/>
            <a:ext cx="1841500" cy="1409744"/>
          </a:xfrm>
          <a:prstGeom prst="rect">
            <a:avLst/>
          </a:prstGeom>
        </p:spPr>
      </p:pic>
      <p:sp>
        <p:nvSpPr>
          <p:cNvPr id="21" name="Oval 20">
            <a:extLst>
              <a:ext uri="{FF2B5EF4-FFF2-40B4-BE49-F238E27FC236}">
                <a16:creationId xmlns:a16="http://schemas.microsoft.com/office/drawing/2014/main" id="{A82A1A2E-5B5F-8E62-ECAD-900CC2793059}"/>
              </a:ext>
            </a:extLst>
          </p:cNvPr>
          <p:cNvSpPr/>
          <p:nvPr/>
        </p:nvSpPr>
        <p:spPr>
          <a:xfrm>
            <a:off x="3377721" y="6404692"/>
            <a:ext cx="5295762" cy="453308"/>
          </a:xfrm>
          <a:prstGeom prst="ellipse">
            <a:avLst/>
          </a:prstGeom>
          <a:gradFill flip="none" rotWithShape="1">
            <a:gsLst>
              <a:gs pos="100000">
                <a:srgbClr val="0051AF">
                  <a:alpha val="0"/>
                </a:srgbClr>
              </a:gs>
              <a:gs pos="0">
                <a:srgbClr val="0051AF">
                  <a:alpha val="59931"/>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err="1">
              <a:solidFill>
                <a:schemeClr val="bg2"/>
              </a:solidFill>
            </a:endParaRPr>
          </a:p>
        </p:txBody>
      </p:sp>
    </p:spTree>
    <p:extLst>
      <p:ext uri="{BB962C8B-B14F-4D97-AF65-F5344CB8AC3E}">
        <p14:creationId xmlns:p14="http://schemas.microsoft.com/office/powerpoint/2010/main" val="1267616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82160A9-CB22-7D4F-B782-5AD45EDDF8FD}"/>
              </a:ext>
            </a:extLst>
          </p:cNvPr>
          <p:cNvSpPr txBox="1"/>
          <p:nvPr/>
        </p:nvSpPr>
        <p:spPr>
          <a:xfrm>
            <a:off x="3081757" y="1839159"/>
            <a:ext cx="2666114"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1"/>
                </a:solidFill>
                <a:effectLst/>
                <a:uLnTx/>
                <a:uFillTx/>
                <a:ea typeface="ＭＳ Ｐゴシック" charset="0"/>
              </a:rPr>
              <a:t>AI Assistant </a:t>
            </a:r>
            <a:r>
              <a:rPr kumimoji="0" lang="en-US" sz="1800" b="0" i="0" u="none" strike="noStrike" kern="1200" cap="none" spc="0" normalizeH="0" baseline="0" noProof="0">
                <a:ln>
                  <a:noFill/>
                </a:ln>
                <a:solidFill>
                  <a:srgbClr val="FFFFFF"/>
                </a:solidFill>
                <a:effectLst/>
                <a:uLnTx/>
                <a:uFillTx/>
                <a:ea typeface="ＭＳ Ｐゴシック" charset="0"/>
              </a:rPr>
              <a:t>Experience</a:t>
            </a:r>
          </a:p>
        </p:txBody>
      </p:sp>
      <p:sp>
        <p:nvSpPr>
          <p:cNvPr id="26" name="TextBox 25">
            <a:extLst>
              <a:ext uri="{FF2B5EF4-FFF2-40B4-BE49-F238E27FC236}">
                <a16:creationId xmlns:a16="http://schemas.microsoft.com/office/drawing/2014/main" id="{E9AC2050-2A32-6CFE-1169-33BCFE5852B6}"/>
              </a:ext>
            </a:extLst>
          </p:cNvPr>
          <p:cNvSpPr txBox="1"/>
          <p:nvPr/>
        </p:nvSpPr>
        <p:spPr>
          <a:xfrm>
            <a:off x="3094697" y="3222688"/>
            <a:ext cx="2491388"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a:solidFill>
                  <a:schemeClr val="accent1"/>
                </a:solidFill>
                <a:ea typeface="ＭＳ Ｐゴシック" charset="0"/>
              </a:rPr>
              <a:t>AI Powered </a:t>
            </a:r>
            <a:r>
              <a:rPr kumimoji="0" lang="en-US" sz="1800" b="0" i="0" u="none" strike="noStrike" kern="1200" cap="none" spc="0" normalizeH="0" baseline="0" noProof="0">
                <a:ln>
                  <a:noFill/>
                </a:ln>
                <a:solidFill>
                  <a:srgbClr val="FFFFFF"/>
                </a:solidFill>
                <a:effectLst/>
                <a:uLnTx/>
                <a:uFillTx/>
                <a:ea typeface="ＭＳ Ｐゴシック" charset="0"/>
              </a:rPr>
              <a:t>Detection</a:t>
            </a:r>
          </a:p>
        </p:txBody>
      </p:sp>
      <p:sp>
        <p:nvSpPr>
          <p:cNvPr id="27" name="TextBox 26">
            <a:extLst>
              <a:ext uri="{FF2B5EF4-FFF2-40B4-BE49-F238E27FC236}">
                <a16:creationId xmlns:a16="http://schemas.microsoft.com/office/drawing/2014/main" id="{978A5116-4F2B-C123-7CC8-C40A1C5CA3D1}"/>
              </a:ext>
            </a:extLst>
          </p:cNvPr>
          <p:cNvSpPr txBox="1"/>
          <p:nvPr/>
        </p:nvSpPr>
        <p:spPr>
          <a:xfrm>
            <a:off x="3094697" y="4612373"/>
            <a:ext cx="2375971"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a:solidFill>
                  <a:schemeClr val="accent1"/>
                </a:solidFill>
                <a:ea typeface="ＭＳ Ｐゴシック" charset="0"/>
              </a:rPr>
              <a:t>Autonomous</a:t>
            </a:r>
            <a:r>
              <a:rPr kumimoji="0" lang="en-US" sz="1800" b="0" i="0" u="none" strike="noStrike" kern="1200" cap="none" spc="0" normalizeH="0" baseline="0" noProof="0">
                <a:ln>
                  <a:noFill/>
                </a:ln>
                <a:solidFill>
                  <a:schemeClr val="accent1">
                    <a:lumMod val="60000"/>
                    <a:lumOff val="40000"/>
                  </a:schemeClr>
                </a:solidFill>
                <a:effectLst/>
                <a:uLnTx/>
                <a:uFillTx/>
                <a:ea typeface="ＭＳ Ｐゴシック" charset="0"/>
              </a:rPr>
              <a:t> </a:t>
            </a:r>
            <a:r>
              <a:rPr kumimoji="0" lang="en-US" sz="1800" b="0" i="0" u="none" strike="noStrike" kern="1200" cap="none" spc="0" normalizeH="0" baseline="0" noProof="0">
                <a:ln>
                  <a:noFill/>
                </a:ln>
                <a:solidFill>
                  <a:srgbClr val="FFFFFF"/>
                </a:solidFill>
                <a:effectLst/>
                <a:uLnTx/>
                <a:uFillTx/>
                <a:ea typeface="ＭＳ Ｐゴシック" charset="0"/>
              </a:rPr>
              <a:t>Actions</a:t>
            </a:r>
          </a:p>
        </p:txBody>
      </p:sp>
      <p:sp>
        <p:nvSpPr>
          <p:cNvPr id="34" name="TextBox 33">
            <a:extLst>
              <a:ext uri="{FF2B5EF4-FFF2-40B4-BE49-F238E27FC236}">
                <a16:creationId xmlns:a16="http://schemas.microsoft.com/office/drawing/2014/main" id="{DBD2F371-9513-225E-0229-8190F022F8CC}"/>
              </a:ext>
            </a:extLst>
          </p:cNvPr>
          <p:cNvSpPr txBox="1"/>
          <p:nvPr/>
        </p:nvSpPr>
        <p:spPr>
          <a:xfrm>
            <a:off x="3094697" y="2179817"/>
            <a:ext cx="2894379" cy="430887"/>
          </a:xfrm>
          <a:prstGeom prst="rect">
            <a:avLst/>
          </a:prstGeom>
          <a:noFill/>
        </p:spPr>
        <p:txBody>
          <a:bodyPr wrap="square" lIns="91440" tIns="45720" rIns="91440" bIns="45720" rtlCol="0" anchor="t">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ea typeface="ＭＳ Ｐゴシック"/>
              </a:rPr>
              <a:t>Give your admins superpowers.</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ea typeface="ＭＳ Ｐゴシック"/>
              </a:rPr>
              <a:t>Simplify management, improve outcomes.</a:t>
            </a:r>
          </a:p>
        </p:txBody>
      </p:sp>
      <p:sp>
        <p:nvSpPr>
          <p:cNvPr id="35" name="TextBox 34">
            <a:extLst>
              <a:ext uri="{FF2B5EF4-FFF2-40B4-BE49-F238E27FC236}">
                <a16:creationId xmlns:a16="http://schemas.microsoft.com/office/drawing/2014/main" id="{0DC1BCBE-9E35-103A-4DB8-2046666C3B97}"/>
              </a:ext>
            </a:extLst>
          </p:cNvPr>
          <p:cNvSpPr txBox="1"/>
          <p:nvPr/>
        </p:nvSpPr>
        <p:spPr>
          <a:xfrm>
            <a:off x="3094698" y="3535118"/>
            <a:ext cx="2552112" cy="430887"/>
          </a:xfrm>
          <a:prstGeom prst="rect">
            <a:avLst/>
          </a:prstGeom>
          <a:noFill/>
        </p:spPr>
        <p:txBody>
          <a:bodyPr wrap="square" lIns="91440" tIns="45720" rIns="91440" bIns="45720" rtlCol="0" anchor="t">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ea typeface="ＭＳ Ｐゴシック"/>
              </a:rPr>
              <a:t>Correlate </a:t>
            </a:r>
            <a:r>
              <a:rPr lang="en-US" sz="1100">
                <a:solidFill>
                  <a:srgbClr val="FFFFFF"/>
                </a:solidFill>
                <a:ea typeface="ＭＳ Ｐゴシック"/>
              </a:rPr>
              <a:t>550</a:t>
            </a:r>
            <a:r>
              <a:rPr kumimoji="0" lang="en-US" sz="1100" b="0" i="0" u="none" strike="noStrike" kern="1200" cap="none" spc="0" normalizeH="0" baseline="0" noProof="0">
                <a:ln>
                  <a:noFill/>
                </a:ln>
                <a:solidFill>
                  <a:srgbClr val="FFFFFF"/>
                </a:solidFill>
                <a:effectLst/>
                <a:uLnTx/>
                <a:uFillTx/>
                <a:ea typeface="ＭＳ Ｐゴシック"/>
              </a:rPr>
              <a:t>B security events at machine-speed.</a:t>
            </a:r>
          </a:p>
        </p:txBody>
      </p:sp>
      <p:sp>
        <p:nvSpPr>
          <p:cNvPr id="36" name="TextBox 35">
            <a:extLst>
              <a:ext uri="{FF2B5EF4-FFF2-40B4-BE49-F238E27FC236}">
                <a16:creationId xmlns:a16="http://schemas.microsoft.com/office/drawing/2014/main" id="{E2298120-FFF7-B4D5-82FD-651A87616E3B}"/>
              </a:ext>
            </a:extLst>
          </p:cNvPr>
          <p:cNvSpPr txBox="1"/>
          <p:nvPr/>
        </p:nvSpPr>
        <p:spPr>
          <a:xfrm>
            <a:off x="3094697" y="4952372"/>
            <a:ext cx="2644275" cy="600164"/>
          </a:xfrm>
          <a:prstGeom prst="rect">
            <a:avLst/>
          </a:prstGeom>
          <a:noFill/>
        </p:spPr>
        <p:txBody>
          <a:bodyPr wrap="square" lIns="91440" tIns="45720" rIns="91440" bIns="45720" rtlCol="0" anchor="t">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ea typeface="ＭＳ Ｐゴシック"/>
              </a:rPr>
              <a:t>Learn from human-to-machine interactions to automate complex playbooks.</a:t>
            </a:r>
          </a:p>
        </p:txBody>
      </p:sp>
      <p:sp>
        <p:nvSpPr>
          <p:cNvPr id="7" name="TextBox 6">
            <a:extLst>
              <a:ext uri="{FF2B5EF4-FFF2-40B4-BE49-F238E27FC236}">
                <a16:creationId xmlns:a16="http://schemas.microsoft.com/office/drawing/2014/main" id="{9CD548E5-45B3-1F48-65C5-699E486E92BA}"/>
              </a:ext>
            </a:extLst>
          </p:cNvPr>
          <p:cNvSpPr txBox="1"/>
          <p:nvPr/>
        </p:nvSpPr>
        <p:spPr>
          <a:xfrm>
            <a:off x="864511" y="3237662"/>
            <a:ext cx="1247457" cy="400110"/>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rPr>
              <a:t>Augment</a:t>
            </a:r>
          </a:p>
        </p:txBody>
      </p:sp>
      <p:sp>
        <p:nvSpPr>
          <p:cNvPr id="8" name="TextBox 7">
            <a:extLst>
              <a:ext uri="{FF2B5EF4-FFF2-40B4-BE49-F238E27FC236}">
                <a16:creationId xmlns:a16="http://schemas.microsoft.com/office/drawing/2014/main" id="{1F2B59F7-E561-0B1A-B32D-EE3B48736B49}"/>
              </a:ext>
            </a:extLst>
          </p:cNvPr>
          <p:cNvSpPr txBox="1"/>
          <p:nvPr/>
        </p:nvSpPr>
        <p:spPr>
          <a:xfrm>
            <a:off x="864511" y="4612373"/>
            <a:ext cx="1317990" cy="400110"/>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rPr>
              <a:t>Automate</a:t>
            </a:r>
          </a:p>
        </p:txBody>
      </p:sp>
      <p:sp>
        <p:nvSpPr>
          <p:cNvPr id="11" name="TextBox 10">
            <a:extLst>
              <a:ext uri="{FF2B5EF4-FFF2-40B4-BE49-F238E27FC236}">
                <a16:creationId xmlns:a16="http://schemas.microsoft.com/office/drawing/2014/main" id="{1F34413D-AB1B-5A06-82D5-A845F7FFF5D7}"/>
              </a:ext>
            </a:extLst>
          </p:cNvPr>
          <p:cNvSpPr txBox="1"/>
          <p:nvPr/>
        </p:nvSpPr>
        <p:spPr>
          <a:xfrm>
            <a:off x="864511" y="1868223"/>
            <a:ext cx="885179" cy="400110"/>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accent1"/>
                </a:solidFill>
                <a:effectLst/>
                <a:uLnTx/>
                <a:uFillTx/>
                <a:ea typeface="ＭＳ Ｐゴシック" charset="0"/>
              </a:rPr>
              <a:t>Assist</a:t>
            </a:r>
          </a:p>
        </p:txBody>
      </p:sp>
      <p:cxnSp>
        <p:nvCxnSpPr>
          <p:cNvPr id="6" name="Straight Connector 5">
            <a:extLst>
              <a:ext uri="{FF2B5EF4-FFF2-40B4-BE49-F238E27FC236}">
                <a16:creationId xmlns:a16="http://schemas.microsoft.com/office/drawing/2014/main" id="{A343A05B-6F1E-3EA5-E75E-58A121F73D19}"/>
              </a:ext>
            </a:extLst>
          </p:cNvPr>
          <p:cNvCxnSpPr/>
          <p:nvPr/>
        </p:nvCxnSpPr>
        <p:spPr>
          <a:xfrm>
            <a:off x="2668425" y="1633437"/>
            <a:ext cx="0" cy="4299774"/>
          </a:xfrm>
          <a:prstGeom prst="line">
            <a:avLst/>
          </a:prstGeom>
          <a:ln w="635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F806E75-3C50-B2B2-0F63-300B9A0D4F37}"/>
              </a:ext>
            </a:extLst>
          </p:cNvPr>
          <p:cNvSpPr txBox="1">
            <a:spLocks/>
          </p:cNvSpPr>
          <p:nvPr/>
        </p:nvSpPr>
        <p:spPr>
          <a:xfrm>
            <a:off x="7862341" y="2449699"/>
            <a:ext cx="2991500"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2000" i="0" u="none" strike="noStrike" kern="1200" cap="none" spc="0" normalizeH="0" baseline="0" noProof="0">
                <a:ln>
                  <a:noFill/>
                </a:ln>
                <a:solidFill>
                  <a:schemeClr val="accent1"/>
                </a:solidFill>
                <a:effectLst/>
                <a:uLnTx/>
                <a:uFillTx/>
                <a:ea typeface="ＭＳ Ｐゴシック" charset="0"/>
                <a:cs typeface="CiscoSansTT Light" panose="020B0503020201020303" pitchFamily="34" charset="0"/>
              </a:rPr>
              <a:t>Breach Protection</a:t>
            </a:r>
          </a:p>
        </p:txBody>
      </p:sp>
      <p:sp>
        <p:nvSpPr>
          <p:cNvPr id="4" name="Text Placeholder 1">
            <a:extLst>
              <a:ext uri="{FF2B5EF4-FFF2-40B4-BE49-F238E27FC236}">
                <a16:creationId xmlns:a16="http://schemas.microsoft.com/office/drawing/2014/main" id="{15CBE897-1A63-751B-80EC-7363EA50594B}"/>
              </a:ext>
            </a:extLst>
          </p:cNvPr>
          <p:cNvSpPr txBox="1">
            <a:spLocks/>
          </p:cNvSpPr>
          <p:nvPr/>
        </p:nvSpPr>
        <p:spPr>
          <a:xfrm>
            <a:off x="7862338" y="3170359"/>
            <a:ext cx="2991500"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2000" i="0" u="none" strike="noStrike" kern="1200" cap="none" spc="0" normalizeH="0" baseline="0" noProof="0">
                <a:ln>
                  <a:noFill/>
                </a:ln>
                <a:solidFill>
                  <a:schemeClr val="accent1"/>
                </a:solidFill>
                <a:effectLst/>
                <a:uLnTx/>
                <a:uFillTx/>
                <a:ea typeface="ＭＳ Ｐゴシック" charset="0"/>
                <a:cs typeface="CiscoSansTT Light" panose="020B0503020201020303" pitchFamily="34" charset="0"/>
              </a:rPr>
              <a:t>User Protection</a:t>
            </a:r>
          </a:p>
        </p:txBody>
      </p:sp>
      <p:sp>
        <p:nvSpPr>
          <p:cNvPr id="5" name="Text Placeholder 1">
            <a:extLst>
              <a:ext uri="{FF2B5EF4-FFF2-40B4-BE49-F238E27FC236}">
                <a16:creationId xmlns:a16="http://schemas.microsoft.com/office/drawing/2014/main" id="{1A039253-2939-ACBA-8A83-90DDC856ECE8}"/>
              </a:ext>
            </a:extLst>
          </p:cNvPr>
          <p:cNvSpPr txBox="1">
            <a:spLocks/>
          </p:cNvSpPr>
          <p:nvPr/>
        </p:nvSpPr>
        <p:spPr>
          <a:xfrm>
            <a:off x="7862337" y="3882293"/>
            <a:ext cx="2991500"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2000" i="0" u="none" strike="noStrike" kern="1200" cap="none" spc="0" normalizeH="0" baseline="0" noProof="0">
                <a:ln>
                  <a:noFill/>
                </a:ln>
                <a:solidFill>
                  <a:schemeClr val="accent1"/>
                </a:solidFill>
                <a:effectLst/>
                <a:uLnTx/>
                <a:uFillTx/>
                <a:ea typeface="ＭＳ Ｐゴシック" charset="0"/>
                <a:cs typeface="CiscoSansTT Light" panose="020B0503020201020303" pitchFamily="34" charset="0"/>
              </a:rPr>
              <a:t>Cloud Protection</a:t>
            </a:r>
          </a:p>
        </p:txBody>
      </p:sp>
      <p:cxnSp>
        <p:nvCxnSpPr>
          <p:cNvPr id="9" name="Straight Connector 8">
            <a:extLst>
              <a:ext uri="{FF2B5EF4-FFF2-40B4-BE49-F238E27FC236}">
                <a16:creationId xmlns:a16="http://schemas.microsoft.com/office/drawing/2014/main" id="{60723539-B8BA-DF82-6B74-CB14ECCE32F6}"/>
              </a:ext>
            </a:extLst>
          </p:cNvPr>
          <p:cNvCxnSpPr/>
          <p:nvPr/>
        </p:nvCxnSpPr>
        <p:spPr>
          <a:xfrm>
            <a:off x="6979168" y="1633437"/>
            <a:ext cx="0" cy="4299774"/>
          </a:xfrm>
          <a:prstGeom prst="line">
            <a:avLst/>
          </a:prstGeom>
          <a:ln w="635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0" name="Text Placeholder 1">
            <a:extLst>
              <a:ext uri="{FF2B5EF4-FFF2-40B4-BE49-F238E27FC236}">
                <a16:creationId xmlns:a16="http://schemas.microsoft.com/office/drawing/2014/main" id="{2D176634-7E5F-572E-EB5B-AB6864199769}"/>
              </a:ext>
            </a:extLst>
          </p:cNvPr>
          <p:cNvSpPr txBox="1">
            <a:spLocks/>
          </p:cNvSpPr>
          <p:nvPr/>
        </p:nvSpPr>
        <p:spPr>
          <a:xfrm>
            <a:off x="7747901" y="4829305"/>
            <a:ext cx="2991500" cy="304800"/>
          </a:xfrm>
          <a:prstGeom prst="rect">
            <a:avLst/>
          </a:prstGeom>
        </p:spPr>
        <p:txBody>
          <a:bodyPr vert="horz" lIns="45720" tIns="45720" rIns="45720" bIns="45720" rtlCol="0">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2000" i="0" u="none" strike="noStrike" kern="1200" cap="none" spc="0" normalizeH="0" baseline="0" noProof="0">
                <a:ln>
                  <a:noFill/>
                </a:ln>
                <a:solidFill>
                  <a:schemeClr val="accent1"/>
                </a:solidFill>
                <a:effectLst/>
                <a:uLnTx/>
                <a:uFillTx/>
                <a:ea typeface="ＭＳ Ｐゴシック" charset="0"/>
                <a:cs typeface="CiscoSansTT Light" panose="020B0503020201020303" pitchFamily="34" charset="0"/>
              </a:rPr>
              <a:t>Firewall Foundation</a:t>
            </a:r>
          </a:p>
        </p:txBody>
      </p:sp>
      <p:grpSp>
        <p:nvGrpSpPr>
          <p:cNvPr id="15" name="Group 14">
            <a:extLst>
              <a:ext uri="{FF2B5EF4-FFF2-40B4-BE49-F238E27FC236}">
                <a16:creationId xmlns:a16="http://schemas.microsoft.com/office/drawing/2014/main" id="{FCDA1376-E8F5-6B6F-8019-2C9B9FCEE2F0}"/>
              </a:ext>
            </a:extLst>
          </p:cNvPr>
          <p:cNvGrpSpPr/>
          <p:nvPr/>
        </p:nvGrpSpPr>
        <p:grpSpPr>
          <a:xfrm>
            <a:off x="7396843" y="1481037"/>
            <a:ext cx="3241215" cy="3108650"/>
            <a:chOff x="7396843" y="1481037"/>
            <a:chExt cx="3241215" cy="4452174"/>
          </a:xfrm>
        </p:grpSpPr>
        <p:sp>
          <p:nvSpPr>
            <p:cNvPr id="12" name="Rectangle 11">
              <a:extLst>
                <a:ext uri="{FF2B5EF4-FFF2-40B4-BE49-F238E27FC236}">
                  <a16:creationId xmlns:a16="http://schemas.microsoft.com/office/drawing/2014/main" id="{3624F367-2AC1-A79A-2DA3-0FA685C86EFC}"/>
                </a:ext>
              </a:extLst>
            </p:cNvPr>
            <p:cNvSpPr/>
            <p:nvPr/>
          </p:nvSpPr>
          <p:spPr>
            <a:xfrm>
              <a:off x="7396843" y="1633437"/>
              <a:ext cx="3241215" cy="4299774"/>
            </a:xfrm>
            <a:prstGeom prst="rect">
              <a:avLst/>
            </a:prstGeom>
            <a:ln w="15875">
              <a:prstDash val="solid"/>
            </a:ln>
            <a:effectLst>
              <a:glow rad="63500">
                <a:schemeClr val="accent1">
                  <a:alpha val="2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defTabSz="609585" fontAlgn="auto">
                <a:spcBef>
                  <a:spcPts val="0"/>
                </a:spcBef>
                <a:spcAft>
                  <a:spcPts val="0"/>
                </a:spcAft>
              </a:pPr>
              <a:endParaRPr lang="en-US" sz="1067" kern="0">
                <a:solidFill>
                  <a:srgbClr val="FFFFFF"/>
                </a:solidFill>
                <a:ea typeface="ＭＳ Ｐゴシック" charset="0"/>
              </a:endParaRPr>
            </a:p>
          </p:txBody>
        </p:sp>
        <p:sp>
          <p:nvSpPr>
            <p:cNvPr id="14" name="Text Placeholder 1">
              <a:extLst>
                <a:ext uri="{FF2B5EF4-FFF2-40B4-BE49-F238E27FC236}">
                  <a16:creationId xmlns:a16="http://schemas.microsoft.com/office/drawing/2014/main" id="{81733325-361F-B140-5B6D-29D2D1ECAC6F}"/>
                </a:ext>
              </a:extLst>
            </p:cNvPr>
            <p:cNvSpPr txBox="1">
              <a:spLocks/>
            </p:cNvSpPr>
            <p:nvPr/>
          </p:nvSpPr>
          <p:spPr>
            <a:xfrm>
              <a:off x="7747901" y="1481037"/>
              <a:ext cx="2539098" cy="304800"/>
            </a:xfrm>
            <a:prstGeom prst="rect">
              <a:avLst/>
            </a:prstGeom>
            <a:solidFill>
              <a:schemeClr val="bg1"/>
            </a:solidFill>
          </p:spPr>
          <p:txBody>
            <a:bodyPr vert="horz" lIns="45720" tIns="45720" rIns="45720" bIns="45720" rtlCol="0" anchor="ctr">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2"/>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1800" i="0" u="none" strike="noStrike" kern="1200" cap="none" spc="0" normalizeH="0" baseline="0" noProof="0">
                  <a:ln>
                    <a:noFill/>
                  </a:ln>
                  <a:solidFill>
                    <a:schemeClr val="bg2"/>
                  </a:solidFill>
                  <a:effectLst/>
                  <a:uLnTx/>
                  <a:uFillTx/>
                  <a:ea typeface="ＭＳ Ｐゴシック" charset="0"/>
                  <a:cs typeface="CiscoSansTT Light" panose="020B0503020201020303" pitchFamily="34" charset="0"/>
                </a:rPr>
                <a:t>Cisco Security Cloud</a:t>
              </a:r>
            </a:p>
          </p:txBody>
        </p:sp>
      </p:grpSp>
      <p:sp>
        <p:nvSpPr>
          <p:cNvPr id="19" name="Title 18">
            <a:extLst>
              <a:ext uri="{FF2B5EF4-FFF2-40B4-BE49-F238E27FC236}">
                <a16:creationId xmlns:a16="http://schemas.microsoft.com/office/drawing/2014/main" id="{6AD629F7-0946-EA6C-B789-74AF30F56445}"/>
              </a:ext>
            </a:extLst>
          </p:cNvPr>
          <p:cNvSpPr>
            <a:spLocks noGrp="1"/>
          </p:cNvSpPr>
          <p:nvPr>
            <p:ph type="title"/>
          </p:nvPr>
        </p:nvSpPr>
        <p:spPr/>
        <p:txBody>
          <a:bodyPr/>
          <a:lstStyle/>
          <a:p>
            <a:r>
              <a:rPr lang="en-US"/>
              <a:t>We Are Injecting AI Across The Portfolio</a:t>
            </a:r>
          </a:p>
        </p:txBody>
      </p:sp>
    </p:spTree>
    <p:extLst>
      <p:ext uri="{BB962C8B-B14F-4D97-AF65-F5344CB8AC3E}">
        <p14:creationId xmlns:p14="http://schemas.microsoft.com/office/powerpoint/2010/main" val="3560092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C3257-C409-3F84-4613-22D44B199232}"/>
              </a:ext>
            </a:extLst>
          </p:cNvPr>
          <p:cNvSpPr>
            <a:spLocks noGrp="1"/>
          </p:cNvSpPr>
          <p:nvPr>
            <p:ph type="title"/>
          </p:nvPr>
        </p:nvSpPr>
        <p:spPr/>
        <p:txBody>
          <a:bodyPr/>
          <a:lstStyle/>
          <a:p>
            <a:r>
              <a:rPr lang="en-SI" b="1" dirty="0">
                <a:solidFill>
                  <a:schemeClr val="accent6"/>
                </a:solidFill>
              </a:rPr>
              <a:t>Powering the SOC of the future</a:t>
            </a:r>
          </a:p>
        </p:txBody>
      </p:sp>
      <p:sp>
        <p:nvSpPr>
          <p:cNvPr id="3" name="Title 1">
            <a:extLst>
              <a:ext uri="{FF2B5EF4-FFF2-40B4-BE49-F238E27FC236}">
                <a16:creationId xmlns:a16="http://schemas.microsoft.com/office/drawing/2014/main" id="{EB1621AA-CA12-B064-6253-7BFC7C2B20C8}"/>
              </a:ext>
            </a:extLst>
          </p:cNvPr>
          <p:cNvSpPr txBox="1">
            <a:spLocks/>
          </p:cNvSpPr>
          <p:nvPr/>
        </p:nvSpPr>
        <p:spPr>
          <a:xfrm>
            <a:off x="609600" y="1138891"/>
            <a:ext cx="10972800" cy="685800"/>
          </a:xfrm>
          <a:prstGeom prst="rect">
            <a:avLst/>
          </a:prstGeom>
        </p:spPr>
        <p:txBody>
          <a:bodyPr vert="horz" lIns="45720" tIns="45720" rIns="45720" bIns="45720" rtlCol="0" anchor="t" anchorCtr="0">
            <a:noAutofit/>
          </a:bodyPr>
          <a:lstStyle>
            <a:lvl1pPr algn="l" defTabSz="912276" rtl="0" eaLnBrk="1" fontAlgn="base" hangingPunct="1">
              <a:lnSpc>
                <a:spcPct val="90000"/>
              </a:lnSpc>
              <a:spcBef>
                <a:spcPct val="0"/>
              </a:spcBef>
              <a:spcAft>
                <a:spcPct val="0"/>
              </a:spcAft>
              <a:defRPr lang="en-US" sz="3600" b="0" i="0" u="none" kern="1200" dirty="0">
                <a:solidFill>
                  <a:schemeClr val="bg2"/>
                </a:solidFill>
                <a:latin typeface="+mj-lt"/>
                <a:ea typeface="CiscoSansTT Thin" charset="0"/>
                <a:cs typeface="CiscoSansTT Thin"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SI" dirty="0"/>
              <a:t>with the leading TDIR solution</a:t>
            </a:r>
          </a:p>
        </p:txBody>
      </p:sp>
      <p:grpSp>
        <p:nvGrpSpPr>
          <p:cNvPr id="4" name="object 4">
            <a:extLst>
              <a:ext uri="{FF2B5EF4-FFF2-40B4-BE49-F238E27FC236}">
                <a16:creationId xmlns:a16="http://schemas.microsoft.com/office/drawing/2014/main" id="{FCDD1E14-28B7-C7EC-71E3-BFF35B11CA3D}"/>
              </a:ext>
            </a:extLst>
          </p:cNvPr>
          <p:cNvGrpSpPr/>
          <p:nvPr/>
        </p:nvGrpSpPr>
        <p:grpSpPr>
          <a:xfrm>
            <a:off x="454783" y="1987983"/>
            <a:ext cx="10194713" cy="4359487"/>
            <a:chOff x="682174" y="2981974"/>
            <a:chExt cx="15292069" cy="6539230"/>
          </a:xfrm>
        </p:grpSpPr>
        <p:pic>
          <p:nvPicPr>
            <p:cNvPr id="5" name="object 5">
              <a:extLst>
                <a:ext uri="{FF2B5EF4-FFF2-40B4-BE49-F238E27FC236}">
                  <a16:creationId xmlns:a16="http://schemas.microsoft.com/office/drawing/2014/main" id="{3E585368-77B1-AC08-BCB5-F67EBEAD2F36}"/>
                </a:ext>
              </a:extLst>
            </p:cNvPr>
            <p:cNvPicPr/>
            <p:nvPr/>
          </p:nvPicPr>
          <p:blipFill>
            <a:blip r:embed="rId3" cstate="print"/>
            <a:stretch>
              <a:fillRect/>
            </a:stretch>
          </p:blipFill>
          <p:spPr>
            <a:xfrm>
              <a:off x="2313962" y="2981974"/>
              <a:ext cx="13660074" cy="6539049"/>
            </a:xfrm>
            <a:prstGeom prst="rect">
              <a:avLst/>
            </a:prstGeom>
          </p:spPr>
        </p:pic>
        <p:pic>
          <p:nvPicPr>
            <p:cNvPr id="6" name="object 6">
              <a:extLst>
                <a:ext uri="{FF2B5EF4-FFF2-40B4-BE49-F238E27FC236}">
                  <a16:creationId xmlns:a16="http://schemas.microsoft.com/office/drawing/2014/main" id="{73BE6F7A-BB85-6F1C-4426-C7DEED20EE1A}"/>
                </a:ext>
              </a:extLst>
            </p:cNvPr>
            <p:cNvPicPr/>
            <p:nvPr/>
          </p:nvPicPr>
          <p:blipFill>
            <a:blip r:embed="rId4" cstate="print"/>
            <a:stretch>
              <a:fillRect/>
            </a:stretch>
          </p:blipFill>
          <p:spPr>
            <a:xfrm>
              <a:off x="4871798" y="6546272"/>
              <a:ext cx="450425" cy="450474"/>
            </a:xfrm>
            <a:prstGeom prst="rect">
              <a:avLst/>
            </a:prstGeom>
          </p:spPr>
        </p:pic>
        <p:pic>
          <p:nvPicPr>
            <p:cNvPr id="7" name="object 7">
              <a:extLst>
                <a:ext uri="{FF2B5EF4-FFF2-40B4-BE49-F238E27FC236}">
                  <a16:creationId xmlns:a16="http://schemas.microsoft.com/office/drawing/2014/main" id="{4CAEEB6D-19AD-319D-6FCE-231C4FFDEEE8}"/>
                </a:ext>
              </a:extLst>
            </p:cNvPr>
            <p:cNvPicPr/>
            <p:nvPr/>
          </p:nvPicPr>
          <p:blipFill>
            <a:blip r:embed="rId5" cstate="print"/>
            <a:stretch>
              <a:fillRect/>
            </a:stretch>
          </p:blipFill>
          <p:spPr>
            <a:xfrm>
              <a:off x="4479912" y="6539966"/>
              <a:ext cx="450425" cy="450425"/>
            </a:xfrm>
            <a:prstGeom prst="rect">
              <a:avLst/>
            </a:prstGeom>
          </p:spPr>
        </p:pic>
        <p:pic>
          <p:nvPicPr>
            <p:cNvPr id="8" name="object 8">
              <a:extLst>
                <a:ext uri="{FF2B5EF4-FFF2-40B4-BE49-F238E27FC236}">
                  <a16:creationId xmlns:a16="http://schemas.microsoft.com/office/drawing/2014/main" id="{3CD45BF1-E72B-9FDD-9CAA-CA25CAB15709}"/>
                </a:ext>
              </a:extLst>
            </p:cNvPr>
            <p:cNvPicPr/>
            <p:nvPr/>
          </p:nvPicPr>
          <p:blipFill>
            <a:blip r:embed="rId4" cstate="print"/>
            <a:stretch>
              <a:fillRect/>
            </a:stretch>
          </p:blipFill>
          <p:spPr>
            <a:xfrm>
              <a:off x="4871798" y="5524623"/>
              <a:ext cx="450425" cy="450474"/>
            </a:xfrm>
            <a:prstGeom prst="rect">
              <a:avLst/>
            </a:prstGeom>
          </p:spPr>
        </p:pic>
        <p:pic>
          <p:nvPicPr>
            <p:cNvPr id="9" name="object 9">
              <a:extLst>
                <a:ext uri="{FF2B5EF4-FFF2-40B4-BE49-F238E27FC236}">
                  <a16:creationId xmlns:a16="http://schemas.microsoft.com/office/drawing/2014/main" id="{D9B61F9E-6FF4-979D-6A70-E14A4A4C6049}"/>
                </a:ext>
              </a:extLst>
            </p:cNvPr>
            <p:cNvPicPr/>
            <p:nvPr/>
          </p:nvPicPr>
          <p:blipFill>
            <a:blip r:embed="rId5" cstate="print"/>
            <a:stretch>
              <a:fillRect/>
            </a:stretch>
          </p:blipFill>
          <p:spPr>
            <a:xfrm>
              <a:off x="4479912" y="5518315"/>
              <a:ext cx="450425" cy="450425"/>
            </a:xfrm>
            <a:prstGeom prst="rect">
              <a:avLst/>
            </a:prstGeom>
          </p:spPr>
        </p:pic>
        <p:pic>
          <p:nvPicPr>
            <p:cNvPr id="10" name="object 10">
              <a:extLst>
                <a:ext uri="{FF2B5EF4-FFF2-40B4-BE49-F238E27FC236}">
                  <a16:creationId xmlns:a16="http://schemas.microsoft.com/office/drawing/2014/main" id="{E78E4442-F983-134D-3A66-1C218D07C0C8}"/>
                </a:ext>
              </a:extLst>
            </p:cNvPr>
            <p:cNvPicPr/>
            <p:nvPr/>
          </p:nvPicPr>
          <p:blipFill>
            <a:blip r:embed="rId4" cstate="print"/>
            <a:stretch>
              <a:fillRect/>
            </a:stretch>
          </p:blipFill>
          <p:spPr>
            <a:xfrm>
              <a:off x="7818223" y="4572848"/>
              <a:ext cx="450424" cy="450474"/>
            </a:xfrm>
            <a:prstGeom prst="rect">
              <a:avLst/>
            </a:prstGeom>
          </p:spPr>
        </p:pic>
        <p:pic>
          <p:nvPicPr>
            <p:cNvPr id="11" name="object 11">
              <a:extLst>
                <a:ext uri="{FF2B5EF4-FFF2-40B4-BE49-F238E27FC236}">
                  <a16:creationId xmlns:a16="http://schemas.microsoft.com/office/drawing/2014/main" id="{1D2D4778-EF7B-2EBC-0C52-A0DC0BFD30FF}"/>
                </a:ext>
              </a:extLst>
            </p:cNvPr>
            <p:cNvPicPr/>
            <p:nvPr/>
          </p:nvPicPr>
          <p:blipFill>
            <a:blip r:embed="rId5" cstate="print"/>
            <a:stretch>
              <a:fillRect/>
            </a:stretch>
          </p:blipFill>
          <p:spPr>
            <a:xfrm>
              <a:off x="7426337" y="4566540"/>
              <a:ext cx="450424" cy="450425"/>
            </a:xfrm>
            <a:prstGeom prst="rect">
              <a:avLst/>
            </a:prstGeom>
          </p:spPr>
        </p:pic>
        <p:pic>
          <p:nvPicPr>
            <p:cNvPr id="12" name="object 12">
              <a:extLst>
                <a:ext uri="{FF2B5EF4-FFF2-40B4-BE49-F238E27FC236}">
                  <a16:creationId xmlns:a16="http://schemas.microsoft.com/office/drawing/2014/main" id="{B0C1F49C-D332-173D-6195-207338B6928B}"/>
                </a:ext>
              </a:extLst>
            </p:cNvPr>
            <p:cNvPicPr/>
            <p:nvPr/>
          </p:nvPicPr>
          <p:blipFill>
            <a:blip r:embed="rId4" cstate="print"/>
            <a:stretch>
              <a:fillRect/>
            </a:stretch>
          </p:blipFill>
          <p:spPr>
            <a:xfrm>
              <a:off x="4392510" y="4208098"/>
              <a:ext cx="450425" cy="450474"/>
            </a:xfrm>
            <a:prstGeom prst="rect">
              <a:avLst/>
            </a:prstGeom>
          </p:spPr>
        </p:pic>
        <p:pic>
          <p:nvPicPr>
            <p:cNvPr id="13" name="object 13">
              <a:extLst>
                <a:ext uri="{FF2B5EF4-FFF2-40B4-BE49-F238E27FC236}">
                  <a16:creationId xmlns:a16="http://schemas.microsoft.com/office/drawing/2014/main" id="{66539A23-5D9D-40D9-4B14-0EC2FAAD943E}"/>
                </a:ext>
              </a:extLst>
            </p:cNvPr>
            <p:cNvPicPr/>
            <p:nvPr/>
          </p:nvPicPr>
          <p:blipFill>
            <a:blip r:embed="rId5" cstate="print"/>
            <a:stretch>
              <a:fillRect/>
            </a:stretch>
          </p:blipFill>
          <p:spPr>
            <a:xfrm>
              <a:off x="10919212" y="4572865"/>
              <a:ext cx="450424" cy="450425"/>
            </a:xfrm>
            <a:prstGeom prst="rect">
              <a:avLst/>
            </a:prstGeom>
          </p:spPr>
        </p:pic>
        <p:pic>
          <p:nvPicPr>
            <p:cNvPr id="14" name="object 14">
              <a:extLst>
                <a:ext uri="{FF2B5EF4-FFF2-40B4-BE49-F238E27FC236}">
                  <a16:creationId xmlns:a16="http://schemas.microsoft.com/office/drawing/2014/main" id="{492F3068-6A4B-7611-DD5F-A270CCBF5932}"/>
                </a:ext>
              </a:extLst>
            </p:cNvPr>
            <p:cNvPicPr/>
            <p:nvPr/>
          </p:nvPicPr>
          <p:blipFill>
            <a:blip r:embed="rId6" cstate="print"/>
            <a:stretch>
              <a:fillRect/>
            </a:stretch>
          </p:blipFill>
          <p:spPr>
            <a:xfrm>
              <a:off x="13368862" y="6476466"/>
              <a:ext cx="450424" cy="450425"/>
            </a:xfrm>
            <a:prstGeom prst="rect">
              <a:avLst/>
            </a:prstGeom>
          </p:spPr>
        </p:pic>
        <p:pic>
          <p:nvPicPr>
            <p:cNvPr id="15" name="object 15">
              <a:extLst>
                <a:ext uri="{FF2B5EF4-FFF2-40B4-BE49-F238E27FC236}">
                  <a16:creationId xmlns:a16="http://schemas.microsoft.com/office/drawing/2014/main" id="{F3B366A0-DE02-E0FB-FAB1-340CA6AAE993}"/>
                </a:ext>
              </a:extLst>
            </p:cNvPr>
            <p:cNvPicPr/>
            <p:nvPr/>
          </p:nvPicPr>
          <p:blipFill>
            <a:blip r:embed="rId6" cstate="print"/>
            <a:stretch>
              <a:fillRect/>
            </a:stretch>
          </p:blipFill>
          <p:spPr>
            <a:xfrm>
              <a:off x="10383987" y="4642740"/>
              <a:ext cx="450424" cy="450425"/>
            </a:xfrm>
            <a:prstGeom prst="rect">
              <a:avLst/>
            </a:prstGeom>
          </p:spPr>
        </p:pic>
        <p:pic>
          <p:nvPicPr>
            <p:cNvPr id="16" name="object 16">
              <a:extLst>
                <a:ext uri="{FF2B5EF4-FFF2-40B4-BE49-F238E27FC236}">
                  <a16:creationId xmlns:a16="http://schemas.microsoft.com/office/drawing/2014/main" id="{81214D9D-9A55-5024-2025-5AFC4409F7E6}"/>
                </a:ext>
              </a:extLst>
            </p:cNvPr>
            <p:cNvPicPr/>
            <p:nvPr/>
          </p:nvPicPr>
          <p:blipFill>
            <a:blip r:embed="rId6" cstate="print"/>
            <a:stretch>
              <a:fillRect/>
            </a:stretch>
          </p:blipFill>
          <p:spPr>
            <a:xfrm>
              <a:off x="6975912" y="4572865"/>
              <a:ext cx="450424" cy="450425"/>
            </a:xfrm>
            <a:prstGeom prst="rect">
              <a:avLst/>
            </a:prstGeom>
          </p:spPr>
        </p:pic>
        <p:sp>
          <p:nvSpPr>
            <p:cNvPr id="17" name="object 17">
              <a:extLst>
                <a:ext uri="{FF2B5EF4-FFF2-40B4-BE49-F238E27FC236}">
                  <a16:creationId xmlns:a16="http://schemas.microsoft.com/office/drawing/2014/main" id="{22460DC3-62E4-82A5-2684-05206F343CE6}"/>
                </a:ext>
              </a:extLst>
            </p:cNvPr>
            <p:cNvSpPr/>
            <p:nvPr/>
          </p:nvSpPr>
          <p:spPr>
            <a:xfrm>
              <a:off x="682174" y="4768350"/>
              <a:ext cx="2404110" cy="1358265"/>
            </a:xfrm>
            <a:custGeom>
              <a:avLst/>
              <a:gdLst/>
              <a:ahLst/>
              <a:cxnLst/>
              <a:rect l="l" t="t" r="r" b="b"/>
              <a:pathLst>
                <a:path w="2404110" h="1358264">
                  <a:moveTo>
                    <a:pt x="2403899" y="1357799"/>
                  </a:moveTo>
                  <a:lnTo>
                    <a:pt x="0" y="1357799"/>
                  </a:lnTo>
                  <a:lnTo>
                    <a:pt x="0" y="0"/>
                  </a:lnTo>
                  <a:lnTo>
                    <a:pt x="2403899" y="0"/>
                  </a:lnTo>
                  <a:lnTo>
                    <a:pt x="2403899" y="1357799"/>
                  </a:lnTo>
                  <a:close/>
                </a:path>
              </a:pathLst>
            </a:custGeom>
            <a:solidFill>
              <a:srgbClr val="F4F4F4"/>
            </a:solidFill>
          </p:spPr>
          <p:txBody>
            <a:bodyPr wrap="square" lIns="0" tIns="0" rIns="0" bIns="0" rtlCol="0"/>
            <a:lstStyle/>
            <a:p>
              <a:pPr defTabSz="609630" fontAlgn="auto">
                <a:spcBef>
                  <a:spcPts val="0"/>
                </a:spcBef>
                <a:spcAft>
                  <a:spcPts val="0"/>
                </a:spcAft>
              </a:pPr>
              <a:endParaRPr sz="1200" kern="0">
                <a:solidFill>
                  <a:sysClr val="windowText" lastClr="000000"/>
                </a:solidFill>
              </a:endParaRPr>
            </a:p>
          </p:txBody>
        </p:sp>
      </p:grpSp>
      <p:sp>
        <p:nvSpPr>
          <p:cNvPr id="18" name="object 18">
            <a:extLst>
              <a:ext uri="{FF2B5EF4-FFF2-40B4-BE49-F238E27FC236}">
                <a16:creationId xmlns:a16="http://schemas.microsoft.com/office/drawing/2014/main" id="{0FF2CA39-89E4-B6CB-FCFA-7EBDC00FC236}"/>
              </a:ext>
            </a:extLst>
          </p:cNvPr>
          <p:cNvSpPr txBox="1"/>
          <p:nvPr/>
        </p:nvSpPr>
        <p:spPr>
          <a:xfrm>
            <a:off x="454783" y="3178900"/>
            <a:ext cx="1602740" cy="765829"/>
          </a:xfrm>
          <a:prstGeom prst="rect">
            <a:avLst/>
          </a:prstGeom>
          <a:ln w="9524">
            <a:solidFill>
              <a:srgbClr val="4B4D52"/>
            </a:solidFill>
          </a:ln>
        </p:spPr>
        <p:txBody>
          <a:bodyPr vert="horz" wrap="square" lIns="0" tIns="52493" rIns="0" bIns="0" rtlCol="0">
            <a:spAutoFit/>
          </a:bodyPr>
          <a:lstStyle/>
          <a:p>
            <a:pPr marL="162568" defTabSz="609630" fontAlgn="auto">
              <a:spcBef>
                <a:spcPts val="413"/>
              </a:spcBef>
              <a:spcAft>
                <a:spcPts val="0"/>
              </a:spcAft>
              <a:tabLst>
                <a:tab pos="361545" algn="l"/>
              </a:tabLst>
            </a:pPr>
            <a:r>
              <a:rPr sz="933" kern="0" spc="-33" dirty="0">
                <a:solidFill>
                  <a:sysClr val="windowText" lastClr="000000"/>
                </a:solidFill>
                <a:latin typeface="Verdana"/>
                <a:cs typeface="Verdana"/>
              </a:rPr>
              <a:t>-</a:t>
            </a:r>
            <a:r>
              <a:rPr sz="933" kern="0" dirty="0">
                <a:solidFill>
                  <a:sysClr val="windowText" lastClr="000000"/>
                </a:solidFill>
                <a:latin typeface="Verdana"/>
                <a:cs typeface="Verdana"/>
              </a:rPr>
              <a:t>	</a:t>
            </a:r>
            <a:r>
              <a:rPr sz="933" kern="0" spc="-63" dirty="0">
                <a:solidFill>
                  <a:sysClr val="windowText" lastClr="000000"/>
                </a:solidFill>
                <a:latin typeface="Verdana"/>
                <a:cs typeface="Verdana"/>
              </a:rPr>
              <a:t>-</a:t>
            </a:r>
            <a:r>
              <a:rPr sz="933" kern="0" spc="-67" dirty="0">
                <a:solidFill>
                  <a:sysClr val="windowText" lastClr="000000"/>
                </a:solidFill>
                <a:latin typeface="Verdana"/>
                <a:cs typeface="Verdana"/>
              </a:rPr>
              <a:t> </a:t>
            </a:r>
            <a:r>
              <a:rPr sz="933" kern="0" spc="-13" dirty="0">
                <a:solidFill>
                  <a:sysClr val="windowText" lastClr="000000"/>
                </a:solidFill>
                <a:latin typeface="Verdana"/>
                <a:cs typeface="Verdana"/>
              </a:rPr>
              <a:t>SaaS</a:t>
            </a:r>
            <a:endParaRPr sz="933" kern="0">
              <a:solidFill>
                <a:sysClr val="windowText" lastClr="000000"/>
              </a:solidFill>
              <a:latin typeface="Verdana"/>
              <a:cs typeface="Verdana"/>
            </a:endParaRPr>
          </a:p>
          <a:p>
            <a:pPr marL="440712" indent="-78744" defTabSz="609630" fontAlgn="auto">
              <a:spcBef>
                <a:spcPts val="1080"/>
              </a:spcBef>
              <a:spcAft>
                <a:spcPts val="0"/>
              </a:spcAft>
              <a:buFontTx/>
              <a:buChar char="-"/>
              <a:tabLst>
                <a:tab pos="440712" algn="l"/>
              </a:tabLst>
            </a:pPr>
            <a:r>
              <a:rPr sz="933" kern="0" spc="-23" dirty="0">
                <a:solidFill>
                  <a:sysClr val="windowText" lastClr="000000"/>
                </a:solidFill>
                <a:latin typeface="Verdana"/>
                <a:cs typeface="Verdana"/>
              </a:rPr>
              <a:t>On-</a:t>
            </a:r>
            <a:r>
              <a:rPr sz="933" kern="0" spc="-37" dirty="0">
                <a:solidFill>
                  <a:sysClr val="windowText" lastClr="000000"/>
                </a:solidFill>
                <a:latin typeface="Verdana"/>
                <a:cs typeface="Verdana"/>
              </a:rPr>
              <a:t>Prem</a:t>
            </a:r>
            <a:r>
              <a:rPr sz="933" kern="0" spc="-63" dirty="0">
                <a:solidFill>
                  <a:sysClr val="windowText" lastClr="000000"/>
                </a:solidFill>
                <a:latin typeface="Verdana"/>
                <a:cs typeface="Verdana"/>
              </a:rPr>
              <a:t> </a:t>
            </a:r>
            <a:r>
              <a:rPr sz="933" kern="0" spc="93" dirty="0">
                <a:solidFill>
                  <a:sysClr val="windowText" lastClr="000000"/>
                </a:solidFill>
                <a:latin typeface="Verdana"/>
                <a:cs typeface="Verdana"/>
              </a:rPr>
              <a:t>/</a:t>
            </a:r>
            <a:r>
              <a:rPr sz="933" kern="0" spc="-63" dirty="0">
                <a:solidFill>
                  <a:sysClr val="windowText" lastClr="000000"/>
                </a:solidFill>
                <a:latin typeface="Verdana"/>
                <a:cs typeface="Verdana"/>
              </a:rPr>
              <a:t> </a:t>
            </a:r>
            <a:r>
              <a:rPr sz="933" kern="0" spc="-13" dirty="0">
                <a:solidFill>
                  <a:sysClr val="windowText" lastClr="000000"/>
                </a:solidFill>
                <a:latin typeface="Verdana"/>
                <a:cs typeface="Verdana"/>
              </a:rPr>
              <a:t>BYOL</a:t>
            </a:r>
            <a:endParaRPr sz="933" kern="0">
              <a:solidFill>
                <a:sysClr val="windowText" lastClr="000000"/>
              </a:solidFill>
              <a:latin typeface="Verdana"/>
              <a:cs typeface="Verdana"/>
            </a:endParaRPr>
          </a:p>
          <a:p>
            <a:pPr marL="440712" indent="-78744" defTabSz="609630" fontAlgn="auto">
              <a:spcBef>
                <a:spcPts val="1080"/>
              </a:spcBef>
              <a:spcAft>
                <a:spcPts val="0"/>
              </a:spcAft>
              <a:buFontTx/>
              <a:buChar char="-"/>
              <a:tabLst>
                <a:tab pos="440712" algn="l"/>
              </a:tabLst>
            </a:pPr>
            <a:r>
              <a:rPr sz="933" kern="0" spc="-37" dirty="0">
                <a:solidFill>
                  <a:sysClr val="windowText" lastClr="000000"/>
                </a:solidFill>
                <a:latin typeface="Verdana"/>
                <a:cs typeface="Verdana"/>
              </a:rPr>
              <a:t>Avail.</a:t>
            </a:r>
            <a:r>
              <a:rPr sz="933" kern="0" spc="-50" dirty="0">
                <a:solidFill>
                  <a:sysClr val="windowText" lastClr="000000"/>
                </a:solidFill>
                <a:latin typeface="Verdana"/>
                <a:cs typeface="Verdana"/>
              </a:rPr>
              <a:t> </a:t>
            </a:r>
            <a:r>
              <a:rPr sz="933" kern="0" spc="-7" dirty="0">
                <a:solidFill>
                  <a:sysClr val="windowText" lastClr="000000"/>
                </a:solidFill>
                <a:latin typeface="Verdana"/>
                <a:cs typeface="Verdana"/>
              </a:rPr>
              <a:t>standalone</a:t>
            </a:r>
            <a:endParaRPr sz="933" kern="0">
              <a:solidFill>
                <a:sysClr val="windowText" lastClr="000000"/>
              </a:solidFill>
              <a:latin typeface="Verdana"/>
              <a:cs typeface="Verdana"/>
            </a:endParaRPr>
          </a:p>
        </p:txBody>
      </p:sp>
      <p:grpSp>
        <p:nvGrpSpPr>
          <p:cNvPr id="19" name="object 19">
            <a:extLst>
              <a:ext uri="{FF2B5EF4-FFF2-40B4-BE49-F238E27FC236}">
                <a16:creationId xmlns:a16="http://schemas.microsoft.com/office/drawing/2014/main" id="{F00B5C68-5AF8-1083-2437-7BA49D35FFA7}"/>
              </a:ext>
            </a:extLst>
          </p:cNvPr>
          <p:cNvGrpSpPr/>
          <p:nvPr/>
        </p:nvGrpSpPr>
        <p:grpSpPr>
          <a:xfrm>
            <a:off x="454775" y="3178899"/>
            <a:ext cx="307339" cy="832273"/>
            <a:chOff x="682162" y="4768348"/>
            <a:chExt cx="461009" cy="1248410"/>
          </a:xfrm>
        </p:grpSpPr>
        <p:pic>
          <p:nvPicPr>
            <p:cNvPr id="20" name="object 20">
              <a:extLst>
                <a:ext uri="{FF2B5EF4-FFF2-40B4-BE49-F238E27FC236}">
                  <a16:creationId xmlns:a16="http://schemas.microsoft.com/office/drawing/2014/main" id="{8E4F3CA5-0B90-3A47-315C-B3E5975C780D}"/>
                </a:ext>
              </a:extLst>
            </p:cNvPr>
            <p:cNvPicPr/>
            <p:nvPr/>
          </p:nvPicPr>
          <p:blipFill>
            <a:blip r:embed="rId4" cstate="print"/>
            <a:stretch>
              <a:fillRect/>
            </a:stretch>
          </p:blipFill>
          <p:spPr>
            <a:xfrm>
              <a:off x="682185" y="4768348"/>
              <a:ext cx="450425" cy="450474"/>
            </a:xfrm>
            <a:prstGeom prst="rect">
              <a:avLst/>
            </a:prstGeom>
          </p:spPr>
        </p:pic>
        <p:pic>
          <p:nvPicPr>
            <p:cNvPr id="21" name="object 21">
              <a:extLst>
                <a:ext uri="{FF2B5EF4-FFF2-40B4-BE49-F238E27FC236}">
                  <a16:creationId xmlns:a16="http://schemas.microsoft.com/office/drawing/2014/main" id="{8FD34350-82AD-8717-BAF5-86BEAE2D8E60}"/>
                </a:ext>
              </a:extLst>
            </p:cNvPr>
            <p:cNvPicPr/>
            <p:nvPr/>
          </p:nvPicPr>
          <p:blipFill>
            <a:blip r:embed="rId5" cstate="print"/>
            <a:stretch>
              <a:fillRect/>
            </a:stretch>
          </p:blipFill>
          <p:spPr>
            <a:xfrm>
              <a:off x="682162" y="5142628"/>
              <a:ext cx="450425" cy="450425"/>
            </a:xfrm>
            <a:prstGeom prst="rect">
              <a:avLst/>
            </a:prstGeom>
          </p:spPr>
        </p:pic>
        <p:pic>
          <p:nvPicPr>
            <p:cNvPr id="22" name="object 22">
              <a:extLst>
                <a:ext uri="{FF2B5EF4-FFF2-40B4-BE49-F238E27FC236}">
                  <a16:creationId xmlns:a16="http://schemas.microsoft.com/office/drawing/2014/main" id="{7E5030CF-D279-5D48-100F-15BF10FA7D36}"/>
                </a:ext>
              </a:extLst>
            </p:cNvPr>
            <p:cNvPicPr/>
            <p:nvPr/>
          </p:nvPicPr>
          <p:blipFill>
            <a:blip r:embed="rId6" cstate="print"/>
            <a:stretch>
              <a:fillRect/>
            </a:stretch>
          </p:blipFill>
          <p:spPr>
            <a:xfrm>
              <a:off x="692562" y="5565978"/>
              <a:ext cx="450425" cy="450425"/>
            </a:xfrm>
            <a:prstGeom prst="rect">
              <a:avLst/>
            </a:prstGeom>
          </p:spPr>
        </p:pic>
      </p:grpSp>
    </p:spTree>
    <p:extLst>
      <p:ext uri="{BB962C8B-B14F-4D97-AF65-F5344CB8AC3E}">
        <p14:creationId xmlns:p14="http://schemas.microsoft.com/office/powerpoint/2010/main" val="35569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87239" y="0"/>
            <a:ext cx="10005060" cy="6858000"/>
            <a:chOff x="3280858" y="0"/>
            <a:chExt cx="15007590" cy="10287000"/>
          </a:xfrm>
        </p:grpSpPr>
        <p:pic>
          <p:nvPicPr>
            <p:cNvPr id="3" name="object 3"/>
            <p:cNvPicPr/>
            <p:nvPr/>
          </p:nvPicPr>
          <p:blipFill>
            <a:blip r:embed="rId2" cstate="print"/>
            <a:stretch>
              <a:fillRect/>
            </a:stretch>
          </p:blipFill>
          <p:spPr>
            <a:xfrm>
              <a:off x="3280858" y="0"/>
              <a:ext cx="15007141" cy="10287000"/>
            </a:xfrm>
            <a:prstGeom prst="rect">
              <a:avLst/>
            </a:prstGeom>
          </p:spPr>
        </p:pic>
        <p:pic>
          <p:nvPicPr>
            <p:cNvPr id="4" name="object 4"/>
            <p:cNvPicPr/>
            <p:nvPr/>
          </p:nvPicPr>
          <p:blipFill>
            <a:blip r:embed="rId3" cstate="print"/>
            <a:stretch>
              <a:fillRect/>
            </a:stretch>
          </p:blipFill>
          <p:spPr>
            <a:xfrm>
              <a:off x="7318125" y="8330485"/>
              <a:ext cx="9529762" cy="471487"/>
            </a:xfrm>
            <a:prstGeom prst="rect">
              <a:avLst/>
            </a:prstGeom>
          </p:spPr>
        </p:pic>
      </p:grpSp>
      <p:sp>
        <p:nvSpPr>
          <p:cNvPr id="5" name="object 5"/>
          <p:cNvSpPr txBox="1">
            <a:spLocks noGrp="1"/>
          </p:cNvSpPr>
          <p:nvPr>
            <p:ph type="title"/>
          </p:nvPr>
        </p:nvSpPr>
        <p:spPr>
          <a:xfrm>
            <a:off x="677334" y="984701"/>
            <a:ext cx="3110653" cy="2344230"/>
          </a:xfrm>
          <a:prstGeom prst="rect">
            <a:avLst/>
          </a:prstGeom>
        </p:spPr>
        <p:txBody>
          <a:bodyPr vert="horz" wrap="square" lIns="0" tIns="73659" rIns="0" bIns="0" rtlCol="0">
            <a:spAutoFit/>
          </a:bodyPr>
          <a:lstStyle/>
          <a:p>
            <a:pPr marL="8467" marR="574069">
              <a:lnSpc>
                <a:spcPts val="4107"/>
              </a:lnSpc>
              <a:spcBef>
                <a:spcPts val="579"/>
              </a:spcBef>
            </a:pPr>
            <a:r>
              <a:rPr sz="3800" spc="163" dirty="0">
                <a:solidFill>
                  <a:srgbClr val="000000"/>
                </a:solidFill>
              </a:rPr>
              <a:t>Splunk </a:t>
            </a:r>
            <a:r>
              <a:rPr sz="3800" spc="200" dirty="0">
                <a:solidFill>
                  <a:srgbClr val="000000"/>
                </a:solidFill>
              </a:rPr>
              <a:t>Enterprise</a:t>
            </a:r>
            <a:endParaRPr sz="3800"/>
          </a:p>
          <a:p>
            <a:pPr marL="8467" marR="3387">
              <a:lnSpc>
                <a:spcPts val="2327"/>
              </a:lnSpc>
              <a:spcBef>
                <a:spcPts val="327"/>
              </a:spcBef>
            </a:pPr>
            <a:r>
              <a:rPr sz="2333" b="0" spc="-23" dirty="0">
                <a:solidFill>
                  <a:srgbClr val="4B4D52"/>
                </a:solidFill>
                <a:latin typeface="Verdana"/>
                <a:cs typeface="Verdana"/>
              </a:rPr>
              <a:t>Powerful</a:t>
            </a:r>
            <a:r>
              <a:rPr sz="2333" b="0" spc="-167" dirty="0">
                <a:solidFill>
                  <a:srgbClr val="4B4D52"/>
                </a:solidFill>
                <a:latin typeface="Verdana"/>
                <a:cs typeface="Verdana"/>
              </a:rPr>
              <a:t> </a:t>
            </a:r>
            <a:r>
              <a:rPr sz="2333" b="0" spc="-7" dirty="0">
                <a:solidFill>
                  <a:srgbClr val="4B4D52"/>
                </a:solidFill>
                <a:latin typeface="Verdana"/>
                <a:cs typeface="Verdana"/>
              </a:rPr>
              <a:t>machine </a:t>
            </a:r>
            <a:r>
              <a:rPr sz="2333" b="0" dirty="0">
                <a:solidFill>
                  <a:srgbClr val="4B4D52"/>
                </a:solidFill>
                <a:latin typeface="Verdana"/>
                <a:cs typeface="Verdana"/>
              </a:rPr>
              <a:t>data</a:t>
            </a:r>
            <a:r>
              <a:rPr sz="2333" b="0" spc="-40" dirty="0">
                <a:solidFill>
                  <a:srgbClr val="4B4D52"/>
                </a:solidFill>
                <a:latin typeface="Verdana"/>
                <a:cs typeface="Verdana"/>
              </a:rPr>
              <a:t> </a:t>
            </a:r>
            <a:r>
              <a:rPr sz="2333" b="0" spc="-7" dirty="0">
                <a:solidFill>
                  <a:srgbClr val="4B4D52"/>
                </a:solidFill>
                <a:latin typeface="Verdana"/>
                <a:cs typeface="Verdana"/>
              </a:rPr>
              <a:t>aggregation, </a:t>
            </a:r>
            <a:r>
              <a:rPr sz="2333" b="0" spc="-63" dirty="0">
                <a:solidFill>
                  <a:srgbClr val="4B4D52"/>
                </a:solidFill>
                <a:latin typeface="Verdana"/>
                <a:cs typeface="Verdana"/>
              </a:rPr>
              <a:t>search,</a:t>
            </a:r>
            <a:r>
              <a:rPr sz="2333" b="0" spc="-160" dirty="0">
                <a:solidFill>
                  <a:srgbClr val="4B4D52"/>
                </a:solidFill>
                <a:latin typeface="Verdana"/>
                <a:cs typeface="Verdana"/>
              </a:rPr>
              <a:t> </a:t>
            </a:r>
            <a:r>
              <a:rPr sz="2333" b="0" spc="-20" dirty="0">
                <a:solidFill>
                  <a:srgbClr val="4B4D52"/>
                </a:solidFill>
                <a:latin typeface="Verdana"/>
                <a:cs typeface="Verdana"/>
              </a:rPr>
              <a:t>reporting</a:t>
            </a:r>
            <a:r>
              <a:rPr sz="2333" b="0" spc="-160" dirty="0">
                <a:solidFill>
                  <a:srgbClr val="4B4D52"/>
                </a:solidFill>
                <a:latin typeface="Verdana"/>
                <a:cs typeface="Verdana"/>
              </a:rPr>
              <a:t> </a:t>
            </a:r>
            <a:r>
              <a:rPr sz="2333" b="0" spc="-17" dirty="0">
                <a:solidFill>
                  <a:srgbClr val="4B4D52"/>
                </a:solidFill>
                <a:latin typeface="Verdana"/>
                <a:cs typeface="Verdana"/>
              </a:rPr>
              <a:t>and </a:t>
            </a:r>
            <a:r>
              <a:rPr sz="2333" b="0" spc="-7" dirty="0">
                <a:solidFill>
                  <a:srgbClr val="4B4D52"/>
                </a:solidFill>
                <a:latin typeface="Verdana"/>
                <a:cs typeface="Verdana"/>
              </a:rPr>
              <a:t>alerting</a:t>
            </a:r>
            <a:endParaRPr sz="2333">
              <a:latin typeface="Verdana"/>
              <a:cs typeface="Verdana"/>
            </a:endParaRPr>
          </a:p>
        </p:txBody>
      </p:sp>
      <p:sp>
        <p:nvSpPr>
          <p:cNvPr id="6" name="object 6"/>
          <p:cNvSpPr txBox="1"/>
          <p:nvPr/>
        </p:nvSpPr>
        <p:spPr>
          <a:xfrm>
            <a:off x="710935" y="3718146"/>
            <a:ext cx="3145790" cy="2250659"/>
          </a:xfrm>
          <a:prstGeom prst="rect">
            <a:avLst/>
          </a:prstGeom>
        </p:spPr>
        <p:txBody>
          <a:bodyPr vert="horz" wrap="square" lIns="0" tIns="80433" rIns="0" bIns="0" rtlCol="0">
            <a:spAutoFit/>
          </a:bodyPr>
          <a:lstStyle/>
          <a:p>
            <a:pPr marL="144364" indent="-142670" defTabSz="609630" fontAlgn="auto">
              <a:spcBef>
                <a:spcPts val="633"/>
              </a:spcBef>
              <a:spcAft>
                <a:spcPts val="0"/>
              </a:spcAft>
              <a:buClr>
                <a:srgbClr val="FF0F7A"/>
              </a:buClr>
              <a:buFontTx/>
              <a:buChar char="•"/>
              <a:tabLst>
                <a:tab pos="144364" algn="l"/>
              </a:tabLst>
            </a:pPr>
            <a:r>
              <a:rPr sz="1933" kern="0" spc="-37" dirty="0">
                <a:solidFill>
                  <a:sysClr val="windowText" lastClr="000000"/>
                </a:solidFill>
                <a:latin typeface="Verdana"/>
                <a:cs typeface="Verdana"/>
              </a:rPr>
              <a:t>Expansive</a:t>
            </a:r>
            <a:r>
              <a:rPr sz="1933" kern="0" spc="-76" dirty="0">
                <a:solidFill>
                  <a:sysClr val="windowText" lastClr="000000"/>
                </a:solidFill>
                <a:latin typeface="Verdana"/>
                <a:cs typeface="Verdana"/>
              </a:rPr>
              <a:t> </a:t>
            </a:r>
            <a:r>
              <a:rPr sz="1933" kern="0" dirty="0">
                <a:solidFill>
                  <a:sysClr val="windowText" lastClr="000000"/>
                </a:solidFill>
                <a:latin typeface="Verdana"/>
                <a:cs typeface="Verdana"/>
              </a:rPr>
              <a:t>data</a:t>
            </a:r>
            <a:r>
              <a:rPr sz="1933" kern="0" spc="-76" dirty="0">
                <a:solidFill>
                  <a:sysClr val="windowText" lastClr="000000"/>
                </a:solidFill>
                <a:latin typeface="Verdana"/>
                <a:cs typeface="Verdana"/>
              </a:rPr>
              <a:t> </a:t>
            </a:r>
            <a:r>
              <a:rPr sz="1933" kern="0" spc="-7" dirty="0">
                <a:solidFill>
                  <a:sysClr val="windowText" lastClr="000000"/>
                </a:solidFill>
                <a:latin typeface="Verdana"/>
                <a:cs typeface="Verdana"/>
              </a:rPr>
              <a:t>access</a:t>
            </a:r>
            <a:endParaRPr sz="1933" kern="0">
              <a:solidFill>
                <a:sysClr val="windowText" lastClr="000000"/>
              </a:solidFill>
              <a:latin typeface="Verdana"/>
              <a:cs typeface="Verdana"/>
            </a:endParaRPr>
          </a:p>
          <a:p>
            <a:pPr marL="144364" indent="-142670" defTabSz="609630" fontAlgn="auto">
              <a:spcBef>
                <a:spcPts val="570"/>
              </a:spcBef>
              <a:spcAft>
                <a:spcPts val="0"/>
              </a:spcAft>
              <a:buClr>
                <a:srgbClr val="FF0F7A"/>
              </a:buClr>
              <a:buFontTx/>
              <a:buChar char="•"/>
              <a:tabLst>
                <a:tab pos="144364" algn="l"/>
              </a:tabLst>
            </a:pPr>
            <a:r>
              <a:rPr sz="1933" kern="0" spc="-27" dirty="0">
                <a:solidFill>
                  <a:sysClr val="windowText" lastClr="000000"/>
                </a:solidFill>
                <a:latin typeface="Verdana"/>
                <a:cs typeface="Verdana"/>
              </a:rPr>
              <a:t>Flexible</a:t>
            </a:r>
            <a:r>
              <a:rPr sz="1933" kern="0" spc="-76" dirty="0">
                <a:solidFill>
                  <a:sysClr val="windowText" lastClr="000000"/>
                </a:solidFill>
                <a:latin typeface="Verdana"/>
                <a:cs typeface="Verdana"/>
              </a:rPr>
              <a:t> </a:t>
            </a:r>
            <a:r>
              <a:rPr sz="1933" kern="0" dirty="0">
                <a:solidFill>
                  <a:sysClr val="windowText" lastClr="000000"/>
                </a:solidFill>
                <a:latin typeface="Verdana"/>
                <a:cs typeface="Verdana"/>
              </a:rPr>
              <a:t>data</a:t>
            </a:r>
            <a:r>
              <a:rPr sz="1933" kern="0" spc="-76" dirty="0">
                <a:solidFill>
                  <a:sysClr val="windowText" lastClr="000000"/>
                </a:solidFill>
                <a:latin typeface="Verdana"/>
                <a:cs typeface="Verdana"/>
              </a:rPr>
              <a:t> </a:t>
            </a:r>
            <a:r>
              <a:rPr sz="1933" kern="0" spc="-7" dirty="0">
                <a:solidFill>
                  <a:sysClr val="windowText" lastClr="000000"/>
                </a:solidFill>
                <a:latin typeface="Verdana"/>
                <a:cs typeface="Verdana"/>
              </a:rPr>
              <a:t>onboarding</a:t>
            </a:r>
            <a:endParaRPr sz="1933" kern="0">
              <a:solidFill>
                <a:sysClr val="windowText" lastClr="000000"/>
              </a:solidFill>
              <a:latin typeface="Verdana"/>
              <a:cs typeface="Verdana"/>
            </a:endParaRPr>
          </a:p>
          <a:p>
            <a:pPr marL="144364" indent="-142670" defTabSz="609630" fontAlgn="auto">
              <a:spcBef>
                <a:spcPts val="567"/>
              </a:spcBef>
              <a:spcAft>
                <a:spcPts val="0"/>
              </a:spcAft>
              <a:buClr>
                <a:srgbClr val="FF0F7A"/>
              </a:buClr>
              <a:buFontTx/>
              <a:buChar char="•"/>
              <a:tabLst>
                <a:tab pos="144364" algn="l"/>
              </a:tabLst>
            </a:pPr>
            <a:r>
              <a:rPr sz="1933" kern="0" spc="-20" dirty="0">
                <a:solidFill>
                  <a:sysClr val="windowText" lastClr="000000"/>
                </a:solidFill>
                <a:latin typeface="Verdana"/>
                <a:cs typeface="Verdana"/>
              </a:rPr>
              <a:t>Full-</a:t>
            </a:r>
            <a:r>
              <a:rPr sz="1933" kern="0" spc="-30" dirty="0">
                <a:solidFill>
                  <a:sysClr val="windowText" lastClr="000000"/>
                </a:solidFill>
                <a:latin typeface="Verdana"/>
                <a:cs typeface="Verdana"/>
              </a:rPr>
              <a:t>ﬁdelity</a:t>
            </a:r>
            <a:r>
              <a:rPr sz="1933" kern="0" spc="-97" dirty="0">
                <a:solidFill>
                  <a:sysClr val="windowText" lastClr="000000"/>
                </a:solidFill>
                <a:latin typeface="Verdana"/>
                <a:cs typeface="Verdana"/>
              </a:rPr>
              <a:t> </a:t>
            </a:r>
            <a:r>
              <a:rPr sz="1933" kern="0" spc="-7" dirty="0">
                <a:solidFill>
                  <a:sysClr val="windowText" lastClr="000000"/>
                </a:solidFill>
                <a:latin typeface="Verdana"/>
                <a:cs typeface="Verdana"/>
              </a:rPr>
              <a:t>investigation</a:t>
            </a:r>
            <a:endParaRPr sz="1933" kern="0">
              <a:solidFill>
                <a:sysClr val="windowText" lastClr="000000"/>
              </a:solidFill>
              <a:latin typeface="Verdana"/>
              <a:cs typeface="Verdana"/>
            </a:endParaRPr>
          </a:p>
          <a:p>
            <a:pPr marL="144364" indent="-142670" defTabSz="609630" fontAlgn="auto">
              <a:spcBef>
                <a:spcPts val="567"/>
              </a:spcBef>
              <a:spcAft>
                <a:spcPts val="0"/>
              </a:spcAft>
              <a:buClr>
                <a:srgbClr val="FF0F7A"/>
              </a:buClr>
              <a:buFontTx/>
              <a:buChar char="•"/>
              <a:tabLst>
                <a:tab pos="144364" algn="l"/>
              </a:tabLst>
            </a:pPr>
            <a:r>
              <a:rPr sz="1933" kern="0" spc="-43" dirty="0">
                <a:solidFill>
                  <a:sysClr val="windowText" lastClr="000000"/>
                </a:solidFill>
                <a:latin typeface="Verdana"/>
                <a:cs typeface="Verdana"/>
              </a:rPr>
              <a:t>Real-</a:t>
            </a:r>
            <a:r>
              <a:rPr sz="1933" kern="0" spc="-47" dirty="0">
                <a:solidFill>
                  <a:sysClr val="windowText" lastClr="000000"/>
                </a:solidFill>
                <a:latin typeface="Verdana"/>
                <a:cs typeface="Verdana"/>
              </a:rPr>
              <a:t>time</a:t>
            </a:r>
            <a:r>
              <a:rPr sz="1933" kern="0" spc="-100" dirty="0">
                <a:solidFill>
                  <a:sysClr val="windowText" lastClr="000000"/>
                </a:solidFill>
                <a:latin typeface="Verdana"/>
                <a:cs typeface="Verdana"/>
              </a:rPr>
              <a:t> </a:t>
            </a:r>
            <a:r>
              <a:rPr sz="1933" kern="0" spc="-7" dirty="0">
                <a:solidFill>
                  <a:sysClr val="windowText" lastClr="000000"/>
                </a:solidFill>
                <a:latin typeface="Verdana"/>
                <a:cs typeface="Verdana"/>
              </a:rPr>
              <a:t>alerting</a:t>
            </a:r>
            <a:endParaRPr sz="1933" kern="0">
              <a:solidFill>
                <a:sysClr val="windowText" lastClr="000000"/>
              </a:solidFill>
              <a:latin typeface="Verdana"/>
              <a:cs typeface="Verdana"/>
            </a:endParaRPr>
          </a:p>
          <a:p>
            <a:pPr marL="144364" indent="-142670" defTabSz="609630" fontAlgn="auto">
              <a:spcBef>
                <a:spcPts val="570"/>
              </a:spcBef>
              <a:spcAft>
                <a:spcPts val="0"/>
              </a:spcAft>
              <a:buClr>
                <a:srgbClr val="FF0F7A"/>
              </a:buClr>
              <a:buFontTx/>
              <a:buChar char="•"/>
              <a:tabLst>
                <a:tab pos="144364" algn="l"/>
              </a:tabLst>
            </a:pPr>
            <a:r>
              <a:rPr sz="1933" kern="0" spc="-23" dirty="0">
                <a:solidFill>
                  <a:sysClr val="windowText" lastClr="000000"/>
                </a:solidFill>
                <a:latin typeface="Verdana"/>
                <a:cs typeface="Verdana"/>
              </a:rPr>
              <a:t>Build</a:t>
            </a:r>
            <a:r>
              <a:rPr sz="1933" kern="0" spc="-123" dirty="0">
                <a:solidFill>
                  <a:sysClr val="windowText" lastClr="000000"/>
                </a:solidFill>
                <a:latin typeface="Verdana"/>
                <a:cs typeface="Verdana"/>
              </a:rPr>
              <a:t> </a:t>
            </a:r>
            <a:r>
              <a:rPr sz="1933" kern="0" spc="-50" dirty="0">
                <a:solidFill>
                  <a:sysClr val="windowText" lastClr="000000"/>
                </a:solidFill>
                <a:latin typeface="Verdana"/>
                <a:cs typeface="Verdana"/>
              </a:rPr>
              <a:t>custom</a:t>
            </a:r>
            <a:r>
              <a:rPr sz="1933" kern="0" spc="-120" dirty="0">
                <a:solidFill>
                  <a:sysClr val="windowText" lastClr="000000"/>
                </a:solidFill>
                <a:latin typeface="Verdana"/>
                <a:cs typeface="Verdana"/>
              </a:rPr>
              <a:t> </a:t>
            </a:r>
            <a:r>
              <a:rPr sz="1933" kern="0" spc="-13" dirty="0">
                <a:solidFill>
                  <a:sysClr val="windowText" lastClr="000000"/>
                </a:solidFill>
                <a:latin typeface="Verdana"/>
                <a:cs typeface="Verdana"/>
              </a:rPr>
              <a:t>apps</a:t>
            </a:r>
            <a:endParaRPr sz="1933" kern="0">
              <a:solidFill>
                <a:sysClr val="windowText" lastClr="000000"/>
              </a:solidFill>
              <a:latin typeface="Verdana"/>
              <a:cs typeface="Verdana"/>
            </a:endParaRPr>
          </a:p>
          <a:p>
            <a:pPr marL="144364" indent="-142670" defTabSz="609630" fontAlgn="auto">
              <a:spcBef>
                <a:spcPts val="567"/>
              </a:spcBef>
              <a:spcAft>
                <a:spcPts val="0"/>
              </a:spcAft>
              <a:buClr>
                <a:srgbClr val="FF0F7A"/>
              </a:buClr>
              <a:buFontTx/>
              <a:buChar char="•"/>
              <a:tabLst>
                <a:tab pos="144364" algn="l"/>
              </a:tabLst>
            </a:pPr>
            <a:r>
              <a:rPr sz="1933" kern="0" spc="-40" dirty="0">
                <a:solidFill>
                  <a:sysClr val="windowText" lastClr="000000"/>
                </a:solidFill>
                <a:latin typeface="Verdana"/>
                <a:cs typeface="Verdana"/>
              </a:rPr>
              <a:t>SaaS</a:t>
            </a:r>
            <a:r>
              <a:rPr sz="1933" kern="0" spc="-127" dirty="0">
                <a:solidFill>
                  <a:sysClr val="windowText" lastClr="000000"/>
                </a:solidFill>
                <a:latin typeface="Verdana"/>
                <a:cs typeface="Verdana"/>
              </a:rPr>
              <a:t> </a:t>
            </a:r>
            <a:r>
              <a:rPr sz="1933" kern="0" spc="-13" dirty="0">
                <a:solidFill>
                  <a:sysClr val="windowText" lastClr="000000"/>
                </a:solidFill>
                <a:latin typeface="Verdana"/>
                <a:cs typeface="Verdana"/>
              </a:rPr>
              <a:t>or</a:t>
            </a:r>
            <a:r>
              <a:rPr sz="1933" kern="0" spc="-127" dirty="0">
                <a:solidFill>
                  <a:sysClr val="windowText" lastClr="000000"/>
                </a:solidFill>
                <a:latin typeface="Verdana"/>
                <a:cs typeface="Verdana"/>
              </a:rPr>
              <a:t> </a:t>
            </a:r>
            <a:r>
              <a:rPr sz="1933" kern="0" spc="-23" dirty="0">
                <a:solidFill>
                  <a:sysClr val="windowText" lastClr="000000"/>
                </a:solidFill>
                <a:latin typeface="Verdana"/>
                <a:cs typeface="Verdana"/>
              </a:rPr>
              <a:t>self-</a:t>
            </a:r>
            <a:r>
              <a:rPr sz="1933" kern="0" spc="-7" dirty="0">
                <a:solidFill>
                  <a:sysClr val="windowText" lastClr="000000"/>
                </a:solidFill>
                <a:latin typeface="Verdana"/>
                <a:cs typeface="Verdana"/>
              </a:rPr>
              <a:t>managed</a:t>
            </a:r>
            <a:endParaRPr sz="1933" kern="0">
              <a:solidFill>
                <a:sysClr val="windowText" lastClr="000000"/>
              </a:solidFill>
              <a:latin typeface="Verdana"/>
              <a:cs typeface="Verdana"/>
            </a:endParaRPr>
          </a:p>
        </p:txBody>
      </p:sp>
      <p:pic>
        <p:nvPicPr>
          <p:cNvPr id="7" name="object 7"/>
          <p:cNvPicPr/>
          <p:nvPr/>
        </p:nvPicPr>
        <p:blipFill>
          <a:blip r:embed="rId4" cstate="print"/>
          <a:stretch>
            <a:fillRect/>
          </a:stretch>
        </p:blipFill>
        <p:spPr>
          <a:xfrm>
            <a:off x="4611567" y="838117"/>
            <a:ext cx="7028483" cy="439608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p:nvPr/>
        </p:nvSpPr>
        <p:spPr>
          <a:xfrm>
            <a:off x="150284" y="50247"/>
            <a:ext cx="881803" cy="111206"/>
          </a:xfrm>
          <a:prstGeom prst="rect">
            <a:avLst/>
          </a:prstGeom>
        </p:spPr>
        <p:txBody>
          <a:bodyPr vert="horz" wrap="square" lIns="0" tIns="8467" rIns="0" bIns="0" rtlCol="0">
            <a:spAutoFit/>
          </a:bodyPr>
          <a:lstStyle/>
          <a:p>
            <a:pPr marL="8467">
              <a:spcBef>
                <a:spcPts val="67"/>
              </a:spcBef>
            </a:pPr>
            <a:r>
              <a:rPr sz="667" spc="-147" dirty="0">
                <a:solidFill>
                  <a:srgbClr val="FFFFFF"/>
                </a:solidFill>
                <a:latin typeface="Verdana"/>
                <a:cs typeface="Verdana"/>
              </a:rPr>
              <a:t>©</a:t>
            </a:r>
            <a:r>
              <a:rPr sz="667" spc="-33" dirty="0">
                <a:solidFill>
                  <a:srgbClr val="FFFFFF"/>
                </a:solidFill>
                <a:latin typeface="Verdana"/>
                <a:cs typeface="Verdana"/>
              </a:rPr>
              <a:t> </a:t>
            </a:r>
            <a:r>
              <a:rPr sz="667" spc="-43" dirty="0">
                <a:solidFill>
                  <a:srgbClr val="FFFFFF"/>
                </a:solidFill>
                <a:latin typeface="Verdana"/>
                <a:cs typeface="Verdana"/>
              </a:rPr>
              <a:t>2024</a:t>
            </a:r>
            <a:r>
              <a:rPr sz="667" spc="-33" dirty="0">
                <a:solidFill>
                  <a:srgbClr val="FFFFFF"/>
                </a:solidFill>
                <a:latin typeface="Verdana"/>
                <a:cs typeface="Verdana"/>
              </a:rPr>
              <a:t> </a:t>
            </a:r>
            <a:r>
              <a:rPr sz="667" dirty="0">
                <a:solidFill>
                  <a:srgbClr val="FFFFFF"/>
                </a:solidFill>
                <a:latin typeface="Verdana"/>
                <a:cs typeface="Verdana"/>
              </a:rPr>
              <a:t>SPLUNK</a:t>
            </a:r>
            <a:r>
              <a:rPr sz="667" spc="-33" dirty="0">
                <a:solidFill>
                  <a:srgbClr val="FFFFFF"/>
                </a:solidFill>
                <a:latin typeface="Verdana"/>
                <a:cs typeface="Verdana"/>
              </a:rPr>
              <a:t> </a:t>
            </a:r>
            <a:r>
              <a:rPr sz="667" spc="-13" dirty="0">
                <a:solidFill>
                  <a:srgbClr val="FFFFFF"/>
                </a:solidFill>
                <a:latin typeface="Verdana"/>
                <a:cs typeface="Verdana"/>
              </a:rPr>
              <a:t>INC.</a:t>
            </a:r>
            <a:endParaRPr sz="667">
              <a:latin typeface="Verdana"/>
              <a:cs typeface="Verdana"/>
            </a:endParaRPr>
          </a:p>
        </p:txBody>
      </p:sp>
      <p:pic>
        <p:nvPicPr>
          <p:cNvPr id="4" name="object 4"/>
          <p:cNvPicPr/>
          <p:nvPr/>
        </p:nvPicPr>
        <p:blipFill>
          <a:blip r:embed="rId3" cstate="print"/>
          <a:stretch>
            <a:fillRect/>
          </a:stretch>
        </p:blipFill>
        <p:spPr>
          <a:xfrm>
            <a:off x="609600" y="6096000"/>
            <a:ext cx="1219201" cy="483965"/>
          </a:xfrm>
          <a:prstGeom prst="rect">
            <a:avLst/>
          </a:prstGeom>
        </p:spPr>
      </p:pic>
      <p:sp>
        <p:nvSpPr>
          <p:cNvPr id="5" name="object 5"/>
          <p:cNvSpPr txBox="1"/>
          <p:nvPr/>
        </p:nvSpPr>
        <p:spPr>
          <a:xfrm>
            <a:off x="677334" y="1248974"/>
            <a:ext cx="4734983" cy="3643134"/>
          </a:xfrm>
          <a:prstGeom prst="rect">
            <a:avLst/>
          </a:prstGeom>
        </p:spPr>
        <p:txBody>
          <a:bodyPr vert="horz" wrap="square" lIns="0" tIns="8467" rIns="0" bIns="0" rtlCol="0">
            <a:spAutoFit/>
          </a:bodyPr>
          <a:lstStyle/>
          <a:p>
            <a:pPr marL="8467" marR="3387">
              <a:lnSpc>
                <a:spcPct val="150000"/>
              </a:lnSpc>
              <a:spcBef>
                <a:spcPts val="67"/>
              </a:spcBef>
            </a:pPr>
            <a:r>
              <a:rPr sz="2000" spc="-60" dirty="0">
                <a:solidFill>
                  <a:srgbClr val="FFFFFF"/>
                </a:solidFill>
                <a:latin typeface="Verdana"/>
                <a:cs typeface="Verdana"/>
              </a:rPr>
              <a:t>Splunk</a:t>
            </a:r>
            <a:r>
              <a:rPr sz="2000" spc="-136" dirty="0">
                <a:solidFill>
                  <a:srgbClr val="FFFFFF"/>
                </a:solidFill>
                <a:latin typeface="Verdana"/>
                <a:cs typeface="Verdana"/>
              </a:rPr>
              <a:t> </a:t>
            </a:r>
            <a:r>
              <a:rPr sz="2000" spc="-40" dirty="0">
                <a:solidFill>
                  <a:srgbClr val="FFFFFF"/>
                </a:solidFill>
                <a:latin typeface="Verdana"/>
                <a:cs typeface="Verdana"/>
              </a:rPr>
              <a:t>Enterprise</a:t>
            </a:r>
            <a:r>
              <a:rPr sz="2000" spc="-133" dirty="0">
                <a:solidFill>
                  <a:srgbClr val="FFFFFF"/>
                </a:solidFill>
                <a:latin typeface="Verdana"/>
                <a:cs typeface="Verdana"/>
              </a:rPr>
              <a:t> </a:t>
            </a:r>
            <a:r>
              <a:rPr sz="2000" spc="-43" dirty="0">
                <a:solidFill>
                  <a:srgbClr val="FFFFFF"/>
                </a:solidFill>
                <a:latin typeface="Verdana"/>
                <a:cs typeface="Verdana"/>
              </a:rPr>
              <a:t>Security</a:t>
            </a:r>
            <a:r>
              <a:rPr sz="2000" spc="-133" dirty="0">
                <a:solidFill>
                  <a:srgbClr val="FFFFFF"/>
                </a:solidFill>
                <a:latin typeface="Verdana"/>
                <a:cs typeface="Verdana"/>
              </a:rPr>
              <a:t> </a:t>
            </a:r>
            <a:r>
              <a:rPr sz="2000" spc="-40" dirty="0">
                <a:solidFill>
                  <a:srgbClr val="FFFFFF"/>
                </a:solidFill>
                <a:latin typeface="Verdana"/>
                <a:cs typeface="Verdana"/>
              </a:rPr>
              <a:t>is</a:t>
            </a:r>
            <a:r>
              <a:rPr sz="2000" spc="-133" dirty="0">
                <a:solidFill>
                  <a:srgbClr val="FFFFFF"/>
                </a:solidFill>
                <a:latin typeface="Verdana"/>
                <a:cs typeface="Verdana"/>
              </a:rPr>
              <a:t> </a:t>
            </a:r>
            <a:r>
              <a:rPr sz="2000" spc="-17" dirty="0">
                <a:solidFill>
                  <a:srgbClr val="FFFFFF"/>
                </a:solidFill>
                <a:latin typeface="Verdana"/>
                <a:cs typeface="Verdana"/>
              </a:rPr>
              <a:t>an </a:t>
            </a:r>
            <a:r>
              <a:rPr sz="2000" spc="-30" dirty="0">
                <a:solidFill>
                  <a:srgbClr val="FFFFFF"/>
                </a:solidFill>
                <a:latin typeface="Verdana"/>
                <a:cs typeface="Verdana"/>
              </a:rPr>
              <a:t>industry-</a:t>
            </a:r>
            <a:r>
              <a:rPr sz="2000" spc="-40" dirty="0">
                <a:solidFill>
                  <a:srgbClr val="FFFFFF"/>
                </a:solidFill>
                <a:latin typeface="Verdana"/>
                <a:cs typeface="Verdana"/>
              </a:rPr>
              <a:t>deﬁning</a:t>
            </a:r>
            <a:r>
              <a:rPr sz="2000" spc="-113" dirty="0">
                <a:solidFill>
                  <a:srgbClr val="FFFFFF"/>
                </a:solidFill>
                <a:latin typeface="Verdana"/>
                <a:cs typeface="Verdana"/>
              </a:rPr>
              <a:t> </a:t>
            </a:r>
            <a:r>
              <a:rPr sz="2000" dirty="0">
                <a:solidFill>
                  <a:srgbClr val="FFFFFF"/>
                </a:solidFill>
                <a:latin typeface="Verdana"/>
                <a:cs typeface="Verdana"/>
              </a:rPr>
              <a:t>SIEM</a:t>
            </a:r>
            <a:r>
              <a:rPr sz="2000" spc="-110" dirty="0">
                <a:solidFill>
                  <a:srgbClr val="FFFFFF"/>
                </a:solidFill>
                <a:latin typeface="Verdana"/>
                <a:cs typeface="Verdana"/>
              </a:rPr>
              <a:t> </a:t>
            </a:r>
            <a:r>
              <a:rPr sz="2000" dirty="0">
                <a:solidFill>
                  <a:srgbClr val="FFFFFF"/>
                </a:solidFill>
                <a:latin typeface="Verdana"/>
                <a:cs typeface="Verdana"/>
              </a:rPr>
              <a:t>and</a:t>
            </a:r>
            <a:r>
              <a:rPr sz="2000" spc="-110" dirty="0">
                <a:solidFill>
                  <a:srgbClr val="FFFFFF"/>
                </a:solidFill>
                <a:latin typeface="Verdana"/>
                <a:cs typeface="Verdana"/>
              </a:rPr>
              <a:t> </a:t>
            </a:r>
            <a:r>
              <a:rPr sz="2000" spc="-7" dirty="0">
                <a:solidFill>
                  <a:srgbClr val="FFFFFF"/>
                </a:solidFill>
                <a:latin typeface="Verdana"/>
                <a:cs typeface="Verdana"/>
              </a:rPr>
              <a:t>security </a:t>
            </a:r>
            <a:r>
              <a:rPr sz="2000" spc="-20" dirty="0">
                <a:solidFill>
                  <a:srgbClr val="FFFFFF"/>
                </a:solidFill>
                <a:latin typeface="Verdana"/>
                <a:cs typeface="Verdana"/>
              </a:rPr>
              <a:t>analytics</a:t>
            </a:r>
            <a:r>
              <a:rPr sz="2000" spc="-130" dirty="0">
                <a:solidFill>
                  <a:srgbClr val="FFFFFF"/>
                </a:solidFill>
                <a:latin typeface="Verdana"/>
                <a:cs typeface="Verdana"/>
              </a:rPr>
              <a:t> </a:t>
            </a:r>
            <a:r>
              <a:rPr sz="2000" spc="-40" dirty="0">
                <a:solidFill>
                  <a:srgbClr val="FFFFFF"/>
                </a:solidFill>
                <a:latin typeface="Verdana"/>
                <a:cs typeface="Verdana"/>
              </a:rPr>
              <a:t>solution</a:t>
            </a:r>
            <a:r>
              <a:rPr sz="2000" spc="-133" dirty="0">
                <a:solidFill>
                  <a:srgbClr val="FFFFFF"/>
                </a:solidFill>
                <a:latin typeface="Verdana"/>
                <a:cs typeface="Verdana"/>
              </a:rPr>
              <a:t> </a:t>
            </a:r>
            <a:r>
              <a:rPr sz="2000" b="1" spc="97" dirty="0">
                <a:solidFill>
                  <a:srgbClr val="FF0F7A"/>
                </a:solidFill>
                <a:latin typeface="Century Gothic"/>
                <a:cs typeface="Century Gothic"/>
              </a:rPr>
              <a:t>trusted</a:t>
            </a:r>
            <a:r>
              <a:rPr sz="2000" b="1" spc="100" dirty="0">
                <a:solidFill>
                  <a:srgbClr val="FF0F7A"/>
                </a:solidFill>
                <a:latin typeface="Century Gothic"/>
                <a:cs typeface="Century Gothic"/>
              </a:rPr>
              <a:t> </a:t>
            </a:r>
            <a:r>
              <a:rPr sz="2000" b="1" dirty="0">
                <a:solidFill>
                  <a:srgbClr val="FF0F7A"/>
                </a:solidFill>
                <a:latin typeface="Century Gothic"/>
                <a:cs typeface="Century Gothic"/>
              </a:rPr>
              <a:t>by</a:t>
            </a:r>
            <a:r>
              <a:rPr sz="2000" b="1" spc="97" dirty="0">
                <a:solidFill>
                  <a:srgbClr val="FF0F7A"/>
                </a:solidFill>
                <a:latin typeface="Century Gothic"/>
                <a:cs typeface="Century Gothic"/>
              </a:rPr>
              <a:t> </a:t>
            </a:r>
            <a:r>
              <a:rPr sz="2000" b="1" spc="-13" dirty="0">
                <a:solidFill>
                  <a:srgbClr val="FF0F7A"/>
                </a:solidFill>
                <a:latin typeface="Century Gothic"/>
                <a:cs typeface="Century Gothic"/>
              </a:rPr>
              <a:t>SOCs </a:t>
            </a:r>
            <a:r>
              <a:rPr sz="2000" b="1" spc="50" dirty="0">
                <a:solidFill>
                  <a:srgbClr val="FF0F7A"/>
                </a:solidFill>
                <a:latin typeface="Century Gothic"/>
                <a:cs typeface="Century Gothic"/>
              </a:rPr>
              <a:t>around</a:t>
            </a:r>
            <a:r>
              <a:rPr sz="2000" b="1" spc="73" dirty="0">
                <a:solidFill>
                  <a:srgbClr val="FF0F7A"/>
                </a:solidFill>
                <a:latin typeface="Century Gothic"/>
                <a:cs typeface="Century Gothic"/>
              </a:rPr>
              <a:t> </a:t>
            </a:r>
            <a:r>
              <a:rPr sz="2000" b="1" spc="50" dirty="0">
                <a:solidFill>
                  <a:srgbClr val="FF0F7A"/>
                </a:solidFill>
                <a:latin typeface="Century Gothic"/>
                <a:cs typeface="Century Gothic"/>
              </a:rPr>
              <a:t>the</a:t>
            </a:r>
            <a:r>
              <a:rPr sz="2000" b="1" spc="76" dirty="0">
                <a:solidFill>
                  <a:srgbClr val="FF0F7A"/>
                </a:solidFill>
                <a:latin typeface="Century Gothic"/>
                <a:cs typeface="Century Gothic"/>
              </a:rPr>
              <a:t> </a:t>
            </a:r>
            <a:r>
              <a:rPr sz="2000" b="1" dirty="0">
                <a:solidFill>
                  <a:srgbClr val="FF0F7A"/>
                </a:solidFill>
                <a:latin typeface="Century Gothic"/>
                <a:cs typeface="Century Gothic"/>
              </a:rPr>
              <a:t>globe.</a:t>
            </a:r>
            <a:r>
              <a:rPr sz="2000" b="1" spc="-7" dirty="0">
                <a:solidFill>
                  <a:srgbClr val="FF0F7A"/>
                </a:solidFill>
                <a:latin typeface="Century Gothic"/>
                <a:cs typeface="Century Gothic"/>
              </a:rPr>
              <a:t> </a:t>
            </a:r>
            <a:r>
              <a:rPr sz="2000" dirty="0">
                <a:solidFill>
                  <a:srgbClr val="FFFFFF"/>
                </a:solidFill>
                <a:latin typeface="Verdana"/>
                <a:cs typeface="Verdana"/>
              </a:rPr>
              <a:t>Its</a:t>
            </a:r>
            <a:r>
              <a:rPr sz="2000" spc="-147" dirty="0">
                <a:solidFill>
                  <a:srgbClr val="FFFFFF"/>
                </a:solidFill>
                <a:latin typeface="Verdana"/>
                <a:cs typeface="Verdana"/>
              </a:rPr>
              <a:t> </a:t>
            </a:r>
            <a:r>
              <a:rPr sz="2000" spc="-7" dirty="0">
                <a:solidFill>
                  <a:srgbClr val="FFFFFF"/>
                </a:solidFill>
                <a:latin typeface="Verdana"/>
                <a:cs typeface="Verdana"/>
              </a:rPr>
              <a:t>powerful </a:t>
            </a:r>
            <a:r>
              <a:rPr sz="2000" dirty="0">
                <a:solidFill>
                  <a:srgbClr val="FFFFFF"/>
                </a:solidFill>
                <a:latin typeface="Verdana"/>
                <a:cs typeface="Verdana"/>
              </a:rPr>
              <a:t>capabilities</a:t>
            </a:r>
            <a:r>
              <a:rPr sz="2000" spc="-150" dirty="0">
                <a:solidFill>
                  <a:srgbClr val="FFFFFF"/>
                </a:solidFill>
                <a:latin typeface="Verdana"/>
                <a:cs typeface="Verdana"/>
              </a:rPr>
              <a:t> </a:t>
            </a:r>
            <a:r>
              <a:rPr sz="2000" spc="-27" dirty="0">
                <a:solidFill>
                  <a:srgbClr val="FFFFFF"/>
                </a:solidFill>
                <a:latin typeface="Verdana"/>
                <a:cs typeface="Verdana"/>
              </a:rPr>
              <a:t>enable</a:t>
            </a:r>
            <a:r>
              <a:rPr sz="2000" spc="-143" dirty="0">
                <a:solidFill>
                  <a:srgbClr val="FFFFFF"/>
                </a:solidFill>
                <a:latin typeface="Verdana"/>
                <a:cs typeface="Verdana"/>
              </a:rPr>
              <a:t> </a:t>
            </a:r>
            <a:r>
              <a:rPr sz="2000" spc="-33" dirty="0">
                <a:solidFill>
                  <a:srgbClr val="FFFFFF"/>
                </a:solidFill>
                <a:latin typeface="Verdana"/>
                <a:cs typeface="Verdana"/>
              </a:rPr>
              <a:t>you</a:t>
            </a:r>
            <a:r>
              <a:rPr sz="2000" spc="-143" dirty="0">
                <a:solidFill>
                  <a:srgbClr val="FFFFFF"/>
                </a:solidFill>
                <a:latin typeface="Verdana"/>
                <a:cs typeface="Verdana"/>
              </a:rPr>
              <a:t> </a:t>
            </a:r>
            <a:r>
              <a:rPr sz="2000" dirty="0">
                <a:solidFill>
                  <a:srgbClr val="FFFFFF"/>
                </a:solidFill>
                <a:latin typeface="Verdana"/>
                <a:cs typeface="Verdana"/>
              </a:rPr>
              <a:t>to</a:t>
            </a:r>
            <a:r>
              <a:rPr sz="2000" spc="-70" dirty="0">
                <a:solidFill>
                  <a:srgbClr val="FFFFFF"/>
                </a:solidFill>
                <a:latin typeface="Verdana"/>
                <a:cs typeface="Verdana"/>
              </a:rPr>
              <a:t> </a:t>
            </a:r>
            <a:r>
              <a:rPr sz="2000" b="1" spc="47" dirty="0">
                <a:solidFill>
                  <a:srgbClr val="EC008C"/>
                </a:solidFill>
                <a:latin typeface="Century Gothic"/>
                <a:cs typeface="Century Gothic"/>
              </a:rPr>
              <a:t>realize </a:t>
            </a:r>
            <a:r>
              <a:rPr sz="2000" b="1" dirty="0">
                <a:solidFill>
                  <a:srgbClr val="EC008C"/>
                </a:solidFill>
                <a:latin typeface="Century Gothic"/>
                <a:cs typeface="Century Gothic"/>
              </a:rPr>
              <a:t>comprehensive</a:t>
            </a:r>
            <a:r>
              <a:rPr sz="2000" b="1" spc="136" dirty="0">
                <a:solidFill>
                  <a:srgbClr val="EC008C"/>
                </a:solidFill>
                <a:latin typeface="Century Gothic"/>
                <a:cs typeface="Century Gothic"/>
              </a:rPr>
              <a:t> </a:t>
            </a:r>
            <a:r>
              <a:rPr sz="2000" b="1" spc="90" dirty="0">
                <a:solidFill>
                  <a:srgbClr val="EC008C"/>
                </a:solidFill>
                <a:latin typeface="Century Gothic"/>
                <a:cs typeface="Century Gothic"/>
              </a:rPr>
              <a:t>visibility</a:t>
            </a:r>
            <a:r>
              <a:rPr sz="2000" spc="90" dirty="0">
                <a:solidFill>
                  <a:srgbClr val="EC008C"/>
                </a:solidFill>
                <a:latin typeface="Verdana"/>
                <a:cs typeface="Verdana"/>
              </a:rPr>
              <a:t>,</a:t>
            </a:r>
            <a:r>
              <a:rPr sz="2000" spc="-93" dirty="0">
                <a:solidFill>
                  <a:srgbClr val="EC008C"/>
                </a:solidFill>
                <a:latin typeface="Verdana"/>
                <a:cs typeface="Verdana"/>
              </a:rPr>
              <a:t> </a:t>
            </a:r>
            <a:r>
              <a:rPr sz="2000" b="1" spc="-7" dirty="0">
                <a:solidFill>
                  <a:srgbClr val="EC008C"/>
                </a:solidFill>
                <a:latin typeface="Century Gothic"/>
                <a:cs typeface="Century Gothic"/>
              </a:rPr>
              <a:t>empower </a:t>
            </a:r>
            <a:r>
              <a:rPr sz="2000" b="1" dirty="0">
                <a:solidFill>
                  <a:srgbClr val="EC008C"/>
                </a:solidFill>
                <a:latin typeface="Century Gothic"/>
                <a:cs typeface="Century Gothic"/>
              </a:rPr>
              <a:t>accurate</a:t>
            </a:r>
            <a:r>
              <a:rPr sz="2000" b="1" spc="97" dirty="0">
                <a:solidFill>
                  <a:srgbClr val="EC008C"/>
                </a:solidFill>
                <a:latin typeface="Century Gothic"/>
                <a:cs typeface="Century Gothic"/>
              </a:rPr>
              <a:t> </a:t>
            </a:r>
            <a:r>
              <a:rPr sz="2000" b="1" dirty="0">
                <a:solidFill>
                  <a:srgbClr val="EC008C"/>
                </a:solidFill>
                <a:latin typeface="Century Gothic"/>
                <a:cs typeface="Century Gothic"/>
              </a:rPr>
              <a:t>detection</a:t>
            </a:r>
            <a:r>
              <a:rPr sz="2000" b="1" spc="100" dirty="0">
                <a:solidFill>
                  <a:srgbClr val="EC008C"/>
                </a:solidFill>
                <a:latin typeface="Century Gothic"/>
                <a:cs typeface="Century Gothic"/>
              </a:rPr>
              <a:t> </a:t>
            </a:r>
            <a:r>
              <a:rPr sz="2000" b="1" spc="113" dirty="0">
                <a:solidFill>
                  <a:srgbClr val="EC008C"/>
                </a:solidFill>
                <a:latin typeface="Century Gothic"/>
                <a:cs typeface="Century Gothic"/>
              </a:rPr>
              <a:t>with</a:t>
            </a:r>
            <a:r>
              <a:rPr sz="2000" b="1" spc="100" dirty="0">
                <a:solidFill>
                  <a:srgbClr val="EC008C"/>
                </a:solidFill>
                <a:latin typeface="Century Gothic"/>
                <a:cs typeface="Century Gothic"/>
              </a:rPr>
              <a:t> </a:t>
            </a:r>
            <a:r>
              <a:rPr sz="2000" b="1" dirty="0">
                <a:solidFill>
                  <a:srgbClr val="EC008C"/>
                </a:solidFill>
                <a:latin typeface="Century Gothic"/>
                <a:cs typeface="Century Gothic"/>
              </a:rPr>
              <a:t>context</a:t>
            </a:r>
            <a:r>
              <a:rPr sz="2000" dirty="0">
                <a:solidFill>
                  <a:srgbClr val="EC008C"/>
                </a:solidFill>
                <a:latin typeface="Verdana"/>
                <a:cs typeface="Verdana"/>
              </a:rPr>
              <a:t>,</a:t>
            </a:r>
            <a:r>
              <a:rPr sz="2000" spc="-127" dirty="0">
                <a:solidFill>
                  <a:srgbClr val="EC008C"/>
                </a:solidFill>
                <a:latin typeface="Verdana"/>
                <a:cs typeface="Verdana"/>
              </a:rPr>
              <a:t> </a:t>
            </a:r>
            <a:r>
              <a:rPr sz="2000" spc="-17" dirty="0">
                <a:solidFill>
                  <a:srgbClr val="EC008C"/>
                </a:solidFill>
                <a:latin typeface="Verdana"/>
                <a:cs typeface="Verdana"/>
              </a:rPr>
              <a:t>and </a:t>
            </a:r>
            <a:r>
              <a:rPr sz="2000" b="1" spc="76" dirty="0">
                <a:solidFill>
                  <a:srgbClr val="EC008C"/>
                </a:solidFill>
                <a:latin typeface="Century Gothic"/>
                <a:cs typeface="Century Gothic"/>
              </a:rPr>
              <a:t>fuel</a:t>
            </a:r>
            <a:r>
              <a:rPr sz="2000" b="1" spc="83" dirty="0">
                <a:solidFill>
                  <a:srgbClr val="EC008C"/>
                </a:solidFill>
                <a:latin typeface="Century Gothic"/>
                <a:cs typeface="Century Gothic"/>
              </a:rPr>
              <a:t> </a:t>
            </a:r>
            <a:r>
              <a:rPr sz="2000" b="1" spc="57" dirty="0">
                <a:solidFill>
                  <a:srgbClr val="EC008C"/>
                </a:solidFill>
                <a:latin typeface="Century Gothic"/>
                <a:cs typeface="Century Gothic"/>
              </a:rPr>
              <a:t>operational</a:t>
            </a:r>
            <a:r>
              <a:rPr sz="2000" b="1" spc="87" dirty="0">
                <a:solidFill>
                  <a:srgbClr val="EC008C"/>
                </a:solidFill>
                <a:latin typeface="Century Gothic"/>
                <a:cs typeface="Century Gothic"/>
              </a:rPr>
              <a:t> </a:t>
            </a:r>
            <a:r>
              <a:rPr sz="2000" b="1" spc="-7" dirty="0">
                <a:solidFill>
                  <a:srgbClr val="EC008C"/>
                </a:solidFill>
                <a:latin typeface="Century Gothic"/>
                <a:cs typeface="Century Gothic"/>
              </a:rPr>
              <a:t>efficiency.</a:t>
            </a:r>
            <a:endParaRPr sz="2000">
              <a:latin typeface="Century Gothic"/>
              <a:cs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p:nvPr/>
        </p:nvSpPr>
        <p:spPr>
          <a:xfrm>
            <a:off x="150284" y="50247"/>
            <a:ext cx="881803" cy="111206"/>
          </a:xfrm>
          <a:prstGeom prst="rect">
            <a:avLst/>
          </a:prstGeom>
        </p:spPr>
        <p:txBody>
          <a:bodyPr vert="horz" wrap="square" lIns="0" tIns="8467" rIns="0" bIns="0" rtlCol="0">
            <a:spAutoFit/>
          </a:bodyPr>
          <a:lstStyle/>
          <a:p>
            <a:pPr marL="8467">
              <a:spcBef>
                <a:spcPts val="67"/>
              </a:spcBef>
            </a:pPr>
            <a:r>
              <a:rPr sz="667" spc="-147" dirty="0">
                <a:solidFill>
                  <a:srgbClr val="FFFFFF"/>
                </a:solidFill>
                <a:latin typeface="Verdana"/>
                <a:cs typeface="Verdana"/>
              </a:rPr>
              <a:t>©</a:t>
            </a:r>
            <a:r>
              <a:rPr sz="667" spc="-33" dirty="0">
                <a:solidFill>
                  <a:srgbClr val="FFFFFF"/>
                </a:solidFill>
                <a:latin typeface="Verdana"/>
                <a:cs typeface="Verdana"/>
              </a:rPr>
              <a:t> </a:t>
            </a:r>
            <a:r>
              <a:rPr sz="667" spc="-43" dirty="0">
                <a:solidFill>
                  <a:srgbClr val="FFFFFF"/>
                </a:solidFill>
                <a:latin typeface="Verdana"/>
                <a:cs typeface="Verdana"/>
              </a:rPr>
              <a:t>2024</a:t>
            </a:r>
            <a:r>
              <a:rPr sz="667" spc="-33" dirty="0">
                <a:solidFill>
                  <a:srgbClr val="FFFFFF"/>
                </a:solidFill>
                <a:latin typeface="Verdana"/>
                <a:cs typeface="Verdana"/>
              </a:rPr>
              <a:t> </a:t>
            </a:r>
            <a:r>
              <a:rPr sz="667" dirty="0">
                <a:solidFill>
                  <a:srgbClr val="FFFFFF"/>
                </a:solidFill>
                <a:latin typeface="Verdana"/>
                <a:cs typeface="Verdana"/>
              </a:rPr>
              <a:t>SPLUNK</a:t>
            </a:r>
            <a:r>
              <a:rPr sz="667" spc="-33" dirty="0">
                <a:solidFill>
                  <a:srgbClr val="FFFFFF"/>
                </a:solidFill>
                <a:latin typeface="Verdana"/>
                <a:cs typeface="Verdana"/>
              </a:rPr>
              <a:t> </a:t>
            </a:r>
            <a:r>
              <a:rPr sz="667" spc="-13" dirty="0">
                <a:solidFill>
                  <a:srgbClr val="FFFFFF"/>
                </a:solidFill>
                <a:latin typeface="Verdana"/>
                <a:cs typeface="Verdana"/>
              </a:rPr>
              <a:t>INC.</a:t>
            </a:r>
            <a:endParaRPr sz="667">
              <a:latin typeface="Verdana"/>
              <a:cs typeface="Verdana"/>
            </a:endParaRPr>
          </a:p>
        </p:txBody>
      </p:sp>
      <p:pic>
        <p:nvPicPr>
          <p:cNvPr id="4" name="object 4"/>
          <p:cNvPicPr/>
          <p:nvPr/>
        </p:nvPicPr>
        <p:blipFill>
          <a:blip r:embed="rId3" cstate="print"/>
          <a:stretch>
            <a:fillRect/>
          </a:stretch>
        </p:blipFill>
        <p:spPr>
          <a:xfrm>
            <a:off x="609600" y="6096000"/>
            <a:ext cx="1219201" cy="483965"/>
          </a:xfrm>
          <a:prstGeom prst="rect">
            <a:avLst/>
          </a:prstGeom>
        </p:spPr>
      </p:pic>
      <p:sp>
        <p:nvSpPr>
          <p:cNvPr id="5" name="object 5"/>
          <p:cNvSpPr txBox="1"/>
          <p:nvPr/>
        </p:nvSpPr>
        <p:spPr>
          <a:xfrm>
            <a:off x="677334" y="1248974"/>
            <a:ext cx="4734983" cy="3643134"/>
          </a:xfrm>
          <a:prstGeom prst="rect">
            <a:avLst/>
          </a:prstGeom>
        </p:spPr>
        <p:txBody>
          <a:bodyPr vert="horz" wrap="square" lIns="0" tIns="8467" rIns="0" bIns="0" rtlCol="0">
            <a:spAutoFit/>
          </a:bodyPr>
          <a:lstStyle/>
          <a:p>
            <a:pPr marL="8467" marR="3387">
              <a:lnSpc>
                <a:spcPct val="150000"/>
              </a:lnSpc>
              <a:spcBef>
                <a:spcPts val="67"/>
              </a:spcBef>
            </a:pPr>
            <a:r>
              <a:rPr sz="2000" spc="-60" dirty="0">
                <a:solidFill>
                  <a:srgbClr val="FFFFFF"/>
                </a:solidFill>
                <a:latin typeface="Verdana"/>
                <a:cs typeface="Verdana"/>
              </a:rPr>
              <a:t>Splunk</a:t>
            </a:r>
            <a:r>
              <a:rPr sz="2000" spc="-136" dirty="0">
                <a:solidFill>
                  <a:srgbClr val="FFFFFF"/>
                </a:solidFill>
                <a:latin typeface="Verdana"/>
                <a:cs typeface="Verdana"/>
              </a:rPr>
              <a:t> </a:t>
            </a:r>
            <a:r>
              <a:rPr sz="2000" spc="-40" dirty="0">
                <a:solidFill>
                  <a:srgbClr val="FFFFFF"/>
                </a:solidFill>
                <a:latin typeface="Verdana"/>
                <a:cs typeface="Verdana"/>
              </a:rPr>
              <a:t>Enterprise</a:t>
            </a:r>
            <a:r>
              <a:rPr sz="2000" spc="-133" dirty="0">
                <a:solidFill>
                  <a:srgbClr val="FFFFFF"/>
                </a:solidFill>
                <a:latin typeface="Verdana"/>
                <a:cs typeface="Verdana"/>
              </a:rPr>
              <a:t> </a:t>
            </a:r>
            <a:r>
              <a:rPr sz="2000" spc="-43" dirty="0">
                <a:solidFill>
                  <a:srgbClr val="FFFFFF"/>
                </a:solidFill>
                <a:latin typeface="Verdana"/>
                <a:cs typeface="Verdana"/>
              </a:rPr>
              <a:t>Security</a:t>
            </a:r>
            <a:r>
              <a:rPr sz="2000" spc="-133" dirty="0">
                <a:solidFill>
                  <a:srgbClr val="FFFFFF"/>
                </a:solidFill>
                <a:latin typeface="Verdana"/>
                <a:cs typeface="Verdana"/>
              </a:rPr>
              <a:t> </a:t>
            </a:r>
            <a:r>
              <a:rPr sz="2000" spc="-40" dirty="0">
                <a:solidFill>
                  <a:srgbClr val="FFFFFF"/>
                </a:solidFill>
                <a:latin typeface="Verdana"/>
                <a:cs typeface="Verdana"/>
              </a:rPr>
              <a:t>is</a:t>
            </a:r>
            <a:r>
              <a:rPr sz="2000" spc="-133" dirty="0">
                <a:solidFill>
                  <a:srgbClr val="FFFFFF"/>
                </a:solidFill>
                <a:latin typeface="Verdana"/>
                <a:cs typeface="Verdana"/>
              </a:rPr>
              <a:t> </a:t>
            </a:r>
            <a:r>
              <a:rPr sz="2000" spc="-17" dirty="0">
                <a:solidFill>
                  <a:srgbClr val="FFFFFF"/>
                </a:solidFill>
                <a:latin typeface="Verdana"/>
                <a:cs typeface="Verdana"/>
              </a:rPr>
              <a:t>an </a:t>
            </a:r>
            <a:r>
              <a:rPr sz="2000" spc="-30" dirty="0">
                <a:solidFill>
                  <a:srgbClr val="FFFFFF"/>
                </a:solidFill>
                <a:latin typeface="Verdana"/>
                <a:cs typeface="Verdana"/>
              </a:rPr>
              <a:t>industry-</a:t>
            </a:r>
            <a:r>
              <a:rPr sz="2000" spc="-40" dirty="0">
                <a:solidFill>
                  <a:srgbClr val="FFFFFF"/>
                </a:solidFill>
                <a:latin typeface="Verdana"/>
                <a:cs typeface="Verdana"/>
              </a:rPr>
              <a:t>deﬁning</a:t>
            </a:r>
            <a:r>
              <a:rPr sz="2000" spc="-113" dirty="0">
                <a:solidFill>
                  <a:srgbClr val="FFFFFF"/>
                </a:solidFill>
                <a:latin typeface="Verdana"/>
                <a:cs typeface="Verdana"/>
              </a:rPr>
              <a:t> </a:t>
            </a:r>
            <a:r>
              <a:rPr sz="2000" dirty="0">
                <a:solidFill>
                  <a:srgbClr val="FFFFFF"/>
                </a:solidFill>
                <a:latin typeface="Verdana"/>
                <a:cs typeface="Verdana"/>
              </a:rPr>
              <a:t>SIEM</a:t>
            </a:r>
            <a:r>
              <a:rPr sz="2000" spc="-110" dirty="0">
                <a:solidFill>
                  <a:srgbClr val="FFFFFF"/>
                </a:solidFill>
                <a:latin typeface="Verdana"/>
                <a:cs typeface="Verdana"/>
              </a:rPr>
              <a:t> </a:t>
            </a:r>
            <a:r>
              <a:rPr sz="2000" dirty="0">
                <a:solidFill>
                  <a:srgbClr val="FFFFFF"/>
                </a:solidFill>
                <a:latin typeface="Verdana"/>
                <a:cs typeface="Verdana"/>
              </a:rPr>
              <a:t>and</a:t>
            </a:r>
            <a:r>
              <a:rPr sz="2000" spc="-110" dirty="0">
                <a:solidFill>
                  <a:srgbClr val="FFFFFF"/>
                </a:solidFill>
                <a:latin typeface="Verdana"/>
                <a:cs typeface="Verdana"/>
              </a:rPr>
              <a:t> </a:t>
            </a:r>
            <a:r>
              <a:rPr sz="2000" spc="-7" dirty="0">
                <a:solidFill>
                  <a:srgbClr val="FFFFFF"/>
                </a:solidFill>
                <a:latin typeface="Verdana"/>
                <a:cs typeface="Verdana"/>
              </a:rPr>
              <a:t>security </a:t>
            </a:r>
            <a:r>
              <a:rPr sz="2000" spc="-20" dirty="0">
                <a:solidFill>
                  <a:srgbClr val="FFFFFF"/>
                </a:solidFill>
                <a:latin typeface="Verdana"/>
                <a:cs typeface="Verdana"/>
              </a:rPr>
              <a:t>analytics</a:t>
            </a:r>
            <a:r>
              <a:rPr sz="2000" spc="-130" dirty="0">
                <a:solidFill>
                  <a:srgbClr val="FFFFFF"/>
                </a:solidFill>
                <a:latin typeface="Verdana"/>
                <a:cs typeface="Verdana"/>
              </a:rPr>
              <a:t> </a:t>
            </a:r>
            <a:r>
              <a:rPr sz="2000" spc="-40" dirty="0">
                <a:solidFill>
                  <a:srgbClr val="FFFFFF"/>
                </a:solidFill>
                <a:latin typeface="Verdana"/>
                <a:cs typeface="Verdana"/>
              </a:rPr>
              <a:t>solution</a:t>
            </a:r>
            <a:r>
              <a:rPr sz="2000" spc="-133" dirty="0">
                <a:solidFill>
                  <a:srgbClr val="FFFFFF"/>
                </a:solidFill>
                <a:latin typeface="Verdana"/>
                <a:cs typeface="Verdana"/>
              </a:rPr>
              <a:t> </a:t>
            </a:r>
            <a:r>
              <a:rPr sz="2000" b="1" spc="97" dirty="0">
                <a:solidFill>
                  <a:srgbClr val="FF0F7A"/>
                </a:solidFill>
                <a:latin typeface="Century Gothic"/>
                <a:cs typeface="Century Gothic"/>
              </a:rPr>
              <a:t>trusted</a:t>
            </a:r>
            <a:r>
              <a:rPr sz="2000" b="1" spc="100" dirty="0">
                <a:solidFill>
                  <a:srgbClr val="FF0F7A"/>
                </a:solidFill>
                <a:latin typeface="Century Gothic"/>
                <a:cs typeface="Century Gothic"/>
              </a:rPr>
              <a:t> </a:t>
            </a:r>
            <a:r>
              <a:rPr sz="2000" b="1" dirty="0">
                <a:solidFill>
                  <a:srgbClr val="FF0F7A"/>
                </a:solidFill>
                <a:latin typeface="Century Gothic"/>
                <a:cs typeface="Century Gothic"/>
              </a:rPr>
              <a:t>by</a:t>
            </a:r>
            <a:r>
              <a:rPr sz="2000" b="1" spc="97" dirty="0">
                <a:solidFill>
                  <a:srgbClr val="FF0F7A"/>
                </a:solidFill>
                <a:latin typeface="Century Gothic"/>
                <a:cs typeface="Century Gothic"/>
              </a:rPr>
              <a:t> </a:t>
            </a:r>
            <a:r>
              <a:rPr sz="2000" b="1" spc="-13" dirty="0">
                <a:solidFill>
                  <a:srgbClr val="FF0F7A"/>
                </a:solidFill>
                <a:latin typeface="Century Gothic"/>
                <a:cs typeface="Century Gothic"/>
              </a:rPr>
              <a:t>SOCs </a:t>
            </a:r>
            <a:r>
              <a:rPr sz="2000" b="1" spc="50" dirty="0">
                <a:solidFill>
                  <a:srgbClr val="FF0F7A"/>
                </a:solidFill>
                <a:latin typeface="Century Gothic"/>
                <a:cs typeface="Century Gothic"/>
              </a:rPr>
              <a:t>around</a:t>
            </a:r>
            <a:r>
              <a:rPr sz="2000" b="1" spc="73" dirty="0">
                <a:solidFill>
                  <a:srgbClr val="FF0F7A"/>
                </a:solidFill>
                <a:latin typeface="Century Gothic"/>
                <a:cs typeface="Century Gothic"/>
              </a:rPr>
              <a:t> </a:t>
            </a:r>
            <a:r>
              <a:rPr sz="2000" b="1" spc="50" dirty="0">
                <a:solidFill>
                  <a:srgbClr val="FF0F7A"/>
                </a:solidFill>
                <a:latin typeface="Century Gothic"/>
                <a:cs typeface="Century Gothic"/>
              </a:rPr>
              <a:t>the</a:t>
            </a:r>
            <a:r>
              <a:rPr sz="2000" b="1" spc="76" dirty="0">
                <a:solidFill>
                  <a:srgbClr val="FF0F7A"/>
                </a:solidFill>
                <a:latin typeface="Century Gothic"/>
                <a:cs typeface="Century Gothic"/>
              </a:rPr>
              <a:t> </a:t>
            </a:r>
            <a:r>
              <a:rPr sz="2000" b="1" dirty="0">
                <a:solidFill>
                  <a:srgbClr val="FF0F7A"/>
                </a:solidFill>
                <a:latin typeface="Century Gothic"/>
                <a:cs typeface="Century Gothic"/>
              </a:rPr>
              <a:t>globe.</a:t>
            </a:r>
            <a:r>
              <a:rPr sz="2000" b="1" spc="-7" dirty="0">
                <a:solidFill>
                  <a:srgbClr val="FF0F7A"/>
                </a:solidFill>
                <a:latin typeface="Century Gothic"/>
                <a:cs typeface="Century Gothic"/>
              </a:rPr>
              <a:t> </a:t>
            </a:r>
            <a:r>
              <a:rPr sz="2000" dirty="0">
                <a:solidFill>
                  <a:srgbClr val="FFFFFF"/>
                </a:solidFill>
                <a:latin typeface="Verdana"/>
                <a:cs typeface="Verdana"/>
              </a:rPr>
              <a:t>Its</a:t>
            </a:r>
            <a:r>
              <a:rPr sz="2000" spc="-147" dirty="0">
                <a:solidFill>
                  <a:srgbClr val="FFFFFF"/>
                </a:solidFill>
                <a:latin typeface="Verdana"/>
                <a:cs typeface="Verdana"/>
              </a:rPr>
              <a:t> </a:t>
            </a:r>
            <a:r>
              <a:rPr sz="2000" spc="-7" dirty="0">
                <a:solidFill>
                  <a:srgbClr val="FFFFFF"/>
                </a:solidFill>
                <a:latin typeface="Verdana"/>
                <a:cs typeface="Verdana"/>
              </a:rPr>
              <a:t>powerful </a:t>
            </a:r>
            <a:r>
              <a:rPr sz="2000" dirty="0">
                <a:solidFill>
                  <a:srgbClr val="FFFFFF"/>
                </a:solidFill>
                <a:latin typeface="Verdana"/>
                <a:cs typeface="Verdana"/>
              </a:rPr>
              <a:t>capabilities</a:t>
            </a:r>
            <a:r>
              <a:rPr sz="2000" spc="-150" dirty="0">
                <a:solidFill>
                  <a:srgbClr val="FFFFFF"/>
                </a:solidFill>
                <a:latin typeface="Verdana"/>
                <a:cs typeface="Verdana"/>
              </a:rPr>
              <a:t> </a:t>
            </a:r>
            <a:r>
              <a:rPr sz="2000" spc="-27" dirty="0">
                <a:solidFill>
                  <a:srgbClr val="FFFFFF"/>
                </a:solidFill>
                <a:latin typeface="Verdana"/>
                <a:cs typeface="Verdana"/>
              </a:rPr>
              <a:t>enable</a:t>
            </a:r>
            <a:r>
              <a:rPr sz="2000" spc="-143" dirty="0">
                <a:solidFill>
                  <a:srgbClr val="FFFFFF"/>
                </a:solidFill>
                <a:latin typeface="Verdana"/>
                <a:cs typeface="Verdana"/>
              </a:rPr>
              <a:t> </a:t>
            </a:r>
            <a:r>
              <a:rPr sz="2000" spc="-33" dirty="0">
                <a:solidFill>
                  <a:srgbClr val="FFFFFF"/>
                </a:solidFill>
                <a:latin typeface="Verdana"/>
                <a:cs typeface="Verdana"/>
              </a:rPr>
              <a:t>you</a:t>
            </a:r>
            <a:r>
              <a:rPr sz="2000" spc="-143" dirty="0">
                <a:solidFill>
                  <a:srgbClr val="FFFFFF"/>
                </a:solidFill>
                <a:latin typeface="Verdana"/>
                <a:cs typeface="Verdana"/>
              </a:rPr>
              <a:t> </a:t>
            </a:r>
            <a:r>
              <a:rPr sz="2000" dirty="0">
                <a:solidFill>
                  <a:srgbClr val="FFFFFF"/>
                </a:solidFill>
                <a:latin typeface="Verdana"/>
                <a:cs typeface="Verdana"/>
              </a:rPr>
              <a:t>to</a:t>
            </a:r>
            <a:r>
              <a:rPr sz="2000" spc="-70" dirty="0">
                <a:solidFill>
                  <a:srgbClr val="FFFFFF"/>
                </a:solidFill>
                <a:latin typeface="Verdana"/>
                <a:cs typeface="Verdana"/>
              </a:rPr>
              <a:t> </a:t>
            </a:r>
            <a:r>
              <a:rPr sz="2000" b="1" spc="47" dirty="0">
                <a:solidFill>
                  <a:srgbClr val="EC008C"/>
                </a:solidFill>
                <a:latin typeface="Century Gothic"/>
                <a:cs typeface="Century Gothic"/>
              </a:rPr>
              <a:t>realize </a:t>
            </a:r>
            <a:r>
              <a:rPr sz="2000" b="1" dirty="0">
                <a:solidFill>
                  <a:srgbClr val="EC008C"/>
                </a:solidFill>
                <a:latin typeface="Century Gothic"/>
                <a:cs typeface="Century Gothic"/>
              </a:rPr>
              <a:t>comprehensive</a:t>
            </a:r>
            <a:r>
              <a:rPr sz="2000" b="1" spc="136" dirty="0">
                <a:solidFill>
                  <a:srgbClr val="EC008C"/>
                </a:solidFill>
                <a:latin typeface="Century Gothic"/>
                <a:cs typeface="Century Gothic"/>
              </a:rPr>
              <a:t> </a:t>
            </a:r>
            <a:r>
              <a:rPr sz="2000" b="1" spc="90" dirty="0">
                <a:solidFill>
                  <a:srgbClr val="EC008C"/>
                </a:solidFill>
                <a:latin typeface="Century Gothic"/>
                <a:cs typeface="Century Gothic"/>
              </a:rPr>
              <a:t>visibility</a:t>
            </a:r>
            <a:r>
              <a:rPr sz="2000" spc="90" dirty="0">
                <a:solidFill>
                  <a:srgbClr val="EC008C"/>
                </a:solidFill>
                <a:latin typeface="Verdana"/>
                <a:cs typeface="Verdana"/>
              </a:rPr>
              <a:t>,</a:t>
            </a:r>
            <a:r>
              <a:rPr sz="2000" spc="-93" dirty="0">
                <a:solidFill>
                  <a:srgbClr val="EC008C"/>
                </a:solidFill>
                <a:latin typeface="Verdana"/>
                <a:cs typeface="Verdana"/>
              </a:rPr>
              <a:t> </a:t>
            </a:r>
            <a:r>
              <a:rPr sz="2000" b="1" spc="-7" dirty="0">
                <a:solidFill>
                  <a:srgbClr val="EC008C"/>
                </a:solidFill>
                <a:latin typeface="Century Gothic"/>
                <a:cs typeface="Century Gothic"/>
              </a:rPr>
              <a:t>empower </a:t>
            </a:r>
            <a:r>
              <a:rPr sz="2000" b="1" dirty="0">
                <a:solidFill>
                  <a:srgbClr val="EC008C"/>
                </a:solidFill>
                <a:latin typeface="Century Gothic"/>
                <a:cs typeface="Century Gothic"/>
              </a:rPr>
              <a:t>accurate</a:t>
            </a:r>
            <a:r>
              <a:rPr sz="2000" b="1" spc="97" dirty="0">
                <a:solidFill>
                  <a:srgbClr val="EC008C"/>
                </a:solidFill>
                <a:latin typeface="Century Gothic"/>
                <a:cs typeface="Century Gothic"/>
              </a:rPr>
              <a:t> </a:t>
            </a:r>
            <a:r>
              <a:rPr sz="2000" b="1" dirty="0">
                <a:solidFill>
                  <a:srgbClr val="EC008C"/>
                </a:solidFill>
                <a:latin typeface="Century Gothic"/>
                <a:cs typeface="Century Gothic"/>
              </a:rPr>
              <a:t>detection</a:t>
            </a:r>
            <a:r>
              <a:rPr sz="2000" b="1" spc="100" dirty="0">
                <a:solidFill>
                  <a:srgbClr val="EC008C"/>
                </a:solidFill>
                <a:latin typeface="Century Gothic"/>
                <a:cs typeface="Century Gothic"/>
              </a:rPr>
              <a:t> </a:t>
            </a:r>
            <a:r>
              <a:rPr sz="2000" b="1" spc="113" dirty="0">
                <a:solidFill>
                  <a:srgbClr val="EC008C"/>
                </a:solidFill>
                <a:latin typeface="Century Gothic"/>
                <a:cs typeface="Century Gothic"/>
              </a:rPr>
              <a:t>with</a:t>
            </a:r>
            <a:r>
              <a:rPr sz="2000" b="1" spc="100" dirty="0">
                <a:solidFill>
                  <a:srgbClr val="EC008C"/>
                </a:solidFill>
                <a:latin typeface="Century Gothic"/>
                <a:cs typeface="Century Gothic"/>
              </a:rPr>
              <a:t> </a:t>
            </a:r>
            <a:r>
              <a:rPr sz="2000" b="1" dirty="0">
                <a:solidFill>
                  <a:srgbClr val="EC008C"/>
                </a:solidFill>
                <a:latin typeface="Century Gothic"/>
                <a:cs typeface="Century Gothic"/>
              </a:rPr>
              <a:t>context</a:t>
            </a:r>
            <a:r>
              <a:rPr sz="2000" dirty="0">
                <a:solidFill>
                  <a:srgbClr val="EC008C"/>
                </a:solidFill>
                <a:latin typeface="Verdana"/>
                <a:cs typeface="Verdana"/>
              </a:rPr>
              <a:t>,</a:t>
            </a:r>
            <a:r>
              <a:rPr sz="2000" spc="-127" dirty="0">
                <a:solidFill>
                  <a:srgbClr val="EC008C"/>
                </a:solidFill>
                <a:latin typeface="Verdana"/>
                <a:cs typeface="Verdana"/>
              </a:rPr>
              <a:t> </a:t>
            </a:r>
            <a:r>
              <a:rPr sz="2000" spc="-17" dirty="0">
                <a:solidFill>
                  <a:srgbClr val="EC008C"/>
                </a:solidFill>
                <a:latin typeface="Verdana"/>
                <a:cs typeface="Verdana"/>
              </a:rPr>
              <a:t>and </a:t>
            </a:r>
            <a:r>
              <a:rPr sz="2000" b="1" spc="76" dirty="0">
                <a:solidFill>
                  <a:srgbClr val="EC008C"/>
                </a:solidFill>
                <a:latin typeface="Century Gothic"/>
                <a:cs typeface="Century Gothic"/>
              </a:rPr>
              <a:t>fuel</a:t>
            </a:r>
            <a:r>
              <a:rPr sz="2000" b="1" spc="83" dirty="0">
                <a:solidFill>
                  <a:srgbClr val="EC008C"/>
                </a:solidFill>
                <a:latin typeface="Century Gothic"/>
                <a:cs typeface="Century Gothic"/>
              </a:rPr>
              <a:t> </a:t>
            </a:r>
            <a:r>
              <a:rPr sz="2000" b="1" spc="57" dirty="0">
                <a:solidFill>
                  <a:srgbClr val="EC008C"/>
                </a:solidFill>
                <a:latin typeface="Century Gothic"/>
                <a:cs typeface="Century Gothic"/>
              </a:rPr>
              <a:t>operational</a:t>
            </a:r>
            <a:r>
              <a:rPr sz="2000" b="1" spc="87" dirty="0">
                <a:solidFill>
                  <a:srgbClr val="EC008C"/>
                </a:solidFill>
                <a:latin typeface="Century Gothic"/>
                <a:cs typeface="Century Gothic"/>
              </a:rPr>
              <a:t> </a:t>
            </a:r>
            <a:r>
              <a:rPr sz="2000" b="1" spc="-7" dirty="0">
                <a:solidFill>
                  <a:srgbClr val="EC008C"/>
                </a:solidFill>
                <a:latin typeface="Century Gothic"/>
                <a:cs typeface="Century Gothic"/>
              </a:rPr>
              <a:t>efficiency.</a:t>
            </a:r>
            <a:endParaRPr sz="2000">
              <a:latin typeface="Century Gothic"/>
              <a:cs typeface="Century Gothic"/>
            </a:endParaRPr>
          </a:p>
        </p:txBody>
      </p:sp>
      <p:pic>
        <p:nvPicPr>
          <p:cNvPr id="6" name="Picture 5">
            <a:extLst>
              <a:ext uri="{FF2B5EF4-FFF2-40B4-BE49-F238E27FC236}">
                <a16:creationId xmlns:a16="http://schemas.microsoft.com/office/drawing/2014/main" id="{DEA71648-98E3-D4D6-A825-1FB29A1E01FB}"/>
              </a:ext>
            </a:extLst>
          </p:cNvPr>
          <p:cNvPicPr>
            <a:picLocks noChangeAspect="1"/>
          </p:cNvPicPr>
          <p:nvPr/>
        </p:nvPicPr>
        <p:blipFill>
          <a:blip r:embed="rId4"/>
          <a:stretch>
            <a:fillRect/>
          </a:stretch>
        </p:blipFill>
        <p:spPr>
          <a:xfrm>
            <a:off x="6089651" y="490255"/>
            <a:ext cx="5405965" cy="5847727"/>
          </a:xfrm>
          <a:prstGeom prst="rect">
            <a:avLst/>
          </a:prstGeom>
        </p:spPr>
      </p:pic>
    </p:spTree>
    <p:extLst>
      <p:ext uri="{BB962C8B-B14F-4D97-AF65-F5344CB8AC3E}">
        <p14:creationId xmlns:p14="http://schemas.microsoft.com/office/powerpoint/2010/main" val="9918257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SECTOMILLISECCONVERTED" val="1"/>
  <p:tag name="MMPROD_UIDATA" val="&lt;database version=&quot;11.0&quot;&gt;&lt;object type=&quot;1&quot; unique_id=&quot;10001&quot;&gt;&lt;object type=&quot;2&quot; unique_id=&quot;10002&quot;&gt;&lt;object type=&quot;3&quot; unique_id=&quot;184152&quot;&gt;&lt;property id=&quot;20148&quot; value=&quot;5&quot;/&gt;&lt;property id=&quot;20300&quot; value=&quot;Slide 1 - &amp;quot;Please read&amp;quot;&quot;/&gt;&lt;property id=&quot;20307&quot; value=&quot;283&quot;/&gt;&lt;/object&gt;&lt;object type=&quot;3&quot; unique_id=&quot;184153&quot;&gt;&lt;property id=&quot;20148&quot; value=&quot;5&quot;/&gt;&lt;property id=&quot;20300&quot; value=&quot;Slide 5 - &amp;quot;Presentation Title Goes Here&amp;quot;&quot;/&gt;&lt;property id=&quot;20307&quot; value=&quot;257&quot;/&gt;&lt;/object&gt;&lt;object type=&quot;3&quot; unique_id=&quot;184154&quot;&gt;&lt;property id=&quot;20148&quot; value=&quot;5&quot;/&gt;&lt;property id=&quot;20300&quot; value=&quot;Slide 6 - &amp;quot;Use this slide for transitions&amp;quot;&quot;/&gt;&lt;property id=&quot;20307&quot; value=&quot;258&quot;/&gt;&lt;/object&gt;&lt;object type=&quot;3&quot; unique_id=&quot;184155&quot;&gt;&lt;property id=&quot;20148&quot; value=&quot;5&quot;/&gt;&lt;property id=&quot;20300&quot; value=&quot;Slide 7 - &amp;quot;Use this slide for transitions&amp;quot;&quot;/&gt;&lt;property id=&quot;20307&quot; value=&quot;259&quot;/&gt;&lt;/object&gt;&lt;object type=&quot;3&quot; unique_id=&quot;184156&quot;&gt;&lt;property id=&quot;20148&quot; value=&quot;5&quot;/&gt;&lt;property id=&quot;20300&quot; value=&quot;Slide 8 - &amp;quot;“Design is the silent  ambassador of your brand.”&amp;quot;&quot;/&gt;&lt;property id=&quot;20307&quot; value=&quot;260&quot;/&gt;&lt;/object&gt;&lt;object type=&quot;3&quot; unique_id=&quot;184157&quot;&gt;&lt;property id=&quot;20148&quot; value=&quot;5&quot;/&gt;&lt;property id=&quot;20300&quot; value=&quot;Slide 9 - &amp;quot;“Design is the silent  ambassador of your brand.”&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3 - &amp;quot;Two-column layout&amp;quot;&quot;/&gt;&lt;property id=&quot;20307&quot; value=&quot;265&quot;/&gt;&lt;/object&gt;&lt;object type=&quot;3&quot; unique_id=&quot;184162&quot;&gt;&lt;property id=&quot;20148&quot; value=&quot;5&quot;/&gt;&lt;property id=&quot;20300&quot; value=&quot;Slide 14 - &amp;quot;This is a sample headline&amp;quot;&quot;/&gt;&lt;property id=&quot;20307&quot; value=&quot;266&quot;/&gt;&lt;/object&gt;&lt;object type=&quot;3&quot; unique_id=&quot;184163&quot;&gt;&lt;property id=&quot;20148&quot; value=&quot;5&quot;/&gt;&lt;property id=&quot;20300&quot; value=&quot;Slide 15 - &amp;quot;This is a sample headline&amp;quot;&quot;/&gt;&lt;property id=&quot;20307&quot; value=&quot;267&quot;/&gt;&lt;/object&gt;&lt;object type=&quot;3&quot; unique_id=&quot;184164&quot;&gt;&lt;property id=&quot;20148&quot; value=&quot;5&quot;/&gt;&lt;property id=&quot;20300&quot; value=&quot;Slide 16 - &amp;quot;This is a sample headline&amp;quot;&quot;/&gt;&lt;property id=&quot;20307&quot; value=&quot;268&quot;/&gt;&lt;/object&gt;&lt;object type=&quot;3&quot; unique_id=&quot;184165&quot;&gt;&lt;property id=&quot;20148&quot; value=&quot;5&quot;/&gt;&lt;property id=&quot;20300&quot; value=&quot;Slide 17 - &amp;quot;Bar charts&amp;quot;&quot;/&gt;&lt;property id=&quot;20307&quot; value=&quot;269&quot;/&gt;&lt;/object&gt;&lt;object type=&quot;3&quot; unique_id=&quot;184166&quot;&gt;&lt;property id=&quot;20148&quot; value=&quot;5&quot;/&gt;&lt;property id=&quot;20300&quot; value=&quot;Slide 18 - &amp;quot;Line charts&amp;quot;&quot;/&gt;&lt;property id=&quot;20307&quot; value=&quot;270&quot;/&gt;&lt;/object&gt;&lt;object type=&quot;3&quot; unique_id=&quot;184167&quot;&gt;&lt;property id=&quot;20148&quot; value=&quot;5&quot;/&gt;&lt;property id=&quot;20300&quot; value=&quot;Slide 19 - &amp;quot;This is a sample headline&amp;quot;&quot;/&gt;&lt;property id=&quot;20307&quot; value=&quot;271&quot;/&gt;&lt;/object&gt;&lt;object type=&quot;3&quot; unique_id=&quot;184168&quot;&gt;&lt;property id=&quot;20148&quot; value=&quot;5&quot;/&gt;&lt;property id=&quot;20300&quot; value=&quot;Slide 20 - &amp;quot;Slide title&amp;quot;&quot;/&gt;&lt;property id=&quot;20307&quot; value=&quot;272&quot;/&gt;&lt;/object&gt;&lt;object type=&quot;3&quot; unique_id=&quot;184169&quot;&gt;&lt;property id=&quot;20148&quot; value=&quot;5&quot;/&gt;&lt;property id=&quot;20300&quot; value=&quot;Slide 21 - &amp;quot;Use this layout when pairing words with a picture.&amp;quot;&quot;/&gt;&lt;property id=&quot;20307&quot; value=&quot;273&quot;/&gt;&lt;/object&gt;&lt;object type=&quot;3&quot; unique_id=&quot;184170&quot;&gt;&lt;property id=&quot;20148&quot; value=&quot;5&quot;/&gt;&lt;property id=&quot;20300&quot; value=&quot;Slide 22 - &amp;quot;Use this layout when pairing words with a picture.&amp;quot;&quot;/&gt;&lt;property id=&quot;20307&quot; value=&quot;274&quot;/&gt;&lt;/object&gt;&lt;object type=&quot;3&quot; unique_id=&quot;184171&quot;&gt;&lt;property id=&quot;20148&quot; value=&quot;5&quot;/&gt;&lt;property id=&quot;20300&quot; value=&quot;Slide 23&quot;/&gt;&lt;property id=&quot;20307&quot; value=&quot;275&quot;/&gt;&lt;/object&gt;&lt;object type=&quot;3&quot; unique_id=&quot;184172&quot;&gt;&lt;property id=&quot;20148&quot; value=&quot;5&quot;/&gt;&lt;property id=&quot;20300&quot; value=&quot;Slide 24 - &amp;quot;Best practices&amp;quot;&quot;/&gt;&lt;property id=&quot;20307&quot; value=&quot;276&quot;/&gt;&lt;/object&gt;&lt;object type=&quot;3&quot; unique_id=&quot;184173&quot;&gt;&lt;property id=&quot;20148&quot; value=&quot;5&quot;/&gt;&lt;property id=&quot;20300&quot; value=&quot;Slide 25 - &amp;quot;Color palette&amp;quot;&quot;/&gt;&lt;property id=&quot;20307&quot; value=&quot;277&quot;/&gt;&lt;/object&gt;&lt;object type=&quot;3&quot; unique_id=&quot;184174&quot;&gt;&lt;property id=&quot;20148&quot; value=&quot;5&quot;/&gt;&lt;property id=&quot;20300&quot; value=&quot;Slide 26 - &amp;quot;Only use the themes provided&amp;quot;&quot;/&gt;&lt;property id=&quot;20307&quot; value=&quot;278&quot;/&gt;&lt;/object&gt;&lt;object type=&quot;3&quot; unique_id=&quot;184175&quot;&gt;&lt;property id=&quot;20148&quot; value=&quot;5&quot;/&gt;&lt;property id=&quot;20300&quot; value=&quot;Slide 26 - &amp;quot;Color themes&amp;quot;&quot;/&gt;&lt;property id=&quot;20307&quot; value=&quot;279&quot;/&gt;&lt;/object&gt;&lt;object type=&quot;3&quot; unique_id=&quot;184176&quot;&gt;&lt;property id=&quot;20148&quot; value=&quot;5&quot;/&gt;&lt;property id=&quot;20300&quot; value=&quot;Slide 27 - &amp;quot;Seven tips for better presentations&amp;quot;&quot;/&gt;&lt;property id=&quot;20307&quot; value=&quot;280&quot;/&gt;&lt;/object&gt;&lt;object type=&quot;3&quot; unique_id=&quot;184178&quot;&gt;&lt;property id=&quot;20148&quot; value=&quot;5&quot;/&gt;&lt;property id=&quot;20300&quot; value=&quot;Slide 28&quot;/&gt;&lt;property id=&quot;20307&quot; value=&quot;282&quot;/&gt;&lt;/object&gt;&lt;object type=&quot;3&quot; unique_id=&quot;198815&quot;&gt;&lt;property id=&quot;20148&quot; value=&quot;5&quot;/&gt;&lt;property id=&quot;20300&quot; value=&quot;Slide 2 - &amp;quot;Everyone is responsible for security&amp;quot;&quot;/&gt;&lt;property id=&quot;20307&quot; value=&quot;286&quot;/&gt;&lt;/object&gt;&lt;object type=&quot;3&quot; unique_id=&quot;198816&quot;&gt;&lt;property id=&quot;20148&quot; value=&quot;5&quot;/&gt;&lt;property id=&quot;20300&quot; value=&quot;Slide 3 - &amp;quot;Please read&amp;quot;&quot;/&gt;&lt;property id=&quot;20307&quot; value=&quot;287&quot;/&gt;&lt;/object&gt;&lt;object type=&quot;3&quot; unique_id=&quot;198998&quot;&gt;&lt;property id=&quot;20148&quot; value=&quot;5&quot;/&gt;&lt;property id=&quot;20300&quot; value=&quot;Slide 4 - &amp;quot;Color themes&amp;quot;&quot;/&gt;&lt;property id=&quot;20307&quot; value=&quot;288&quot;/&gt;&lt;/object&gt;&lt;/object&gt;&lt;object type=&quot;8&quot; unique_id=&quot;10268&quot;&gt;&lt;/object&gt;&lt;/object&gt;&lt;/database&gt;"/>
</p:tagLst>
</file>

<file path=ppt/theme/theme1.xml><?xml version="1.0" encoding="utf-8"?>
<a:theme xmlns:a="http://schemas.openxmlformats.org/drawingml/2006/main" name="Cisco Security Template DARK FY24Q2">
  <a:themeElements>
    <a:clrScheme name="Cisco Secure Palette">
      <a:dk1>
        <a:srgbClr val="0D274C"/>
      </a:dk1>
      <a:lt1>
        <a:srgbClr val="414244"/>
      </a:lt1>
      <a:dk2>
        <a:srgbClr val="FFFFFF"/>
      </a:dk2>
      <a:lt2>
        <a:srgbClr val="0051AF"/>
      </a:lt2>
      <a:accent1>
        <a:srgbClr val="00BCEB"/>
      </a:accent1>
      <a:accent2>
        <a:srgbClr val="0050AE"/>
      </a:accent2>
      <a:accent3>
        <a:srgbClr val="E1E1E1"/>
      </a:accent3>
      <a:accent4>
        <a:srgbClr val="74BE4B"/>
      </a:accent4>
      <a:accent5>
        <a:srgbClr val="FBAB2C"/>
      </a:accent5>
      <a:accent6>
        <a:srgbClr val="E3241B"/>
      </a:accent6>
      <a:hlink>
        <a:srgbClr val="00BCEB"/>
      </a:hlink>
      <a:folHlink>
        <a:srgbClr val="00BCEB"/>
      </a:folHlink>
    </a:clrScheme>
    <a:fontScheme name="Custom 13">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45720" rIns="45720"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chemeClr val="bg2"/>
            </a:solidFill>
            <a:latin typeface="+mn-lt"/>
          </a:defRPr>
        </a:defPPr>
      </a:lstStyle>
    </a:txDef>
  </a:objectDefaults>
  <a:extraClrSchemeLst/>
  <a:extLst>
    <a:ext uri="{05A4C25C-085E-4340-85A3-A5531E510DB2}">
      <thm15:themeFamily xmlns:thm15="http://schemas.microsoft.com/office/thememl/2012/main" name="2023 Cisco_PowerPoint_Template_Light_12-6-22 AE v5.potx" id="{02CFFE99-3FA0-4030-B4AB-C66403B6984A}" vid="{54E01BF6-73E5-488F-B288-8B939CB3D3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e0b0610-889e-457d-a113-4467e56a1910">
      <UserInfo>
        <DisplayName>Chris Pacheco (chrpache)</DisplayName>
        <AccountId>2339</AccountId>
        <AccountType/>
      </UserInfo>
      <UserInfo>
        <DisplayName>Scott Lee (scolee2)</DisplayName>
        <AccountId>56</AccountId>
        <AccountType/>
      </UserInfo>
      <UserInfo>
        <DisplayName>Anubhav Swami (answami)</DisplayName>
        <AccountId>46</AccountId>
        <AccountType/>
      </UserInfo>
      <UserInfo>
        <DisplayName>Greeshma Konchada (kgreeshm)</DisplayName>
        <AccountId>2556</AccountId>
        <AccountType/>
      </UserInfo>
      <UserInfo>
        <DisplayName>Eric Kostlan (erkostla)</DisplayName>
        <AccountId>60</AccountId>
        <AccountType/>
      </UserInfo>
      <UserInfo>
        <DisplayName>Mimi Stewart -X (mimstewa - DEL ORO CONSULTING INC at Cisco)</DisplayName>
        <AccountId>8</AccountId>
        <AccountType/>
      </UserInfo>
    </SharedWithUsers>
    <Hyperlink xmlns="a8d86ec9-5342-4b2c-a1b6-fa9ae1a85c8f">
      <Url xsi:nil="true"/>
      <Description xsi:nil="true"/>
    </Hyperlink>
    <TaxCatchAll xmlns="0e0b0610-889e-457d-a113-4467e56a1910" xsi:nil="true"/>
    <lcf76f155ced4ddcb4097134ff3c332f xmlns="a8d86ec9-5342-4b2c-a1b6-fa9ae1a85c8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5B19BC0CD65A4BA1D7DF4FE3342EF3" ma:contentTypeVersion="16" ma:contentTypeDescription="Create a new document." ma:contentTypeScope="" ma:versionID="f492be20e55e497449c1ac9965147362">
  <xsd:schema xmlns:xsd="http://www.w3.org/2001/XMLSchema" xmlns:xs="http://www.w3.org/2001/XMLSchema" xmlns:p="http://schemas.microsoft.com/office/2006/metadata/properties" xmlns:ns2="a8d86ec9-5342-4b2c-a1b6-fa9ae1a85c8f" xmlns:ns3="0e0b0610-889e-457d-a113-4467e56a1910" targetNamespace="http://schemas.microsoft.com/office/2006/metadata/properties" ma:root="true" ma:fieldsID="e7bce777f3e9be862781ad5c1c747c53" ns2:_="" ns3:_="">
    <xsd:import namespace="a8d86ec9-5342-4b2c-a1b6-fa9ae1a85c8f"/>
    <xsd:import namespace="0e0b0610-889e-457d-a113-4467e56a191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MediaServiceGenerationTime" minOccurs="0"/>
                <xsd:element ref="ns2:MediaServiceEventHashCode" minOccurs="0"/>
                <xsd:element ref="ns2:Hyperlink" minOccurs="0"/>
                <xsd:element ref="ns2:MediaServiceSearchPropertie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d86ec9-5342-4b2c-a1b6-fa9ae1a85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Hyperlink" ma:index="17"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10261dd-85c0-4e16-8580-30375acfae1f"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0b0610-889e-457d-a113-4467e56a191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dc08ec9-4975-4dfb-b9af-413f63f9581a}" ma:internalName="TaxCatchAll" ma:showField="CatchAllData" ma:web="0e0b0610-889e-457d-a113-4467e56a19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FB9851-4B18-46F9-8473-001306E7B5FD}">
  <ds:schemaRefs>
    <ds:schemaRef ds:uri="http://purl.org/dc/terms/"/>
    <ds:schemaRef ds:uri="http://schemas.microsoft.com/office/2006/documentManagement/types"/>
    <ds:schemaRef ds:uri="http://www.w3.org/XML/1998/namespace"/>
    <ds:schemaRef ds:uri="http://schemas.microsoft.com/office/infopath/2007/PartnerControls"/>
    <ds:schemaRef ds:uri="a8d86ec9-5342-4b2c-a1b6-fa9ae1a85c8f"/>
    <ds:schemaRef ds:uri="http://schemas.openxmlformats.org/package/2006/metadata/core-properties"/>
    <ds:schemaRef ds:uri="http://purl.org/dc/elements/1.1/"/>
    <ds:schemaRef ds:uri="0e0b0610-889e-457d-a113-4467e56a1910"/>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364B2389-4D64-4663-AA14-00F47AC12D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d86ec9-5342-4b2c-a1b6-fa9ae1a85c8f"/>
    <ds:schemaRef ds:uri="0e0b0610-889e-457d-a113-4467e56a19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9C779F-2758-4BBD-B0EF-631CF23D4E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106337</TotalTime>
  <Words>2741</Words>
  <Application>Microsoft Office PowerPoint</Application>
  <PresentationFormat>Širokozaslonsko</PresentationFormat>
  <Paragraphs>428</Paragraphs>
  <Slides>34</Slides>
  <Notes>21</Notes>
  <HiddenSlides>21</HiddenSlides>
  <MMClips>0</MMClips>
  <ScaleCrop>false</ScaleCrop>
  <HeadingPairs>
    <vt:vector size="6" baseType="variant">
      <vt:variant>
        <vt:lpstr>Uporabljene pisave</vt:lpstr>
      </vt:variant>
      <vt:variant>
        <vt:i4>17</vt:i4>
      </vt:variant>
      <vt:variant>
        <vt:lpstr>Tema</vt:lpstr>
      </vt:variant>
      <vt:variant>
        <vt:i4>2</vt:i4>
      </vt:variant>
      <vt:variant>
        <vt:lpstr>Naslovi diapozitivov</vt:lpstr>
      </vt:variant>
      <vt:variant>
        <vt:i4>34</vt:i4>
      </vt:variant>
    </vt:vector>
  </HeadingPairs>
  <TitlesOfParts>
    <vt:vector size="53" baseType="lpstr">
      <vt:lpstr>Helvetica Neue</vt:lpstr>
      <vt:lpstr>CiscoSans ExtraLight</vt:lpstr>
      <vt:lpstr>Times New Roman</vt:lpstr>
      <vt:lpstr>Helvetica Neue Medium</vt:lpstr>
      <vt:lpstr>Times</vt:lpstr>
      <vt:lpstr>CiscoSansTT Thin</vt:lpstr>
      <vt:lpstr>Calibri</vt:lpstr>
      <vt:lpstr>Helvetica Neue Light</vt:lpstr>
      <vt:lpstr>CiscoSansTT Light</vt:lpstr>
      <vt:lpstr>Arial</vt:lpstr>
      <vt:lpstr>MS PGothic</vt:lpstr>
      <vt:lpstr>Verdana</vt:lpstr>
      <vt:lpstr>CiscoSansTT ExtraLight</vt:lpstr>
      <vt:lpstr>CiscoSansTT</vt:lpstr>
      <vt:lpstr>Fira Mono</vt:lpstr>
      <vt:lpstr>Century Gothic</vt:lpstr>
      <vt:lpstr>CiscoSansTT Medium</vt:lpstr>
      <vt:lpstr>Cisco Security Template DARK FY24Q2</vt:lpstr>
      <vt:lpstr>Office Theme</vt:lpstr>
      <vt:lpstr>Cisco Security &amp; AI</vt:lpstr>
      <vt:lpstr>97% of companies say the urgency to deploy AI powered technology has increased but only 14% of organizations worldwide are fully ready to integrate AI into their businesses.</vt:lpstr>
      <vt:lpstr>The Next Decade In Enterprise AI</vt:lpstr>
      <vt:lpstr>PowerPointova predstavitev</vt:lpstr>
      <vt:lpstr>We Are Injecting AI Across The Portfolio</vt:lpstr>
      <vt:lpstr>Powering the SOC of the future</vt:lpstr>
      <vt:lpstr>Splunk Enterprise Powerful machine data aggregation, search, reporting and alerting</vt:lpstr>
      <vt:lpstr>PowerPointova predstavitev</vt:lpstr>
      <vt:lpstr>PowerPointova predstavitev</vt:lpstr>
      <vt:lpstr>Traditional SIEM Alerting Traditionally, the events below would be considered too noisy and would be abandoned</vt:lpstr>
      <vt:lpstr>Risk-Based Alerting With risk-based alerting, these events become context that informs high-ﬁdelity alerts</vt:lpstr>
      <vt:lpstr>Use Case Keywords</vt:lpstr>
      <vt:lpstr>Cybersecurity + AI – More Important Now Than Ever</vt:lpstr>
      <vt:lpstr>Security That Only Cisco Can Deliver</vt:lpstr>
      <vt:lpstr>PowerPointova predstavitev</vt:lpstr>
      <vt:lpstr>AI Assistant in Secure Access</vt:lpstr>
      <vt:lpstr>AI Assistant in XDR</vt:lpstr>
      <vt:lpstr>PowerPointova predstavitev</vt:lpstr>
      <vt:lpstr>AI Assistant</vt:lpstr>
      <vt:lpstr>AI Assistant</vt:lpstr>
      <vt:lpstr>AI Assistant</vt:lpstr>
      <vt:lpstr>PowerPointova predstavitev</vt:lpstr>
      <vt:lpstr>AI Beyond Assistants</vt:lpstr>
      <vt:lpstr>Talos Powers The Cisco Portfolio With Intelligence</vt:lpstr>
      <vt:lpstr>Visibility into encrypted channels</vt:lpstr>
      <vt:lpstr>PowerPointova predstavitev</vt:lpstr>
      <vt:lpstr>Augment: Zero Day Attack Detection Using LSTMs</vt:lpstr>
      <vt:lpstr>Secure Access: protecting the usage of AI  </vt:lpstr>
      <vt:lpstr>Augment: Email Threat Defense</vt:lpstr>
      <vt:lpstr>Augment: CLI Obfuscation Detection</vt:lpstr>
      <vt:lpstr>AI Beyond Assistants</vt:lpstr>
      <vt:lpstr>PowerPointova predstavitev</vt:lpstr>
      <vt:lpstr>PowerPointova predstavitev</vt:lpstr>
      <vt:lpstr>AI-driven Autonomous Security Outcomes</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Hatch for Cisco</dc:creator>
  <cp:lastModifiedBy>Janja Jug</cp:lastModifiedBy>
  <cp:revision>1193</cp:revision>
  <cp:lastPrinted>2022-03-18T19:12:29Z</cp:lastPrinted>
  <dcterms:created xsi:type="dcterms:W3CDTF">2014-07-09T19:55:36Z</dcterms:created>
  <dcterms:modified xsi:type="dcterms:W3CDTF">2024-05-23T11:09:32Z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0x010100135B19BC0CD65A4BA1D7DF4FE3342EF3</vt:lpwstr>
  </property>
  <property fmtid="{D5CDD505-2E9C-101B-9397-08002B2CF9AE}" pid="3" name="MediaServiceImageTags">
    <vt:lpwstr/>
  </property>
</Properties>
</file>